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49" r:id="rId1"/>
  </p:sldMasterIdLst>
  <p:notesMasterIdLst>
    <p:notesMasterId r:id="rId26"/>
  </p:notesMasterIdLst>
  <p:sldIdLst>
    <p:sldId id="28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1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0945"/>
  </p:normalViewPr>
  <p:slideViewPr>
    <p:cSldViewPr>
      <p:cViewPr varScale="1">
        <p:scale>
          <a:sx n="114" d="100"/>
          <a:sy n="114" d="100"/>
        </p:scale>
        <p:origin x="10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D03845D-D892-CB4E-A77E-67A97059FF9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48BC3F-2446-C645-A7BE-8FC5402E167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E2515C7-C938-F440-8494-D4374D3DBEC4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407ADC4-CFE6-7245-866C-EC0CDA21FB7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4404383-7FD5-084C-B7D7-9D799F275E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9477707E-C3D8-4840-9272-E0C0FB4295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D0540D5-C40E-0A4A-A3D5-5E0D1ECB97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>
            <a:extLst>
              <a:ext uri="{FF2B5EF4-FFF2-40B4-BE49-F238E27FC236}">
                <a16:creationId xmlns:a16="http://schemas.microsoft.com/office/drawing/2014/main" id="{2A03D986-1685-4A46-803C-6BEA261485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90EF92D-6B43-054C-AEED-0A3402E2BAAD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2D8F3D99-6806-3F41-A094-F604C89D1CB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AB65F6C-E50D-244A-AD16-A0A75836CC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B2A5F204-C30E-5340-81C0-FBB768F7BE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24A371C-967A-074A-B775-70F451FF441B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A9A27CCE-8456-D14D-9228-08C66AB0A69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3D827CD-56A4-D04B-BC18-08B8BE4B1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022ED686-D357-0843-B8D6-01C9B9C65A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907A618-749D-D64C-BB81-6E3B0DBA2358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F878ADFC-6FE2-4F4D-9941-CA4FD1383EE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BEE1444-A6B1-1D4D-BFDC-92BBDA16F9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116A2464-8BC5-0E49-B65A-612D21D3C1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2A37DF8-76AF-CF41-8352-60F5D61FAF74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2106071B-DD30-054E-85E7-9F4E329814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FD47DAB-409B-4C4D-A72F-5EC072EFF0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CA01D894-D112-9547-9293-A1349C1551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573D932-24E8-AE44-A769-CEE520692C48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809C8B66-9313-A745-AF9E-6B4C3676E14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64F5E34-230B-8A40-AD02-377CA1E25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EB49E767-F41E-8146-81DA-B1BA76C87F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0CB1D9A-42BB-7B4C-93D0-910F8CCF2D95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E5724AC1-4F0A-F744-8980-406A708DD63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2B5A9EA-0607-2349-AF9F-D1681103F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2C59A6A4-C55C-2A46-8477-1F0AC1D38D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27EADE1-5BCA-A842-87BD-CE93A848190A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72E094E-A622-8445-ACBB-1F5B77EBF92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177121E-150C-D045-ACD2-0E32CF6CB6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79A76072-5DAC-AF4A-B2CA-F9FF5A24C6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3C5E788-64F7-6A42-A0EE-33E90B33E0BE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11399277-4250-2F4F-A7CC-F16FDB8FC8B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1F0875C-09C8-6649-A3C2-07BB2132DF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CD8F9BB0-2EA9-6244-B0D1-6AC52A9478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CF70E08-5BA8-D644-AAC1-BEE4BDB59D83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A92E5EAE-62F7-6342-86B5-BA18BAD893A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66AAE8E-313C-5048-BCF6-C22E387EC1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D8DA7159-F32B-AD49-AA4C-06509DF3E3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76BC091-FCB1-2040-842B-735109D9C983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EB77229A-82B8-5A45-8ECA-64C20239F34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083539F-3D55-5D4F-8ABB-FDE5ACF95B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>
            <a:extLst>
              <a:ext uri="{FF2B5EF4-FFF2-40B4-BE49-F238E27FC236}">
                <a16:creationId xmlns:a16="http://schemas.microsoft.com/office/drawing/2014/main" id="{77A1D50E-1907-F04B-93A7-5799D45DCE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39C7AD6-63CE-F14A-A17A-497304717672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ABEFD8DE-A400-8248-AF9D-D2E9894448A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A43ACF6-6B31-E444-86D4-7C93ABE79B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>
            <a:extLst>
              <a:ext uri="{FF2B5EF4-FFF2-40B4-BE49-F238E27FC236}">
                <a16:creationId xmlns:a16="http://schemas.microsoft.com/office/drawing/2014/main" id="{6B86501E-18C4-3A46-9437-C131697DDE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78441A9-79E5-9047-B06D-F99B15C3D44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754BEEBC-71DC-854B-BB9F-F1B26613918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EF9EA85-027A-EF40-AF43-D4DA410416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>
            <a:extLst>
              <a:ext uri="{FF2B5EF4-FFF2-40B4-BE49-F238E27FC236}">
                <a16:creationId xmlns:a16="http://schemas.microsoft.com/office/drawing/2014/main" id="{3A194D34-3856-F041-B122-63824E74C6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FA2ADF4-65A2-6F42-B644-BAC9D39A75FC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2704D167-9CE5-AF4C-B50E-35130EFF607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87EAC55-5903-EE43-883C-312B969318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>
            <a:extLst>
              <a:ext uri="{FF2B5EF4-FFF2-40B4-BE49-F238E27FC236}">
                <a16:creationId xmlns:a16="http://schemas.microsoft.com/office/drawing/2014/main" id="{2BA7475C-A2D2-1B41-8D7F-61EC98ECA4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C64FD5B-C69D-DE42-B878-12AA82DA17A5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04989C39-A825-3943-8211-DCC20572B7D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038CC19-8852-2C41-93DF-54C4AC0A51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9E767D32-0435-FB48-84B9-CEECE1B81C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38DF315-972D-3846-B196-68F47F212B5A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0E644CD6-C602-7446-9AE5-61EFF936AB9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FC120C9-1B46-BF42-A640-4EBBE7884B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>
            <a:extLst>
              <a:ext uri="{FF2B5EF4-FFF2-40B4-BE49-F238E27FC236}">
                <a16:creationId xmlns:a16="http://schemas.microsoft.com/office/drawing/2014/main" id="{76CAD783-CE0B-0649-9DA3-90131F912D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4D4483F-98C6-E34F-A5D3-9BC3549BAF5D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2EAF6E74-989F-4C44-9C25-B42EBDFD608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2C6AD39-D0F2-7A4A-B78D-AAAADE529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>
            <a:extLst>
              <a:ext uri="{FF2B5EF4-FFF2-40B4-BE49-F238E27FC236}">
                <a16:creationId xmlns:a16="http://schemas.microsoft.com/office/drawing/2014/main" id="{E0904DAE-88F4-F345-A807-890FD68D0C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B34C7A6-79EA-EB43-972A-D1CC1B94E870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572DAC68-A13C-FC42-99CC-4E4A295EECF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2E9F603-9E02-FB44-A9FF-DB0953E98F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>
            <a:extLst>
              <a:ext uri="{FF2B5EF4-FFF2-40B4-BE49-F238E27FC236}">
                <a16:creationId xmlns:a16="http://schemas.microsoft.com/office/drawing/2014/main" id="{D4530EF6-6576-3942-AF81-B1EE53E868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84474A2-364D-774B-9D60-181F4D56226E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B677BF91-6FF6-2F4E-8F3B-C9005D91BB9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AEDC07A-33E1-1947-AEB4-A37713751F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>
            <a:extLst>
              <a:ext uri="{FF2B5EF4-FFF2-40B4-BE49-F238E27FC236}">
                <a16:creationId xmlns:a16="http://schemas.microsoft.com/office/drawing/2014/main" id="{69EC3033-1DA7-ED4F-A8FE-34B393D17B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825795D-2666-A340-AEF4-93053504C25D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B70AF09E-13F3-5840-9C84-246B4F639B9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166B023-3D7D-3949-8B4D-7EB01DD95B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>
            <a:extLst>
              <a:ext uri="{FF2B5EF4-FFF2-40B4-BE49-F238E27FC236}">
                <a16:creationId xmlns:a16="http://schemas.microsoft.com/office/drawing/2014/main" id="{5F80ED42-6580-624F-A164-C8ECA8AEEC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98F9045-F69D-094E-865E-ECC072886F18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CAB6EF9F-8930-F04A-8289-704A88FD5CE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0D757C6-8FA4-D841-A853-42C028921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>
            <a:extLst>
              <a:ext uri="{FF2B5EF4-FFF2-40B4-BE49-F238E27FC236}">
                <a16:creationId xmlns:a16="http://schemas.microsoft.com/office/drawing/2014/main" id="{8F96B3DE-D94A-2742-9700-9F584BDE0E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40BB7CE-5331-E046-A3BD-54E9B2F9C1A4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FE3071B4-AA3D-5D4F-BE1A-A30DA6608F4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B1163F0-8E16-FA4A-A0F3-984040EDCC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CBF2DFD8-083F-0E40-801D-F18550EB3D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BBFD0BF-54F8-194D-A258-CC33231898C7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6D42173A-A778-1146-AB64-A3A07D616CE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A89E3CB-C386-764F-A8C4-FA025FC65A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ECF560BD-3FE1-204D-BBD8-3EB82A7658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CC81982-EF27-0B4A-B5F8-A84F17ABE0C7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9395B856-B640-7141-9858-889B745313A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3B2B291-84AF-D446-A40D-8BC3AE5779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D99D3EE2-01C1-E741-96B8-1ACDC34840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A2C05B1-B8D2-4C41-B302-99F2A92B414F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9CFB3EBA-DEF9-6E4D-9ABB-05B9D686C9C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DE99B30-AEA0-1948-8ACA-156E733466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0FD1964-5DFD-634F-8265-BCCFC0C3019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032F92D-1AF8-2F4F-997C-BFF14C8D60F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6F91A6-0297-B54D-8F5F-5190333E9F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039528-178B-CC4F-A80F-6B41217602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6919A7-D0CB-024B-9A02-B8A5E6BE02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66057-D8A1-B34F-97AC-AFDB7F898B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1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BFFA8-7417-934E-8C04-58F961C89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088914-8A40-8945-A9D1-6D95F35F5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473EFA-01A3-004F-8D4D-FBC1183334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40CBCA-878E-BB4A-B66C-A79D9F5E2F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65E3BD-0F48-CE4F-B11C-85325B9CFC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B30D5-CE43-5446-A254-C06DD81606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44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C525C3-8AA3-944D-8996-0FD0D0821D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91F17C-596A-D64C-948E-648FD56E1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51D189-EDFB-EE4E-91F0-FD76AA7842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C0A7BC-7A78-3944-B520-E5A8F9802A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E17246-EA10-3A4E-A0FE-9A361A25BB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C85B1-DC95-C54B-9E52-693DF9F391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57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05B0D-05A5-7943-9E96-B361D46DD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7455E-9AA1-EC43-BF0F-1825FB04B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40E4F5-6BDB-D14C-B70B-DB3799F8E2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2BB770-967E-FE46-9A17-30C39B8F3B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A99566-1F8F-EB44-AE11-F8A42C0CE0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4E78E-96CF-474F-82A2-50A44D4709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88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DD6FB-6519-DB42-A969-8E95EBCA7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86D91-6A10-C449-B09F-A4AE7EC03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B6F5C5-91D3-DB4C-A5B9-9D654982AF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95B223-20AA-3C46-AAD9-FC29DD27FC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53103E-4769-BA4A-A364-58BC9FBA64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2294F-4239-3342-85D8-095A537F67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397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519A4-0D3A-B44E-9535-D98E040EF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BA01B-A8DD-7E4E-91A1-D4DA1637D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C49333-12D5-D046-9FD5-AE982BA08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F154D2-C366-2049-B2F6-8C47C42A6E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C83929-A8D3-5B42-8AF8-40F0AEB8FE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D0A4BE-A856-C748-86A7-7387DD4B0F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B9BB2-50B1-324F-9E61-0ED75F36FE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332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4575C-6ED7-6E46-A20E-4812F7631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E2935-5320-684B-A373-693741E98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E2266B-49C0-C540-8F14-495AE18E8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40120C-4DD7-A94B-9F1D-C02DACDAB2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4D4277-C6E8-584D-ABFD-CE86AFBB19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04331E-6E26-CA4B-AFFE-C9551A9DBB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D4437BE-0650-964D-8668-D6B36FCA60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F389A5D-7DCF-D944-8BB0-1B75593DC0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811E5-331E-5F47-930D-8EB3D68E93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99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3870C-E81E-B54D-B767-7F2BC0503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BB003FC-AF0F-E046-BC94-982371935F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FE4E5B0-9A21-A044-A47C-1BEAF8A0BC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E36F26E-37C3-7046-8A1B-DB31174B2F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292A5-740E-2B4A-9D9E-C4112061C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59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D656A5A-5BBE-1E4E-A00F-9FC6857477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4546E32-2805-8440-812A-01A7ACA4C7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3AE08E9-4B4D-E64D-92D7-1F9AE013A6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15EE0-B6F9-9146-9286-6F41A6E40E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045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B7330-1E00-FE4E-8DD2-8DC1ABB66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71E6C-9132-9245-85E2-232D7B3E9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DAF45B-B528-6240-952A-6BE7D4A1C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06535C-6A6A-0646-9E4B-D3E115E8BB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81EF67-2B5A-EE40-B613-23157CDA20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C5DB04-0814-2A48-A7E8-5B8A57EDC6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32B17-9C42-5342-9586-3579CC2163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3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4EB39-0144-9F4B-BF0F-6CB72CEB9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A2B59D-A0F9-9240-A0E2-D8D026CA0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949506-F1DB-5B4B-ACEC-53E486F05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B412A0-BF62-4341-A83B-422B639AE6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A10EBE-A0A2-8143-A2A3-C33B1F9FF3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0E3369-93CF-B34E-8C0E-BA8A9E0AD0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99B70-0742-B945-A9DE-36C965EF85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44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FF2A905-BB7C-5A44-B71A-14CFDDA321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38100" dist="25399" dir="2700000" algn="ctr" rotWithShape="0">
              <a:srgbClr val="FFFFFF">
                <a:alpha val="99962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E521C2F-EA5E-F84A-8957-3418A7021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38100" dist="25399" dir="2700000" algn="ctr" rotWithShape="0">
              <a:srgbClr val="FFFFFF">
                <a:alpha val="99962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54C753B-8955-E04C-8122-20DDB7DE38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ctr" rotWithShape="0">
              <a:srgbClr val="FFFFFF">
                <a:alpha val="99962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518663D-69C3-9342-97E4-C5C68C280C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ctr" rotWithShape="0">
              <a:srgbClr val="FFFFFF">
                <a:alpha val="99962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0F4381E-3993-284C-917E-1FB60FA67D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ctr" rotWithShape="0">
              <a:srgbClr val="FFFFFF">
                <a:alpha val="99962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5F51CA61-2C47-204E-B664-F9CCE10AA7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EE601F1A-2016-544F-B7E3-681BAF14AE8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A41B27-8609-7B4D-A940-5B0B6E02C6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41E9DF39-CC4D-EB41-B5DE-ECCA5F2EA9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Free Recall Demonstration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10C2E887-8E16-F14B-8497-AFF638D2C33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Langston,</a:t>
            </a:r>
          </a:p>
          <a:p>
            <a:pPr eaLnBrk="1" hangingPunct="1">
              <a:defRPr/>
            </a:pPr>
            <a:r>
              <a:rPr lang="en-US" altLang="en-US"/>
              <a:t>Cognitive Psychology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6E4A7445-A071-A94E-B1D0-975B3A052CD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3F01BF-1D4B-E44F-80FB-5C00881634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871E46E6-DAA6-D847-8CD3-767488D9066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SLOT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A592D97-5155-4745-9A03-F26996D174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 advTm="3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E4F91B8E-C11B-E045-B534-9225CBBD925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C42D15-1F6B-0E45-8764-BEC35EFC82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833F4849-CF17-7848-899E-4B5B9563EF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HAND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065CF6D-1B7D-E944-ACE8-51257EF370B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 advTm="3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389B994C-A946-F345-8420-40BB18EFE21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9A0A41-5DA7-2246-9F0A-7A2CC675BB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D4B51F59-6223-F74C-87F4-810DEE3F301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DIRT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DD7CED6-A084-B549-B765-8A72699997E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 advTm="3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F42CE451-E066-AF43-BB4F-84854AA444A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DE07E3-B135-5E4B-AA9C-A98BB9619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981F45F9-0434-FB42-9CB7-4008AAAF60D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TABLE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6417AF5-7FF2-FE4C-A6B4-5D64A0A943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 advTm="3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B4F43BB6-E5BA-4542-84DE-B1A0E2D7501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074F3B-600C-2F4D-93CE-6B2BF60497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86490270-44A9-A242-9FD9-161D1D7987D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APPLE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C7CC01E-EE81-214C-A535-F45A0BF8079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 advTm="3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28B2672A-5799-AB47-A522-5D265290EC1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DB965-B7BE-AB42-B7D7-C27309D6BD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B303213B-18F7-634C-BBDD-4A2A2AF99B4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STOOL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B7DA700-45C3-A04A-B3A8-816A8E9EAEE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 advTm="3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DC1C53A6-04F7-CB41-BA06-EB68CB8E6E4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FE8C86-8FA9-6641-90B3-314F413CCC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56422467-9794-784E-AFA8-2574E4DDDE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CLOCK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8262EBE2-2162-474D-9AB5-0B6031EF782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 advTm="3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37200365-A335-E649-ABF0-EAD367EE23E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E3FD77-ED2D-4E41-A710-9BF16A85DE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F885D0D4-F954-914E-B6FB-C9C2727BD9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PHONE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53B0CC6-EA10-4444-8E8B-B58EEA63C9C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 advTm="3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AED95400-34FE-DC44-B2CC-CBAABFEF59B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9EA6E0-192F-3E41-8DE9-03CD6E4C14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FC8D9CB3-124D-D143-BEB7-82155A7C135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BOX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29EBF45-7CDA-D445-84FB-D17CED2AA2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 advTm="3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F712A71D-58CB-474D-95D1-F448484F30B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C4335C-739C-CD43-AD43-F78D9D0AF3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4FCE88AB-8BE5-0E48-BC8F-F0B3F727784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TOOL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A231EAE-9026-0B4E-ACB8-AD36273C60A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 advTm="3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D6D6F-7ACA-9B4F-B198-05F85960BEC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3AB93-9165-004E-9A17-A7A7CAA4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CB90DBB0-C85F-494E-AFED-312DF813C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Instructions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2CC19F8-915A-014D-8736-B403790410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You are going to see a list of words.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Pay attention to the words and try to remember as many as you can.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When the instruction to recall appears, write down all of the words you can.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Write the words in any order.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You will have one and one half minutes to recall the words.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C020DCE6-C9A7-8741-BB83-04CAD51898F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70E892-C32A-8B4B-B2FF-78066BA645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5DE53C40-E707-9F41-BCA1-9A937D619C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HOUSE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6A80AF0-104C-524F-A6FF-3951FFA710C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 advTm="3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5ADE66E9-5866-5643-BC54-0739CDE0A21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16934A-3D31-6849-9CE1-BEB3E7FDA7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765F4BE5-236D-834F-AFEA-E1EE8E6F5BF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***RECALL THE LIST***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984BD06-4040-634C-BBD2-3F47F9C81DB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 advTm="90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8B414-9AD4-124D-965B-6AECC1D77DD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3C36C-BF47-F844-81AD-F6345D838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1C57125F-7659-E54E-A540-88D8AA3DA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Data Analysis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5F9A0CC7-1D2E-B542-9E99-AEA00CE1BE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Normally we would plot your recall for each position.  To make it easier, we will group them into three at a time.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CEBC1-8A39-654B-A028-267FAFFD13B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6378A-CA12-F541-B652-ADCEDD20C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253A35B1-81E8-5A44-9DF7-E6227A6790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Data Analysis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9EA9AC0-64AB-1E4D-B2DD-4D255BCA5A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Count each set (0-3):</a:t>
            </a:r>
          </a:p>
          <a:p>
            <a:pPr lvl="1" eaLnBrk="1" hangingPunct="1">
              <a:defRPr/>
            </a:pPr>
            <a:r>
              <a:rPr lang="en-US" altLang="en-US"/>
              <a:t>Roof, latch, hot:</a:t>
            </a:r>
          </a:p>
          <a:p>
            <a:pPr lvl="1" eaLnBrk="1" hangingPunct="1">
              <a:defRPr/>
            </a:pPr>
            <a:r>
              <a:rPr lang="en-US" altLang="en-US"/>
              <a:t>Shirt, clog, mare:</a:t>
            </a:r>
          </a:p>
          <a:p>
            <a:pPr lvl="1" eaLnBrk="1" hangingPunct="1">
              <a:defRPr/>
            </a:pPr>
            <a:r>
              <a:rPr lang="en-US" altLang="en-US"/>
              <a:t>Court, slot, hand:</a:t>
            </a:r>
          </a:p>
          <a:p>
            <a:pPr lvl="1" eaLnBrk="1" hangingPunct="1">
              <a:defRPr/>
            </a:pPr>
            <a:r>
              <a:rPr lang="en-US" altLang="en-US"/>
              <a:t>Dirt, table, apple:</a:t>
            </a:r>
          </a:p>
          <a:p>
            <a:pPr lvl="1" eaLnBrk="1" hangingPunct="1">
              <a:defRPr/>
            </a:pPr>
            <a:r>
              <a:rPr lang="en-US" altLang="en-US"/>
              <a:t>Stool, clock, phone:</a:t>
            </a:r>
          </a:p>
          <a:p>
            <a:pPr lvl="1" eaLnBrk="1" hangingPunct="1">
              <a:defRPr/>
            </a:pPr>
            <a:r>
              <a:rPr lang="en-US" altLang="en-US"/>
              <a:t>Box, tool, house: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34005913-73C8-B844-BDD6-7709D977A9B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10DF17-8D21-0C4D-9439-D78729AD3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F1672AB3-BFF6-D644-8B5B-8C750E4C6C6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End Free Recall Demonstration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03A6F6B8-6D32-7C40-9589-7F1EFBE7E4B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40E7673-5F81-8749-8135-500BE1685C1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F9CE22-6C7B-D14A-80B0-F452AB2A12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8A3730CE-5923-164E-B69D-2D0B9513B4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ROOF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38992C4-D9A2-344B-BEE0-D591A7BD55F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22F792F9-59B6-2941-889F-D46DA5A4824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AC4866-8F23-EC41-96CF-B8C2B1680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559525A-A16D-D048-8CCE-B4367D6C41F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LATCH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492824D-C26A-ED47-845C-8BBDCB9BCD1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 advTm="3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59DD087C-7A59-6047-8A11-99DE2455D80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86D6DA-79A6-B24C-85AA-FE82B5176B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31B12A33-D6D4-0249-B882-5071A345F8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HOT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BC6AB77-462D-044A-B926-DFBAD147E44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 advTm="3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3B1B0E4-575D-5F41-9E94-16D66DB4BD6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12CC02-DCFC-EA47-8EFB-587BFD0645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76CF473D-AE43-6048-B050-EE48F3F91EF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SHIRT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AE54F8E-A835-8043-B2A5-83A90C23FF2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 advTm="3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3A773A90-8D50-5E48-9A59-23D78A99CA0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E05EC7-F609-C240-8358-9BC6CFA2B3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E8820AF9-EFA2-9049-B543-F6CD99E2ED5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CLOG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1205071-FD29-0244-A99C-25030BFE612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 advTm="3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338EACC1-9069-DA4F-9694-5E14A9D7444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457948-8305-5A4A-AA2D-8094402751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EED49F71-01AB-F34E-BAE9-B5EC2777FD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MARE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2F9C716-0AC4-9A4F-8241-B6971B9E4C6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 advTm="3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97C67650-489A-8348-8737-C6179D250AE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D9B0E4-801A-D942-9E9A-2C26184AC4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EF1FA1E2-36B1-7246-AAE7-EFDB117038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COURT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C509B54-D7A8-104A-9DAA-E2BDC8B77DD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 advTm="3000"/>
</p:sld>
</file>

<file path=ppt/theme/theme1.xml><?xml version="1.0" encoding="utf-8"?>
<a:theme xmlns:a="http://schemas.openxmlformats.org/drawingml/2006/main" name="Smudge">
  <a:themeElements>
    <a:clrScheme name="Smudge 1">
      <a:dk1>
        <a:srgbClr val="000000"/>
      </a:dk1>
      <a:lt1>
        <a:srgbClr val="8EBED2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C6DBE5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Smudge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Smudge 1">
        <a:dk1>
          <a:srgbClr val="000000"/>
        </a:dk1>
        <a:lt1>
          <a:srgbClr val="8EBED2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C6DBE5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udge 2">
        <a:dk1>
          <a:srgbClr val="000000"/>
        </a:dk1>
        <a:lt1>
          <a:srgbClr val="8EBED2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C6DBE5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2004:Templates:Presentations:Designs:Smudge</Template>
  <TotalTime>126</TotalTime>
  <Words>191</Words>
  <Application>Microsoft Macintosh PowerPoint</Application>
  <PresentationFormat>On-screen Show (4:3)</PresentationFormat>
  <Paragraphs>63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ＭＳ Ｐゴシック</vt:lpstr>
      <vt:lpstr>Tahoma</vt:lpstr>
      <vt:lpstr>Wingdings</vt:lpstr>
      <vt:lpstr>Smudge</vt:lpstr>
      <vt:lpstr>Free Recall Demonstration</vt:lpstr>
      <vt:lpstr>Instructions</vt:lpstr>
      <vt:lpstr>ROOF</vt:lpstr>
      <vt:lpstr>LATCH</vt:lpstr>
      <vt:lpstr>HOT</vt:lpstr>
      <vt:lpstr>SHIRT</vt:lpstr>
      <vt:lpstr>CLOG</vt:lpstr>
      <vt:lpstr>MARE</vt:lpstr>
      <vt:lpstr>COURT</vt:lpstr>
      <vt:lpstr>SLOT</vt:lpstr>
      <vt:lpstr>HAND</vt:lpstr>
      <vt:lpstr>DIRT</vt:lpstr>
      <vt:lpstr>TABLE</vt:lpstr>
      <vt:lpstr>APPLE</vt:lpstr>
      <vt:lpstr>STOOL</vt:lpstr>
      <vt:lpstr>CLOCK</vt:lpstr>
      <vt:lpstr>PHONE</vt:lpstr>
      <vt:lpstr>BOX</vt:lpstr>
      <vt:lpstr>TOOL</vt:lpstr>
      <vt:lpstr>HOUSE</vt:lpstr>
      <vt:lpstr>***RECALL THE LIST***</vt:lpstr>
      <vt:lpstr>Data Analysis</vt:lpstr>
      <vt:lpstr>Data Analysis</vt:lpstr>
      <vt:lpstr>End Free Recall Demonstration</vt:lpstr>
    </vt:vector>
  </TitlesOfParts>
  <Company>Middle TN State Univ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Langston</dc:creator>
  <cp:lastModifiedBy>Microsoft Office User</cp:lastModifiedBy>
  <cp:revision>9</cp:revision>
  <dcterms:created xsi:type="dcterms:W3CDTF">2007-02-08T20:57:28Z</dcterms:created>
  <dcterms:modified xsi:type="dcterms:W3CDTF">2018-02-08T23:25:03Z</dcterms:modified>
</cp:coreProperties>
</file>