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emf" ContentType="image/x-em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0" r:id="rId2"/>
    <p:sldMasterId id="2147483653" r:id="rId3"/>
  </p:sldMasterIdLst>
  <p:notesMasterIdLst>
    <p:notesMasterId r:id="rId5"/>
  </p:notesMasterIdLst>
  <p:handoutMasterIdLst>
    <p:handoutMasterId r:id="rId6"/>
  </p:handoutMasterIdLst>
  <p:sldIdLst>
    <p:sldId id="257" r:id="rId4"/>
  </p:sldIdLst>
  <p:sldSz cx="30275213" cy="42803763"/>
  <p:notesSz cx="32461200" cy="43434000"/>
  <p:defaultText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16">
          <p15:clr>
            <a:srgbClr val="A4A3A4"/>
          </p15:clr>
        </p15:guide>
        <p15:guide id="2" orient="horz" pos="375">
          <p15:clr>
            <a:srgbClr val="A4A3A4"/>
          </p15:clr>
        </p15:guide>
        <p15:guide id="3" orient="horz" pos="26214">
          <p15:clr>
            <a:srgbClr val="A4A3A4"/>
          </p15:clr>
        </p15:guide>
        <p15:guide id="4" orient="horz">
          <p15:clr>
            <a:srgbClr val="A4A3A4"/>
          </p15:clr>
        </p15:guide>
        <p15:guide id="5" pos="401">
          <p15:clr>
            <a:srgbClr val="A4A3A4"/>
          </p15:clr>
        </p15:guide>
        <p15:guide id="6" pos="18672">
          <p15:clr>
            <a:srgbClr val="A4A3A4"/>
          </p15:clr>
        </p15:guide>
      </p15:sldGuideLst>
    </p:ext>
    <p:ext uri="{2D200454-40CA-4A62-9FC3-DE9A4176ACB9}">
      <p15:notesGuideLst xmlns:p15="http://schemas.microsoft.com/office/powerpoint/2012/main">
        <p15:guide id="1" orient="horz" pos="13680">
          <p15:clr>
            <a:srgbClr val="A4A3A4"/>
          </p15:clr>
        </p15:guide>
        <p15:guide id="2" pos="1022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2971AD"/>
    <a:srgbClr val="ECF7F2"/>
    <a:srgbClr val="D8EECE"/>
    <a:srgbClr val="F3F5FA"/>
    <a:srgbClr val="CDD2DE"/>
    <a:srgbClr val="E3E9E5"/>
    <a:srgbClr val="EAEAEA"/>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E269D01E-BC32-4049-B463-5C60D7B0CCD2}" styleName="Themed Style 2 - Accent 4">
    <a:tblBg>
      <a:fillRef idx="3">
        <a:schemeClr val="accent4"/>
      </a:fillRef>
      <a:effectRef idx="3">
        <a:schemeClr val="accent4"/>
      </a:effectRef>
    </a:tblBg>
    <a:wholeTbl>
      <a:tcTxStyle>
        <a:fontRef idx="minor">
          <a:scrgbClr r="0" g="0" b="0"/>
        </a:fontRef>
        <a:schemeClr val="lt1"/>
      </a:tcTxStyle>
      <a:tcStyle>
        <a:tcBdr>
          <a:left>
            <a:lnRef idx="1">
              <a:schemeClr val="accent4">
                <a:tint val="50000"/>
              </a:schemeClr>
            </a:lnRef>
          </a:left>
          <a:right>
            <a:lnRef idx="1">
              <a:schemeClr val="accent4">
                <a:tint val="50000"/>
              </a:schemeClr>
            </a:lnRef>
          </a:right>
          <a:top>
            <a:lnRef idx="1">
              <a:schemeClr val="accent4">
                <a:tint val="50000"/>
              </a:schemeClr>
            </a:lnRef>
          </a:top>
          <a:bottom>
            <a:lnRef idx="1">
              <a:schemeClr val="accent4">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137" autoAdjust="0"/>
    <p:restoredTop sz="94754" autoAdjust="0"/>
  </p:normalViewPr>
  <p:slideViewPr>
    <p:cSldViewPr snapToGrid="0" snapToObjects="1" showGuides="1">
      <p:cViewPr>
        <p:scale>
          <a:sx n="66" d="100"/>
          <a:sy n="66" d="100"/>
        </p:scale>
        <p:origin x="312" y="-11144"/>
      </p:cViewPr>
      <p:guideLst>
        <p:guide orient="horz" pos="4316"/>
        <p:guide orient="horz" pos="375"/>
        <p:guide orient="horz" pos="26214"/>
        <p:guide orient="horz"/>
        <p:guide pos="401"/>
        <p:guide pos="1867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showGuides="1">
      <p:cViewPr varScale="1">
        <p:scale>
          <a:sx n="83" d="100"/>
          <a:sy n="83" d="100"/>
        </p:scale>
        <p:origin x="-2730" y="-84"/>
      </p:cViewPr>
      <p:guideLst>
        <p:guide orient="horz" pos="13680"/>
        <p:guide pos="10224"/>
      </p:guideLst>
    </p:cSldViewPr>
  </p:notes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notesMaster" Target="notesMasters/notesMaster1.xml"/><Relationship Id="rId6" Type="http://schemas.openxmlformats.org/officeDocument/2006/relationships/handoutMaster" Target="handoutMasters/handoutMaster1.xml"/><Relationship Id="rId7" Type="http://schemas.openxmlformats.org/officeDocument/2006/relationships/commentAuthors" Target="commentAuthors.xml"/><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 Id="rId11"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Master" Target="slideMasters/slideMaster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066520" cy="2171700"/>
          </a:xfrm>
          <a:prstGeom prst="rect">
            <a:avLst/>
          </a:prstGeom>
        </p:spPr>
        <p:txBody>
          <a:bodyPr vert="horz" lIns="433682" tIns="216841" rIns="433682" bIns="216841" rtlCol="0"/>
          <a:lstStyle>
            <a:lvl1pPr algn="l">
              <a:defRPr sz="5700"/>
            </a:lvl1pPr>
          </a:lstStyle>
          <a:p>
            <a:endParaRPr lang="en-US"/>
          </a:p>
        </p:txBody>
      </p:sp>
      <p:sp>
        <p:nvSpPr>
          <p:cNvPr id="3" name="Date Placeholder 2"/>
          <p:cNvSpPr>
            <a:spLocks noGrp="1"/>
          </p:cNvSpPr>
          <p:nvPr>
            <p:ph type="dt" sz="quarter" idx="1"/>
          </p:nvPr>
        </p:nvSpPr>
        <p:spPr>
          <a:xfrm>
            <a:off x="18387168" y="0"/>
            <a:ext cx="14066520" cy="2171700"/>
          </a:xfrm>
          <a:prstGeom prst="rect">
            <a:avLst/>
          </a:prstGeom>
        </p:spPr>
        <p:txBody>
          <a:bodyPr vert="horz" lIns="433682" tIns="216841" rIns="433682" bIns="216841" rtlCol="0"/>
          <a:lstStyle>
            <a:lvl1pPr algn="r">
              <a:defRPr sz="5700"/>
            </a:lvl1pPr>
          </a:lstStyle>
          <a:p>
            <a:fld id="{0158C5BC-9A70-462C-B28D-9600239EAC64}" type="datetimeFigureOut">
              <a:rPr lang="en-US" smtClean="0"/>
              <a:pPr/>
              <a:t>11/15/16</a:t>
            </a:fld>
            <a:endParaRPr lang="en-US"/>
          </a:p>
        </p:txBody>
      </p:sp>
      <p:sp>
        <p:nvSpPr>
          <p:cNvPr id="4" name="Footer Placeholder 3"/>
          <p:cNvSpPr>
            <a:spLocks noGrp="1"/>
          </p:cNvSpPr>
          <p:nvPr>
            <p:ph type="ftr" sz="quarter" idx="2"/>
          </p:nvPr>
        </p:nvSpPr>
        <p:spPr>
          <a:xfrm>
            <a:off x="0" y="41254762"/>
            <a:ext cx="14066520" cy="2171700"/>
          </a:xfrm>
          <a:prstGeom prst="rect">
            <a:avLst/>
          </a:prstGeom>
        </p:spPr>
        <p:txBody>
          <a:bodyPr vert="horz" lIns="433682" tIns="216841" rIns="433682" bIns="216841" rtlCol="0" anchor="b"/>
          <a:lstStyle>
            <a:lvl1pPr algn="l">
              <a:defRPr sz="5700"/>
            </a:lvl1pPr>
          </a:lstStyle>
          <a:p>
            <a:endParaRPr lang="en-US"/>
          </a:p>
        </p:txBody>
      </p:sp>
      <p:sp>
        <p:nvSpPr>
          <p:cNvPr id="5" name="Slide Number Placeholder 4"/>
          <p:cNvSpPr>
            <a:spLocks noGrp="1"/>
          </p:cNvSpPr>
          <p:nvPr>
            <p:ph type="sldNum" sz="quarter" idx="3"/>
          </p:nvPr>
        </p:nvSpPr>
        <p:spPr>
          <a:xfrm>
            <a:off x="18387168" y="41254762"/>
            <a:ext cx="14066520" cy="2171700"/>
          </a:xfrm>
          <a:prstGeom prst="rect">
            <a:avLst/>
          </a:prstGeom>
        </p:spPr>
        <p:txBody>
          <a:bodyPr vert="horz" lIns="433682" tIns="216841" rIns="433682" bIns="216841" rtlCol="0" anchor="b"/>
          <a:lstStyle>
            <a:lvl1pPr algn="r">
              <a:defRPr sz="5700"/>
            </a:lvl1pPr>
          </a:lstStyle>
          <a:p>
            <a:fld id="{79C131B7-05CA-4AEE-9267-6D0ED4DC84F3}" type="slidenum">
              <a:rPr lang="en-US" smtClean="0"/>
              <a:pPr/>
              <a:t>‹#›</a:t>
            </a:fld>
            <a:endParaRPr lang="en-US"/>
          </a:p>
        </p:txBody>
      </p:sp>
    </p:spTree>
    <p:extLst>
      <p:ext uri="{BB962C8B-B14F-4D97-AF65-F5344CB8AC3E}">
        <p14:creationId xmlns:p14="http://schemas.microsoft.com/office/powerpoint/2010/main" val="26391135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14066520" cy="2171700"/>
          </a:xfrm>
          <a:prstGeom prst="rect">
            <a:avLst/>
          </a:prstGeom>
        </p:spPr>
        <p:txBody>
          <a:bodyPr vert="horz" lIns="433682" tIns="216841" rIns="433682" bIns="216841" rtlCol="0"/>
          <a:lstStyle>
            <a:lvl1pPr algn="l">
              <a:defRPr sz="5700"/>
            </a:lvl1pPr>
          </a:lstStyle>
          <a:p>
            <a:endParaRPr lang="en-US" dirty="0"/>
          </a:p>
        </p:txBody>
      </p:sp>
      <p:sp>
        <p:nvSpPr>
          <p:cNvPr id="3" name="Date Placeholder 2"/>
          <p:cNvSpPr>
            <a:spLocks noGrp="1"/>
          </p:cNvSpPr>
          <p:nvPr>
            <p:ph type="dt" idx="1"/>
          </p:nvPr>
        </p:nvSpPr>
        <p:spPr>
          <a:xfrm>
            <a:off x="18387168" y="0"/>
            <a:ext cx="14066520" cy="2171700"/>
          </a:xfrm>
          <a:prstGeom prst="rect">
            <a:avLst/>
          </a:prstGeom>
        </p:spPr>
        <p:txBody>
          <a:bodyPr vert="horz" lIns="433682" tIns="216841" rIns="433682" bIns="216841" rtlCol="0"/>
          <a:lstStyle>
            <a:lvl1pPr algn="r">
              <a:defRPr sz="5700"/>
            </a:lvl1pPr>
          </a:lstStyle>
          <a:p>
            <a:fld id="{E6CC2317-6751-4CD4-9995-8782DD78E936}" type="datetimeFigureOut">
              <a:rPr lang="en-US" smtClean="0"/>
              <a:pPr/>
              <a:t>11/15/16</a:t>
            </a:fld>
            <a:endParaRPr lang="en-US" dirty="0"/>
          </a:p>
        </p:txBody>
      </p:sp>
      <p:sp>
        <p:nvSpPr>
          <p:cNvPr id="4" name="Slide Image Placeholder 3"/>
          <p:cNvSpPr>
            <a:spLocks noGrp="1" noRot="1" noChangeAspect="1"/>
          </p:cNvSpPr>
          <p:nvPr>
            <p:ph type="sldImg" idx="2"/>
          </p:nvPr>
        </p:nvSpPr>
        <p:spPr>
          <a:xfrm>
            <a:off x="10471150" y="3257550"/>
            <a:ext cx="11518900" cy="16287750"/>
          </a:xfrm>
          <a:prstGeom prst="rect">
            <a:avLst/>
          </a:prstGeom>
          <a:noFill/>
          <a:ln w="12700">
            <a:solidFill>
              <a:prstClr val="black"/>
            </a:solidFill>
          </a:ln>
        </p:spPr>
        <p:txBody>
          <a:bodyPr vert="horz" lIns="433682" tIns="216841" rIns="433682" bIns="216841" rtlCol="0" anchor="ctr"/>
          <a:lstStyle/>
          <a:p>
            <a:endParaRPr lang="en-US" dirty="0"/>
          </a:p>
        </p:txBody>
      </p:sp>
      <p:sp>
        <p:nvSpPr>
          <p:cNvPr id="5" name="Notes Placeholder 4"/>
          <p:cNvSpPr>
            <a:spLocks noGrp="1"/>
          </p:cNvSpPr>
          <p:nvPr>
            <p:ph type="body" sz="quarter" idx="3"/>
          </p:nvPr>
        </p:nvSpPr>
        <p:spPr>
          <a:xfrm>
            <a:off x="3246120" y="20631150"/>
            <a:ext cx="25968960" cy="19545300"/>
          </a:xfrm>
          <a:prstGeom prst="rect">
            <a:avLst/>
          </a:prstGeom>
        </p:spPr>
        <p:txBody>
          <a:bodyPr vert="horz" lIns="433682" tIns="216841" rIns="433682" bIns="21684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41254762"/>
            <a:ext cx="14066520" cy="2171700"/>
          </a:xfrm>
          <a:prstGeom prst="rect">
            <a:avLst/>
          </a:prstGeom>
        </p:spPr>
        <p:txBody>
          <a:bodyPr vert="horz" lIns="433682" tIns="216841" rIns="433682" bIns="216841" rtlCol="0" anchor="b"/>
          <a:lstStyle>
            <a:lvl1pPr algn="l">
              <a:defRPr sz="5700"/>
            </a:lvl1pPr>
          </a:lstStyle>
          <a:p>
            <a:endParaRPr lang="en-US" dirty="0"/>
          </a:p>
        </p:txBody>
      </p:sp>
      <p:sp>
        <p:nvSpPr>
          <p:cNvPr id="7" name="Slide Number Placeholder 6"/>
          <p:cNvSpPr>
            <a:spLocks noGrp="1"/>
          </p:cNvSpPr>
          <p:nvPr>
            <p:ph type="sldNum" sz="quarter" idx="5"/>
          </p:nvPr>
        </p:nvSpPr>
        <p:spPr>
          <a:xfrm>
            <a:off x="18387168" y="41254762"/>
            <a:ext cx="14066520" cy="2171700"/>
          </a:xfrm>
          <a:prstGeom prst="rect">
            <a:avLst/>
          </a:prstGeom>
        </p:spPr>
        <p:txBody>
          <a:bodyPr vert="horz" lIns="433682" tIns="216841" rIns="433682" bIns="216841" rtlCol="0" anchor="b"/>
          <a:lstStyle>
            <a:lvl1pPr algn="r">
              <a:defRPr sz="57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09100856"/>
      </p:ext>
    </p:extLst>
  </p:cSld>
  <p:clrMap bg1="lt1" tx1="dk1" bg2="lt2" tx2="dk2" accent1="accent1" accent2="accent2" accent3="accent3" accent4="accent4" accent5="accent5" accent6="accent6" hlink="hlink" folHlink="folHlink"/>
  <p:notesStyle>
    <a:lvl1pPr marL="0" algn="l" defTabSz="4298410" rtl="0" eaLnBrk="1" latinLnBrk="0" hangingPunct="1">
      <a:defRPr sz="5800" kern="1200">
        <a:solidFill>
          <a:schemeClr val="tx1"/>
        </a:solidFill>
        <a:latin typeface="+mn-lt"/>
        <a:ea typeface="+mn-ea"/>
        <a:cs typeface="+mn-cs"/>
      </a:defRPr>
    </a:lvl1pPr>
    <a:lvl2pPr marL="2149205" algn="l" defTabSz="4298410" rtl="0" eaLnBrk="1" latinLnBrk="0" hangingPunct="1">
      <a:defRPr sz="5800" kern="1200">
        <a:solidFill>
          <a:schemeClr val="tx1"/>
        </a:solidFill>
        <a:latin typeface="+mn-lt"/>
        <a:ea typeface="+mn-ea"/>
        <a:cs typeface="+mn-cs"/>
      </a:defRPr>
    </a:lvl2pPr>
    <a:lvl3pPr marL="4298410" algn="l" defTabSz="4298410" rtl="0" eaLnBrk="1" latinLnBrk="0" hangingPunct="1">
      <a:defRPr sz="5800" kern="1200">
        <a:solidFill>
          <a:schemeClr val="tx1"/>
        </a:solidFill>
        <a:latin typeface="+mn-lt"/>
        <a:ea typeface="+mn-ea"/>
        <a:cs typeface="+mn-cs"/>
      </a:defRPr>
    </a:lvl3pPr>
    <a:lvl4pPr marL="6447613" algn="l" defTabSz="4298410" rtl="0" eaLnBrk="1" latinLnBrk="0" hangingPunct="1">
      <a:defRPr sz="5800" kern="1200">
        <a:solidFill>
          <a:schemeClr val="tx1"/>
        </a:solidFill>
        <a:latin typeface="+mn-lt"/>
        <a:ea typeface="+mn-ea"/>
        <a:cs typeface="+mn-cs"/>
      </a:defRPr>
    </a:lvl4pPr>
    <a:lvl5pPr marL="8596817" algn="l" defTabSz="4298410" rtl="0" eaLnBrk="1" latinLnBrk="0" hangingPunct="1">
      <a:defRPr sz="5800" kern="1200">
        <a:solidFill>
          <a:schemeClr val="tx1"/>
        </a:solidFill>
        <a:latin typeface="+mn-lt"/>
        <a:ea typeface="+mn-ea"/>
        <a:cs typeface="+mn-cs"/>
      </a:defRPr>
    </a:lvl5pPr>
    <a:lvl6pPr marL="10746023" algn="l" defTabSz="4298410" rtl="0" eaLnBrk="1" latinLnBrk="0" hangingPunct="1">
      <a:defRPr sz="5800" kern="1200">
        <a:solidFill>
          <a:schemeClr val="tx1"/>
        </a:solidFill>
        <a:latin typeface="+mn-lt"/>
        <a:ea typeface="+mn-ea"/>
        <a:cs typeface="+mn-cs"/>
      </a:defRPr>
    </a:lvl6pPr>
    <a:lvl7pPr marL="12895229" algn="l" defTabSz="4298410" rtl="0" eaLnBrk="1" latinLnBrk="0" hangingPunct="1">
      <a:defRPr sz="5800" kern="1200">
        <a:solidFill>
          <a:schemeClr val="tx1"/>
        </a:solidFill>
        <a:latin typeface="+mn-lt"/>
        <a:ea typeface="+mn-ea"/>
        <a:cs typeface="+mn-cs"/>
      </a:defRPr>
    </a:lvl7pPr>
    <a:lvl8pPr marL="15044432" algn="l" defTabSz="4298410" rtl="0" eaLnBrk="1" latinLnBrk="0" hangingPunct="1">
      <a:defRPr sz="5800" kern="1200">
        <a:solidFill>
          <a:schemeClr val="tx1"/>
        </a:solidFill>
        <a:latin typeface="+mn-lt"/>
        <a:ea typeface="+mn-ea"/>
        <a:cs typeface="+mn-cs"/>
      </a:defRPr>
    </a:lvl8pPr>
    <a:lvl9pPr marL="17193637" algn="l" defTabSz="4298410" rtl="0" eaLnBrk="1" latinLnBrk="0" hangingPunct="1">
      <a:defRPr sz="58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12238646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23691" y="7585962"/>
            <a:ext cx="14299153"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636213" y="6847036"/>
            <a:ext cx="14287866"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INTRODUCTION</a:t>
            </a:r>
            <a:endParaRPr lang="en-US" dirty="0"/>
          </a:p>
        </p:txBody>
      </p:sp>
      <p:sp>
        <p:nvSpPr>
          <p:cNvPr id="14" name="Picture Placeholder 13"/>
          <p:cNvSpPr>
            <a:spLocks noGrp="1"/>
          </p:cNvSpPr>
          <p:nvPr>
            <p:ph type="pic" sz="quarter" idx="15" hasCustomPrompt="1"/>
          </p:nvPr>
        </p:nvSpPr>
        <p:spPr>
          <a:xfrm>
            <a:off x="630734" y="1486242"/>
            <a:ext cx="3048547" cy="3269732"/>
          </a:xfrm>
          <a:prstGeom prst="rect">
            <a:avLst/>
          </a:prstGeom>
        </p:spPr>
        <p:txBody>
          <a:bodyPr lIns="89551" tIns="44774" rIns="89551" bIns="44774" anchor="ctr"/>
          <a:lstStyle>
            <a:lvl1pPr algn="ctr">
              <a:buNone/>
              <a:defRPr sz="4300">
                <a:solidFill>
                  <a:schemeClr val="bg1"/>
                </a:solidFill>
              </a:defRPr>
            </a:lvl1pPr>
          </a:lstStyle>
          <a:p>
            <a:r>
              <a:rPr lang="en-US" dirty="0" smtClean="0"/>
              <a:t>LOGO</a:t>
            </a:r>
            <a:endParaRPr lang="en-US" dirty="0"/>
          </a:p>
        </p:txBody>
      </p:sp>
      <p:sp>
        <p:nvSpPr>
          <p:cNvPr id="18" name="Picture Placeholder 13"/>
          <p:cNvSpPr>
            <a:spLocks noGrp="1"/>
          </p:cNvSpPr>
          <p:nvPr>
            <p:ph type="pic" sz="quarter" idx="18" hasCustomPrompt="1"/>
          </p:nvPr>
        </p:nvSpPr>
        <p:spPr>
          <a:xfrm>
            <a:off x="26541005" y="1486242"/>
            <a:ext cx="3048547" cy="3269732"/>
          </a:xfrm>
          <a:prstGeom prst="rect">
            <a:avLst/>
          </a:prstGeom>
        </p:spPr>
        <p:txBody>
          <a:bodyPr lIns="89551" tIns="44774" rIns="89551" bIns="44774" anchor="ctr"/>
          <a:lstStyle>
            <a:lvl1pPr algn="ctr">
              <a:buNone/>
              <a:defRPr sz="4300">
                <a:solidFill>
                  <a:schemeClr val="bg1"/>
                </a:solidFill>
              </a:defRPr>
            </a:lvl1pPr>
          </a:lstStyle>
          <a:p>
            <a:r>
              <a:rPr lang="en-US" dirty="0" smtClean="0"/>
              <a:t>LOGO</a:t>
            </a:r>
            <a:endParaRPr lang="en-US" dirty="0"/>
          </a:p>
        </p:txBody>
      </p:sp>
      <p:sp>
        <p:nvSpPr>
          <p:cNvPr id="20" name="Text Placeholder 5"/>
          <p:cNvSpPr>
            <a:spLocks noGrp="1"/>
          </p:cNvSpPr>
          <p:nvPr>
            <p:ph type="body" sz="quarter" idx="20" hasCustomPrompt="1"/>
          </p:nvPr>
        </p:nvSpPr>
        <p:spPr>
          <a:xfrm>
            <a:off x="622456" y="17970972"/>
            <a:ext cx="14287867" cy="78101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RESULTS</a:t>
            </a:r>
            <a:endParaRPr lang="en-US" dirty="0"/>
          </a:p>
        </p:txBody>
      </p:sp>
      <p:sp>
        <p:nvSpPr>
          <p:cNvPr id="25" name="Text Placeholder 5"/>
          <p:cNvSpPr>
            <a:spLocks noGrp="1"/>
          </p:cNvSpPr>
          <p:nvPr>
            <p:ph type="body" sz="quarter" idx="25" hasCustomPrompt="1"/>
          </p:nvPr>
        </p:nvSpPr>
        <p:spPr>
          <a:xfrm>
            <a:off x="15353328" y="6847036"/>
            <a:ext cx="14287682"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METHODS</a:t>
            </a:r>
            <a:endParaRPr lang="en-US" dirty="0"/>
          </a:p>
        </p:txBody>
      </p:sp>
      <p:sp>
        <p:nvSpPr>
          <p:cNvPr id="26" name="Text Placeholder 3"/>
          <p:cNvSpPr>
            <a:spLocks noGrp="1"/>
          </p:cNvSpPr>
          <p:nvPr>
            <p:ph type="body" sz="quarter" idx="26" hasCustomPrompt="1"/>
          </p:nvPr>
        </p:nvSpPr>
        <p:spPr>
          <a:xfrm>
            <a:off x="15353328" y="7585962"/>
            <a:ext cx="14287682"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29" name="Text Placeholder 5"/>
          <p:cNvSpPr>
            <a:spLocks noGrp="1"/>
          </p:cNvSpPr>
          <p:nvPr>
            <p:ph type="body" sz="quarter" idx="29" hasCustomPrompt="1"/>
          </p:nvPr>
        </p:nvSpPr>
        <p:spPr>
          <a:xfrm>
            <a:off x="15375479" y="39227306"/>
            <a:ext cx="14276605"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REFERENCES / ACKNOWLEDGMENTS</a:t>
            </a:r>
            <a:endParaRPr lang="en-US" dirty="0"/>
          </a:p>
        </p:txBody>
      </p:sp>
      <p:sp>
        <p:nvSpPr>
          <p:cNvPr id="30" name="Text Placeholder 3"/>
          <p:cNvSpPr>
            <a:spLocks noGrp="1"/>
          </p:cNvSpPr>
          <p:nvPr>
            <p:ph type="body" sz="quarter" idx="30" hasCustomPrompt="1"/>
          </p:nvPr>
        </p:nvSpPr>
        <p:spPr>
          <a:xfrm>
            <a:off x="15364404" y="30549758"/>
            <a:ext cx="14283756"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60" name="Text Placeholder 3"/>
          <p:cNvSpPr>
            <a:spLocks noGrp="1"/>
          </p:cNvSpPr>
          <p:nvPr>
            <p:ph type="body" sz="quarter" idx="96" hasCustomPrompt="1"/>
          </p:nvPr>
        </p:nvSpPr>
        <p:spPr>
          <a:xfrm>
            <a:off x="622456" y="18870542"/>
            <a:ext cx="14297918"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76" name="Text Placeholder 76"/>
          <p:cNvSpPr>
            <a:spLocks noGrp="1"/>
          </p:cNvSpPr>
          <p:nvPr>
            <p:ph type="body" sz="quarter" idx="150" hasCustomPrompt="1"/>
          </p:nvPr>
        </p:nvSpPr>
        <p:spPr>
          <a:xfrm>
            <a:off x="4090899" y="5025075"/>
            <a:ext cx="22093415" cy="1087559"/>
          </a:xfrm>
          <a:prstGeom prst="rect">
            <a:avLst/>
          </a:prstGeom>
        </p:spPr>
        <p:txBody>
          <a:bodyPr lIns="77349" tIns="38675" rIns="77349" bIns="38675">
            <a:normAutofit/>
          </a:bodyPr>
          <a:lstStyle>
            <a:lvl1pPr algn="ctr">
              <a:buFontTx/>
              <a:buNone/>
              <a:defRPr sz="61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affiliations</a:t>
            </a:r>
            <a:endParaRPr lang="en-US" dirty="0"/>
          </a:p>
        </p:txBody>
      </p:sp>
      <p:sp>
        <p:nvSpPr>
          <p:cNvPr id="79" name="Text Placeholder 76"/>
          <p:cNvSpPr>
            <a:spLocks noGrp="1"/>
          </p:cNvSpPr>
          <p:nvPr>
            <p:ph type="body" sz="quarter" idx="151" hasCustomPrompt="1"/>
          </p:nvPr>
        </p:nvSpPr>
        <p:spPr>
          <a:xfrm>
            <a:off x="4090899" y="3160691"/>
            <a:ext cx="22093415" cy="1864384"/>
          </a:xfrm>
          <a:prstGeom prst="rect">
            <a:avLst/>
          </a:prstGeom>
        </p:spPr>
        <p:txBody>
          <a:bodyPr lIns="77349" tIns="38675" rIns="77349" bIns="38675" anchor="t" anchorCtr="1">
            <a:normAutofit/>
          </a:bodyPr>
          <a:lstStyle>
            <a:lvl1pPr algn="ctr">
              <a:buFontTx/>
              <a:buNone/>
              <a:defRPr sz="97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authors</a:t>
            </a:r>
            <a:endParaRPr lang="en-US" dirty="0"/>
          </a:p>
        </p:txBody>
      </p:sp>
      <p:sp>
        <p:nvSpPr>
          <p:cNvPr id="80" name="Text Placeholder 76"/>
          <p:cNvSpPr>
            <a:spLocks noGrp="1"/>
          </p:cNvSpPr>
          <p:nvPr>
            <p:ph type="body" sz="quarter" idx="153" hasCustomPrompt="1"/>
          </p:nvPr>
        </p:nvSpPr>
        <p:spPr>
          <a:xfrm>
            <a:off x="4090899" y="492940"/>
            <a:ext cx="22093415" cy="2667751"/>
          </a:xfrm>
          <a:prstGeom prst="rect">
            <a:avLst/>
          </a:prstGeom>
        </p:spPr>
        <p:txBody>
          <a:bodyPr lIns="77349" tIns="38675" rIns="77349" bIns="38675" anchor="t" anchorCtr="1">
            <a:normAutofit/>
          </a:bodyPr>
          <a:lstStyle>
            <a:lvl1pPr algn="ctr">
              <a:buFontTx/>
              <a:buNone/>
              <a:defRPr sz="140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Standard 4 columns">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23691" y="7585962"/>
            <a:ext cx="14299153"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6" name="Text Placeholder 5"/>
          <p:cNvSpPr>
            <a:spLocks noGrp="1"/>
          </p:cNvSpPr>
          <p:nvPr>
            <p:ph type="body" sz="quarter" idx="11" hasCustomPrompt="1"/>
          </p:nvPr>
        </p:nvSpPr>
        <p:spPr>
          <a:xfrm>
            <a:off x="636213" y="6847036"/>
            <a:ext cx="14287866"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INTRODUCTION</a:t>
            </a:r>
            <a:endParaRPr lang="en-US" dirty="0"/>
          </a:p>
        </p:txBody>
      </p:sp>
      <p:sp>
        <p:nvSpPr>
          <p:cNvPr id="14" name="Picture Placeholder 13"/>
          <p:cNvSpPr>
            <a:spLocks noGrp="1"/>
          </p:cNvSpPr>
          <p:nvPr>
            <p:ph type="pic" sz="quarter" idx="15" hasCustomPrompt="1"/>
          </p:nvPr>
        </p:nvSpPr>
        <p:spPr>
          <a:xfrm>
            <a:off x="630734" y="1486242"/>
            <a:ext cx="3048547" cy="3269732"/>
          </a:xfrm>
          <a:prstGeom prst="rect">
            <a:avLst/>
          </a:prstGeom>
        </p:spPr>
        <p:txBody>
          <a:bodyPr lIns="89551" tIns="44774" rIns="89551" bIns="44774" anchor="ctr"/>
          <a:lstStyle>
            <a:lvl1pPr algn="ctr">
              <a:buNone/>
              <a:defRPr sz="4300">
                <a:solidFill>
                  <a:schemeClr val="bg1"/>
                </a:solidFill>
              </a:defRPr>
            </a:lvl1pPr>
          </a:lstStyle>
          <a:p>
            <a:r>
              <a:rPr lang="en-US" dirty="0" smtClean="0"/>
              <a:t>LOGO</a:t>
            </a:r>
            <a:endParaRPr lang="en-US" dirty="0"/>
          </a:p>
        </p:txBody>
      </p:sp>
      <p:sp>
        <p:nvSpPr>
          <p:cNvPr id="18" name="Picture Placeholder 13"/>
          <p:cNvSpPr>
            <a:spLocks noGrp="1"/>
          </p:cNvSpPr>
          <p:nvPr>
            <p:ph type="pic" sz="quarter" idx="18" hasCustomPrompt="1"/>
          </p:nvPr>
        </p:nvSpPr>
        <p:spPr>
          <a:xfrm>
            <a:off x="26541005" y="1486242"/>
            <a:ext cx="3048547" cy="3269732"/>
          </a:xfrm>
          <a:prstGeom prst="rect">
            <a:avLst/>
          </a:prstGeom>
        </p:spPr>
        <p:txBody>
          <a:bodyPr lIns="89551" tIns="44774" rIns="89551" bIns="44774" anchor="ctr"/>
          <a:lstStyle>
            <a:lvl1pPr algn="ctr">
              <a:buNone/>
              <a:defRPr sz="4300">
                <a:solidFill>
                  <a:schemeClr val="bg1"/>
                </a:solidFill>
              </a:defRPr>
            </a:lvl1pPr>
          </a:lstStyle>
          <a:p>
            <a:r>
              <a:rPr lang="en-US" dirty="0" smtClean="0"/>
              <a:t>LOGO</a:t>
            </a:r>
            <a:endParaRPr lang="en-US" dirty="0"/>
          </a:p>
        </p:txBody>
      </p:sp>
      <p:sp>
        <p:nvSpPr>
          <p:cNvPr id="25" name="Text Placeholder 5"/>
          <p:cNvSpPr>
            <a:spLocks noGrp="1"/>
          </p:cNvSpPr>
          <p:nvPr>
            <p:ph type="body" sz="quarter" idx="25" hasCustomPrompt="1"/>
          </p:nvPr>
        </p:nvSpPr>
        <p:spPr>
          <a:xfrm>
            <a:off x="15353328" y="6847036"/>
            <a:ext cx="14287682"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METHODS</a:t>
            </a:r>
            <a:endParaRPr lang="en-US" dirty="0"/>
          </a:p>
        </p:txBody>
      </p:sp>
      <p:sp>
        <p:nvSpPr>
          <p:cNvPr id="26" name="Text Placeholder 3"/>
          <p:cNvSpPr>
            <a:spLocks noGrp="1"/>
          </p:cNvSpPr>
          <p:nvPr>
            <p:ph type="body" sz="quarter" idx="26" hasCustomPrompt="1"/>
          </p:nvPr>
        </p:nvSpPr>
        <p:spPr>
          <a:xfrm>
            <a:off x="15353328" y="7585962"/>
            <a:ext cx="14287682"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76" name="Text Placeholder 76"/>
          <p:cNvSpPr>
            <a:spLocks noGrp="1"/>
          </p:cNvSpPr>
          <p:nvPr>
            <p:ph type="body" sz="quarter" idx="150" hasCustomPrompt="1"/>
          </p:nvPr>
        </p:nvSpPr>
        <p:spPr>
          <a:xfrm>
            <a:off x="4090899" y="5025075"/>
            <a:ext cx="22093415" cy="1087559"/>
          </a:xfrm>
          <a:prstGeom prst="rect">
            <a:avLst/>
          </a:prstGeom>
        </p:spPr>
        <p:txBody>
          <a:bodyPr lIns="77349" tIns="38675" rIns="77349" bIns="38675">
            <a:normAutofit/>
          </a:bodyPr>
          <a:lstStyle>
            <a:lvl1pPr algn="ctr">
              <a:buFontTx/>
              <a:buNone/>
              <a:defRPr sz="61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affiliations</a:t>
            </a:r>
            <a:endParaRPr lang="en-US" dirty="0"/>
          </a:p>
        </p:txBody>
      </p:sp>
      <p:sp>
        <p:nvSpPr>
          <p:cNvPr id="79" name="Text Placeholder 76"/>
          <p:cNvSpPr>
            <a:spLocks noGrp="1"/>
          </p:cNvSpPr>
          <p:nvPr>
            <p:ph type="body" sz="quarter" idx="151" hasCustomPrompt="1"/>
          </p:nvPr>
        </p:nvSpPr>
        <p:spPr>
          <a:xfrm>
            <a:off x="4090899" y="3160691"/>
            <a:ext cx="22093415" cy="1864384"/>
          </a:xfrm>
          <a:prstGeom prst="rect">
            <a:avLst/>
          </a:prstGeom>
        </p:spPr>
        <p:txBody>
          <a:bodyPr lIns="77349" tIns="38675" rIns="77349" bIns="38675" anchor="t" anchorCtr="1">
            <a:normAutofit/>
          </a:bodyPr>
          <a:lstStyle>
            <a:lvl1pPr algn="ctr">
              <a:buFontTx/>
              <a:buNone/>
              <a:defRPr sz="97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authors</a:t>
            </a:r>
            <a:endParaRPr lang="en-US" dirty="0"/>
          </a:p>
        </p:txBody>
      </p:sp>
      <p:sp>
        <p:nvSpPr>
          <p:cNvPr id="80" name="Text Placeholder 76"/>
          <p:cNvSpPr>
            <a:spLocks noGrp="1"/>
          </p:cNvSpPr>
          <p:nvPr>
            <p:ph type="body" sz="quarter" idx="153" hasCustomPrompt="1"/>
          </p:nvPr>
        </p:nvSpPr>
        <p:spPr>
          <a:xfrm>
            <a:off x="4090899" y="492940"/>
            <a:ext cx="22093415" cy="2667751"/>
          </a:xfrm>
          <a:prstGeom prst="rect">
            <a:avLst/>
          </a:prstGeom>
        </p:spPr>
        <p:txBody>
          <a:bodyPr lIns="77349" tIns="38675" rIns="77349" bIns="38675" anchor="t" anchorCtr="1">
            <a:normAutofit/>
          </a:bodyPr>
          <a:lstStyle>
            <a:lvl1pPr algn="ctr">
              <a:buFontTx/>
              <a:buNone/>
              <a:defRPr sz="140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title</a:t>
            </a:r>
            <a:endParaRPr lang="en-US" dirty="0"/>
          </a:p>
        </p:txBody>
      </p:sp>
      <p:sp>
        <p:nvSpPr>
          <p:cNvPr id="77" name="Text Placeholder 3"/>
          <p:cNvSpPr>
            <a:spLocks noGrp="1"/>
          </p:cNvSpPr>
          <p:nvPr>
            <p:ph type="body" sz="quarter" idx="154" hasCustomPrompt="1"/>
          </p:nvPr>
        </p:nvSpPr>
        <p:spPr>
          <a:xfrm>
            <a:off x="15353328" y="31649235"/>
            <a:ext cx="14299153" cy="897605"/>
          </a:xfrm>
          <a:prstGeom prst="rect">
            <a:avLst/>
          </a:prstGeom>
        </p:spPr>
        <p:txBody>
          <a:bodyPr wrap="square" lIns="223877" tIns="223877" rIns="223877" bIns="223877">
            <a:spAutoFit/>
          </a:bodyPr>
          <a:lstStyle>
            <a:lvl1pPr marL="0" indent="0">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Type in or paste your text here</a:t>
            </a:r>
            <a:endParaRPr lang="en-US" dirty="0"/>
          </a:p>
        </p:txBody>
      </p:sp>
      <p:sp>
        <p:nvSpPr>
          <p:cNvPr id="78" name="Text Placeholder 5"/>
          <p:cNvSpPr>
            <a:spLocks noGrp="1"/>
          </p:cNvSpPr>
          <p:nvPr>
            <p:ph type="body" sz="quarter" idx="155" hasCustomPrompt="1"/>
          </p:nvPr>
        </p:nvSpPr>
        <p:spPr>
          <a:xfrm>
            <a:off x="15353328" y="30800844"/>
            <a:ext cx="14287866"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DISCUSSION</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ide center column">
    <p:spTree>
      <p:nvGrpSpPr>
        <p:cNvPr id="1" name=""/>
        <p:cNvGrpSpPr/>
        <p:nvPr/>
      </p:nvGrpSpPr>
      <p:grpSpPr>
        <a:xfrm>
          <a:off x="0" y="0"/>
          <a:ext cx="0" cy="0"/>
          <a:chOff x="0" y="0"/>
          <a:chExt cx="0" cy="0"/>
        </a:xfrm>
      </p:grpSpPr>
      <p:sp>
        <p:nvSpPr>
          <p:cNvPr id="4" name="Text Placeholder 3"/>
          <p:cNvSpPr>
            <a:spLocks noGrp="1"/>
          </p:cNvSpPr>
          <p:nvPr>
            <p:ph type="body" sz="quarter" idx="10" hasCustomPrompt="1"/>
          </p:nvPr>
        </p:nvSpPr>
        <p:spPr>
          <a:xfrm>
            <a:off x="623691" y="7640323"/>
            <a:ext cx="6936975" cy="897605"/>
          </a:xfrm>
          <a:prstGeom prst="rect">
            <a:avLst/>
          </a:prstGeom>
        </p:spPr>
        <p:txBody>
          <a:bodyPr wrap="square" lIns="223877" tIns="223877" rIns="223877" bIns="223877">
            <a:spAutoFit/>
          </a:bodyPr>
          <a:lstStyle>
            <a:lvl1pPr marL="335814" indent="-335814">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6" name="Text Placeholder 5"/>
          <p:cNvSpPr>
            <a:spLocks noGrp="1"/>
          </p:cNvSpPr>
          <p:nvPr>
            <p:ph type="body" sz="quarter" idx="11" hasCustomPrompt="1"/>
          </p:nvPr>
        </p:nvSpPr>
        <p:spPr>
          <a:xfrm>
            <a:off x="636213" y="6847036"/>
            <a:ext cx="6931501" cy="783016"/>
          </a:xfrm>
          <a:prstGeom prst="rect">
            <a:avLst/>
          </a:prstGeom>
          <a:noFill/>
        </p:spPr>
        <p:txBody>
          <a:bodyPr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(click to add) ABSTRACT</a:t>
            </a:r>
            <a:endParaRPr lang="en-US" dirty="0"/>
          </a:p>
        </p:txBody>
      </p:sp>
      <p:sp>
        <p:nvSpPr>
          <p:cNvPr id="14" name="Picture Placeholder 13"/>
          <p:cNvSpPr>
            <a:spLocks noGrp="1"/>
          </p:cNvSpPr>
          <p:nvPr>
            <p:ph type="pic" sz="quarter" idx="15" hasCustomPrompt="1"/>
          </p:nvPr>
        </p:nvSpPr>
        <p:spPr>
          <a:xfrm>
            <a:off x="630734" y="1486242"/>
            <a:ext cx="3048547" cy="3269732"/>
          </a:xfrm>
          <a:prstGeom prst="rect">
            <a:avLst/>
          </a:prstGeom>
        </p:spPr>
        <p:txBody>
          <a:bodyPr lIns="89551" tIns="44774" rIns="89551" bIns="44774" anchor="ctr"/>
          <a:lstStyle>
            <a:lvl1pPr algn="ctr">
              <a:buNone/>
              <a:defRPr sz="4300">
                <a:solidFill>
                  <a:schemeClr val="bg1"/>
                </a:solidFill>
              </a:defRPr>
            </a:lvl1pPr>
          </a:lstStyle>
          <a:p>
            <a:r>
              <a:rPr lang="en-US" dirty="0" smtClean="0"/>
              <a:t>LOGO</a:t>
            </a:r>
            <a:endParaRPr lang="en-US" dirty="0"/>
          </a:p>
        </p:txBody>
      </p:sp>
      <p:sp>
        <p:nvSpPr>
          <p:cNvPr id="18" name="Picture Placeholder 13"/>
          <p:cNvSpPr>
            <a:spLocks noGrp="1"/>
          </p:cNvSpPr>
          <p:nvPr>
            <p:ph type="pic" sz="quarter" idx="18" hasCustomPrompt="1"/>
          </p:nvPr>
        </p:nvSpPr>
        <p:spPr>
          <a:xfrm>
            <a:off x="26595933" y="1585325"/>
            <a:ext cx="3048547" cy="3269732"/>
          </a:xfrm>
          <a:prstGeom prst="rect">
            <a:avLst/>
          </a:prstGeom>
        </p:spPr>
        <p:txBody>
          <a:bodyPr lIns="89551" tIns="44774" rIns="89551" bIns="44774" anchor="ctr"/>
          <a:lstStyle>
            <a:lvl1pPr algn="ctr">
              <a:buNone/>
              <a:defRPr sz="4300">
                <a:solidFill>
                  <a:schemeClr val="bg1"/>
                </a:solidFill>
              </a:defRPr>
            </a:lvl1pPr>
          </a:lstStyle>
          <a:p>
            <a:r>
              <a:rPr lang="en-US" dirty="0" smtClean="0"/>
              <a:t>LOGO</a:t>
            </a:r>
            <a:endParaRPr lang="en-US" dirty="0"/>
          </a:p>
        </p:txBody>
      </p:sp>
      <p:sp>
        <p:nvSpPr>
          <p:cNvPr id="19" name="Text Placeholder 3"/>
          <p:cNvSpPr>
            <a:spLocks noGrp="1"/>
          </p:cNvSpPr>
          <p:nvPr>
            <p:ph type="body" sz="quarter" idx="19" hasCustomPrompt="1"/>
          </p:nvPr>
        </p:nvSpPr>
        <p:spPr>
          <a:xfrm>
            <a:off x="622594" y="19232053"/>
            <a:ext cx="6938069" cy="897605"/>
          </a:xfrm>
          <a:prstGeom prst="rect">
            <a:avLst/>
          </a:prstGeom>
        </p:spPr>
        <p:txBody>
          <a:bodyPr wrap="square" lIns="223877" tIns="223877" rIns="223877" bIns="223877">
            <a:spAutoFit/>
          </a:bodyPr>
          <a:lstStyle>
            <a:lvl1pPr marL="335814" indent="-335814">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20" name="Text Placeholder 5"/>
          <p:cNvSpPr>
            <a:spLocks noGrp="1"/>
          </p:cNvSpPr>
          <p:nvPr>
            <p:ph type="body" sz="quarter" idx="20" hasCustomPrompt="1"/>
          </p:nvPr>
        </p:nvSpPr>
        <p:spPr>
          <a:xfrm>
            <a:off x="636211" y="18480518"/>
            <a:ext cx="6932594"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(click to add)  OBJECTIVES</a:t>
            </a:r>
            <a:endParaRPr lang="en-US" dirty="0"/>
          </a:p>
        </p:txBody>
      </p:sp>
      <p:sp>
        <p:nvSpPr>
          <p:cNvPr id="21" name="Text Placeholder 3"/>
          <p:cNvSpPr>
            <a:spLocks noGrp="1"/>
          </p:cNvSpPr>
          <p:nvPr>
            <p:ph type="body" sz="quarter" idx="21" hasCustomPrompt="1"/>
          </p:nvPr>
        </p:nvSpPr>
        <p:spPr>
          <a:xfrm>
            <a:off x="7992578" y="7630001"/>
            <a:ext cx="14292247" cy="897605"/>
          </a:xfrm>
          <a:prstGeom prst="rect">
            <a:avLst/>
          </a:prstGeom>
        </p:spPr>
        <p:txBody>
          <a:bodyPr wrap="square" lIns="223877" tIns="223877" rIns="223877" bIns="223877">
            <a:spAutoFit/>
          </a:bodyPr>
          <a:lstStyle>
            <a:lvl1pPr marL="335814" indent="-335814">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22" name="Text Placeholder 5"/>
          <p:cNvSpPr>
            <a:spLocks noGrp="1"/>
          </p:cNvSpPr>
          <p:nvPr>
            <p:ph type="body" sz="quarter" idx="22" hasCustomPrompt="1"/>
          </p:nvPr>
        </p:nvSpPr>
        <p:spPr>
          <a:xfrm>
            <a:off x="7992580" y="6847036"/>
            <a:ext cx="1429224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(header)  MATERIALS &amp; METHODS</a:t>
            </a:r>
            <a:endParaRPr lang="en-US" dirty="0"/>
          </a:p>
        </p:txBody>
      </p:sp>
      <p:sp>
        <p:nvSpPr>
          <p:cNvPr id="23" name="Text Placeholder 3"/>
          <p:cNvSpPr>
            <a:spLocks noGrp="1"/>
          </p:cNvSpPr>
          <p:nvPr>
            <p:ph type="body" sz="quarter" idx="23" hasCustomPrompt="1"/>
          </p:nvPr>
        </p:nvSpPr>
        <p:spPr>
          <a:xfrm>
            <a:off x="7992580" y="28196756"/>
            <a:ext cx="14292247" cy="897605"/>
          </a:xfrm>
          <a:prstGeom prst="rect">
            <a:avLst/>
          </a:prstGeom>
        </p:spPr>
        <p:txBody>
          <a:bodyPr wrap="square" lIns="223877" tIns="223877" rIns="223877" bIns="223877">
            <a:spAutoFit/>
          </a:bodyPr>
          <a:lstStyle>
            <a:lvl1pPr marL="335814" indent="-335814">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24" name="Text Placeholder 5"/>
          <p:cNvSpPr>
            <a:spLocks noGrp="1"/>
          </p:cNvSpPr>
          <p:nvPr>
            <p:ph type="body" sz="quarter" idx="24" hasCustomPrompt="1"/>
          </p:nvPr>
        </p:nvSpPr>
        <p:spPr>
          <a:xfrm>
            <a:off x="7992580" y="27403473"/>
            <a:ext cx="1429224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(click to add)  RESULTS</a:t>
            </a:r>
            <a:endParaRPr lang="en-US" dirty="0"/>
          </a:p>
        </p:txBody>
      </p:sp>
      <p:sp>
        <p:nvSpPr>
          <p:cNvPr id="25" name="Text Placeholder 5"/>
          <p:cNvSpPr>
            <a:spLocks noGrp="1"/>
          </p:cNvSpPr>
          <p:nvPr>
            <p:ph type="body" sz="quarter" idx="25" hasCustomPrompt="1"/>
          </p:nvPr>
        </p:nvSpPr>
        <p:spPr>
          <a:xfrm>
            <a:off x="22710790" y="6847036"/>
            <a:ext cx="6930218"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(click to add) CONCLUSIONS</a:t>
            </a:r>
            <a:endParaRPr lang="en-US" dirty="0"/>
          </a:p>
        </p:txBody>
      </p:sp>
      <p:sp>
        <p:nvSpPr>
          <p:cNvPr id="26" name="Text Placeholder 3"/>
          <p:cNvSpPr>
            <a:spLocks noGrp="1"/>
          </p:cNvSpPr>
          <p:nvPr>
            <p:ph type="body" sz="quarter" idx="26" hasCustomPrompt="1"/>
          </p:nvPr>
        </p:nvSpPr>
        <p:spPr>
          <a:xfrm>
            <a:off x="22710790" y="7640323"/>
            <a:ext cx="6930218" cy="897605"/>
          </a:xfrm>
          <a:prstGeom prst="rect">
            <a:avLst/>
          </a:prstGeom>
        </p:spPr>
        <p:txBody>
          <a:bodyPr wrap="square" lIns="223877" tIns="223877" rIns="223877" bIns="223877">
            <a:spAutoFit/>
          </a:bodyPr>
          <a:lstStyle>
            <a:lvl1pPr marL="335814" indent="-335814">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27" name="Text Placeholder 5"/>
          <p:cNvSpPr>
            <a:spLocks noGrp="1"/>
          </p:cNvSpPr>
          <p:nvPr>
            <p:ph type="body" sz="quarter" idx="27" hasCustomPrompt="1"/>
          </p:nvPr>
        </p:nvSpPr>
        <p:spPr>
          <a:xfrm>
            <a:off x="22706864" y="18558829"/>
            <a:ext cx="6930218"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(click to add) REFERENCES</a:t>
            </a:r>
            <a:endParaRPr lang="en-US" dirty="0"/>
          </a:p>
        </p:txBody>
      </p:sp>
      <p:sp>
        <p:nvSpPr>
          <p:cNvPr id="28" name="Text Placeholder 3"/>
          <p:cNvSpPr>
            <a:spLocks noGrp="1"/>
          </p:cNvSpPr>
          <p:nvPr>
            <p:ph type="body" sz="quarter" idx="28" hasCustomPrompt="1"/>
          </p:nvPr>
        </p:nvSpPr>
        <p:spPr>
          <a:xfrm>
            <a:off x="22751309" y="19352112"/>
            <a:ext cx="6879920" cy="897605"/>
          </a:xfrm>
          <a:prstGeom prst="rect">
            <a:avLst/>
          </a:prstGeom>
        </p:spPr>
        <p:txBody>
          <a:bodyPr wrap="square" lIns="223877" tIns="223877" rIns="223877" bIns="223877">
            <a:spAutoFit/>
          </a:bodyPr>
          <a:lstStyle>
            <a:lvl1pPr marL="335814" indent="-335814">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29" name="Text Placeholder 5"/>
          <p:cNvSpPr>
            <a:spLocks noGrp="1"/>
          </p:cNvSpPr>
          <p:nvPr>
            <p:ph type="body" sz="quarter" idx="29" hasCustomPrompt="1"/>
          </p:nvPr>
        </p:nvSpPr>
        <p:spPr>
          <a:xfrm>
            <a:off x="22710790" y="34002453"/>
            <a:ext cx="6930218" cy="783016"/>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(click to add)  CONTACT</a:t>
            </a:r>
            <a:endParaRPr lang="en-US" dirty="0"/>
          </a:p>
        </p:txBody>
      </p:sp>
      <p:sp>
        <p:nvSpPr>
          <p:cNvPr id="30" name="Text Placeholder 3"/>
          <p:cNvSpPr>
            <a:spLocks noGrp="1"/>
          </p:cNvSpPr>
          <p:nvPr>
            <p:ph type="body" sz="quarter" idx="30" hasCustomPrompt="1"/>
          </p:nvPr>
        </p:nvSpPr>
        <p:spPr>
          <a:xfrm>
            <a:off x="22697538" y="34864438"/>
            <a:ext cx="6933690" cy="897605"/>
          </a:xfrm>
          <a:prstGeom prst="rect">
            <a:avLst/>
          </a:prstGeom>
        </p:spPr>
        <p:txBody>
          <a:bodyPr wrap="square" lIns="223877" tIns="223877" rIns="223877" bIns="223877">
            <a:spAutoFit/>
          </a:bodyPr>
          <a:lstStyle>
            <a:lvl1pPr marL="335814" indent="-335814">
              <a:buNone/>
              <a:defRPr sz="280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Enter your text here</a:t>
            </a:r>
            <a:endParaRPr lang="en-US" dirty="0"/>
          </a:p>
        </p:txBody>
      </p:sp>
      <p:sp>
        <p:nvSpPr>
          <p:cNvPr id="58" name="Text Placeholder 5"/>
          <p:cNvSpPr>
            <a:spLocks noGrp="1"/>
          </p:cNvSpPr>
          <p:nvPr>
            <p:ph type="body" sz="quarter" idx="95" hasCustomPrompt="1"/>
          </p:nvPr>
        </p:nvSpPr>
        <p:spPr>
          <a:xfrm>
            <a:off x="-14525923" y="24356884"/>
            <a:ext cx="1427910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SECTION HEADER PLACEHOLDER</a:t>
            </a:r>
            <a:endParaRPr lang="en-US" dirty="0"/>
          </a:p>
        </p:txBody>
      </p:sp>
      <p:sp>
        <p:nvSpPr>
          <p:cNvPr id="59" name="Text Placeholder 3"/>
          <p:cNvSpPr>
            <a:spLocks noGrp="1"/>
          </p:cNvSpPr>
          <p:nvPr>
            <p:ph type="body" sz="quarter" idx="107" hasCustomPrompt="1"/>
          </p:nvPr>
        </p:nvSpPr>
        <p:spPr>
          <a:xfrm>
            <a:off x="-14525924" y="30406178"/>
            <a:ext cx="14292247"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63" name="Text Placeholder 3"/>
          <p:cNvSpPr>
            <a:spLocks noGrp="1"/>
          </p:cNvSpPr>
          <p:nvPr>
            <p:ph type="body" sz="quarter" idx="116" hasCustomPrompt="1"/>
          </p:nvPr>
        </p:nvSpPr>
        <p:spPr>
          <a:xfrm>
            <a:off x="-14525924" y="30406178"/>
            <a:ext cx="14292247"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64" name="Text Placeholder 3"/>
          <p:cNvSpPr>
            <a:spLocks noGrp="1"/>
          </p:cNvSpPr>
          <p:nvPr>
            <p:ph type="body" sz="quarter" idx="117" hasCustomPrompt="1"/>
          </p:nvPr>
        </p:nvSpPr>
        <p:spPr>
          <a:xfrm>
            <a:off x="-14525924" y="30406178"/>
            <a:ext cx="14292247"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65" name="Text Placeholder 3"/>
          <p:cNvSpPr>
            <a:spLocks noGrp="1"/>
          </p:cNvSpPr>
          <p:nvPr>
            <p:ph type="body" sz="quarter" idx="118" hasCustomPrompt="1"/>
          </p:nvPr>
        </p:nvSpPr>
        <p:spPr>
          <a:xfrm>
            <a:off x="-14525924" y="30406178"/>
            <a:ext cx="14292247"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66" name="Text Placeholder 3"/>
          <p:cNvSpPr>
            <a:spLocks noGrp="1"/>
          </p:cNvSpPr>
          <p:nvPr>
            <p:ph type="body" sz="quarter" idx="119" hasCustomPrompt="1"/>
          </p:nvPr>
        </p:nvSpPr>
        <p:spPr>
          <a:xfrm>
            <a:off x="-14525924" y="30406178"/>
            <a:ext cx="14292247"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67" name="Text Placeholder 3"/>
          <p:cNvSpPr>
            <a:spLocks noGrp="1"/>
          </p:cNvSpPr>
          <p:nvPr>
            <p:ph type="body" sz="quarter" idx="120" hasCustomPrompt="1"/>
          </p:nvPr>
        </p:nvSpPr>
        <p:spPr>
          <a:xfrm>
            <a:off x="-14525924" y="30406178"/>
            <a:ext cx="14292247"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68" name="Text Placeholder 3"/>
          <p:cNvSpPr>
            <a:spLocks noGrp="1"/>
          </p:cNvSpPr>
          <p:nvPr>
            <p:ph type="body" sz="quarter" idx="121" hasCustomPrompt="1"/>
          </p:nvPr>
        </p:nvSpPr>
        <p:spPr>
          <a:xfrm>
            <a:off x="-14525924" y="30406178"/>
            <a:ext cx="14292247"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69" name="Text Placeholder 3"/>
          <p:cNvSpPr>
            <a:spLocks noGrp="1"/>
          </p:cNvSpPr>
          <p:nvPr>
            <p:ph type="body" sz="quarter" idx="122" hasCustomPrompt="1"/>
          </p:nvPr>
        </p:nvSpPr>
        <p:spPr>
          <a:xfrm>
            <a:off x="-14525924" y="30406178"/>
            <a:ext cx="14292247"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70" name="Text Placeholder 3"/>
          <p:cNvSpPr>
            <a:spLocks noGrp="1"/>
          </p:cNvSpPr>
          <p:nvPr>
            <p:ph type="body" sz="quarter" idx="123" hasCustomPrompt="1"/>
          </p:nvPr>
        </p:nvSpPr>
        <p:spPr>
          <a:xfrm>
            <a:off x="-14525924" y="30406178"/>
            <a:ext cx="14292247"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108" name="Text Placeholder 3"/>
          <p:cNvSpPr>
            <a:spLocks noGrp="1"/>
          </p:cNvSpPr>
          <p:nvPr>
            <p:ph type="body" sz="quarter" idx="124" hasCustomPrompt="1"/>
          </p:nvPr>
        </p:nvSpPr>
        <p:spPr>
          <a:xfrm>
            <a:off x="-14525924" y="30406178"/>
            <a:ext cx="14292247"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109" name="Text Placeholder 3"/>
          <p:cNvSpPr>
            <a:spLocks noGrp="1"/>
          </p:cNvSpPr>
          <p:nvPr>
            <p:ph type="body" sz="quarter" idx="125" hasCustomPrompt="1"/>
          </p:nvPr>
        </p:nvSpPr>
        <p:spPr>
          <a:xfrm>
            <a:off x="-14525924" y="30406178"/>
            <a:ext cx="14292247"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110" name="Text Placeholder 5"/>
          <p:cNvSpPr>
            <a:spLocks noGrp="1"/>
          </p:cNvSpPr>
          <p:nvPr>
            <p:ph type="body" sz="quarter" idx="136" hasCustomPrompt="1"/>
          </p:nvPr>
        </p:nvSpPr>
        <p:spPr>
          <a:xfrm>
            <a:off x="-14525923" y="24356884"/>
            <a:ext cx="1427910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SECTION HEADER PLACEHOLDER</a:t>
            </a:r>
            <a:endParaRPr lang="en-US" dirty="0"/>
          </a:p>
        </p:txBody>
      </p:sp>
      <p:sp>
        <p:nvSpPr>
          <p:cNvPr id="111" name="Text Placeholder 5"/>
          <p:cNvSpPr>
            <a:spLocks noGrp="1"/>
          </p:cNvSpPr>
          <p:nvPr>
            <p:ph type="body" sz="quarter" idx="137" hasCustomPrompt="1"/>
          </p:nvPr>
        </p:nvSpPr>
        <p:spPr>
          <a:xfrm>
            <a:off x="-14525923" y="24356884"/>
            <a:ext cx="1427910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SECTION HEADER PLACEHOLDER</a:t>
            </a:r>
            <a:endParaRPr lang="en-US" dirty="0"/>
          </a:p>
        </p:txBody>
      </p:sp>
      <p:sp>
        <p:nvSpPr>
          <p:cNvPr id="112" name="Text Placeholder 5"/>
          <p:cNvSpPr>
            <a:spLocks noGrp="1"/>
          </p:cNvSpPr>
          <p:nvPr>
            <p:ph type="body" sz="quarter" idx="138" hasCustomPrompt="1"/>
          </p:nvPr>
        </p:nvSpPr>
        <p:spPr>
          <a:xfrm>
            <a:off x="-14525923" y="24356884"/>
            <a:ext cx="1427910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SECTION HEADER PLACEHOLDER</a:t>
            </a:r>
            <a:endParaRPr lang="en-US" dirty="0"/>
          </a:p>
        </p:txBody>
      </p:sp>
      <p:sp>
        <p:nvSpPr>
          <p:cNvPr id="113" name="Text Placeholder 5"/>
          <p:cNvSpPr>
            <a:spLocks noGrp="1"/>
          </p:cNvSpPr>
          <p:nvPr>
            <p:ph type="body" sz="quarter" idx="139" hasCustomPrompt="1"/>
          </p:nvPr>
        </p:nvSpPr>
        <p:spPr>
          <a:xfrm>
            <a:off x="-14525923" y="24356884"/>
            <a:ext cx="1427910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SECTION HEADER PLACEHOLDER</a:t>
            </a:r>
            <a:endParaRPr lang="en-US" dirty="0"/>
          </a:p>
        </p:txBody>
      </p:sp>
      <p:sp>
        <p:nvSpPr>
          <p:cNvPr id="114" name="Text Placeholder 5"/>
          <p:cNvSpPr>
            <a:spLocks noGrp="1"/>
          </p:cNvSpPr>
          <p:nvPr>
            <p:ph type="body" sz="quarter" idx="140" hasCustomPrompt="1"/>
          </p:nvPr>
        </p:nvSpPr>
        <p:spPr>
          <a:xfrm>
            <a:off x="-14525923" y="24356884"/>
            <a:ext cx="1427910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SECTION HEADER PLACEHOLDER</a:t>
            </a:r>
            <a:endParaRPr lang="en-US" dirty="0"/>
          </a:p>
        </p:txBody>
      </p:sp>
      <p:sp>
        <p:nvSpPr>
          <p:cNvPr id="115" name="Text Placeholder 5"/>
          <p:cNvSpPr>
            <a:spLocks noGrp="1"/>
          </p:cNvSpPr>
          <p:nvPr>
            <p:ph type="body" sz="quarter" idx="141" hasCustomPrompt="1"/>
          </p:nvPr>
        </p:nvSpPr>
        <p:spPr>
          <a:xfrm>
            <a:off x="-14525923" y="24356884"/>
            <a:ext cx="1427910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SECTION HEADER PLACEHOLDER</a:t>
            </a:r>
            <a:endParaRPr lang="en-US" dirty="0"/>
          </a:p>
        </p:txBody>
      </p:sp>
      <p:sp>
        <p:nvSpPr>
          <p:cNvPr id="116" name="Text Placeholder 5"/>
          <p:cNvSpPr>
            <a:spLocks noGrp="1"/>
          </p:cNvSpPr>
          <p:nvPr>
            <p:ph type="body" sz="quarter" idx="142" hasCustomPrompt="1"/>
          </p:nvPr>
        </p:nvSpPr>
        <p:spPr>
          <a:xfrm>
            <a:off x="-14525923" y="24356884"/>
            <a:ext cx="1427910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SECTION HEADER PLACEHOLDER</a:t>
            </a:r>
            <a:endParaRPr lang="en-US" dirty="0"/>
          </a:p>
        </p:txBody>
      </p:sp>
      <p:sp>
        <p:nvSpPr>
          <p:cNvPr id="117" name="Text Placeholder 5"/>
          <p:cNvSpPr>
            <a:spLocks noGrp="1"/>
          </p:cNvSpPr>
          <p:nvPr>
            <p:ph type="body" sz="quarter" idx="143" hasCustomPrompt="1"/>
          </p:nvPr>
        </p:nvSpPr>
        <p:spPr>
          <a:xfrm>
            <a:off x="-14525923" y="24356884"/>
            <a:ext cx="1427910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SECTION HEADER PLACEHOLDER</a:t>
            </a:r>
            <a:endParaRPr lang="en-US" dirty="0"/>
          </a:p>
        </p:txBody>
      </p:sp>
      <p:sp>
        <p:nvSpPr>
          <p:cNvPr id="118" name="Text Placeholder 5"/>
          <p:cNvSpPr>
            <a:spLocks noGrp="1"/>
          </p:cNvSpPr>
          <p:nvPr>
            <p:ph type="body" sz="quarter" idx="144" hasCustomPrompt="1"/>
          </p:nvPr>
        </p:nvSpPr>
        <p:spPr>
          <a:xfrm>
            <a:off x="-14525923" y="24356884"/>
            <a:ext cx="1427910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SECTION HEADER PLACEHOLDER</a:t>
            </a:r>
            <a:endParaRPr lang="en-US" dirty="0"/>
          </a:p>
        </p:txBody>
      </p:sp>
      <p:sp>
        <p:nvSpPr>
          <p:cNvPr id="119" name="Text Placeholder 5"/>
          <p:cNvSpPr>
            <a:spLocks noGrp="1"/>
          </p:cNvSpPr>
          <p:nvPr>
            <p:ph type="body" sz="quarter" idx="145" hasCustomPrompt="1"/>
          </p:nvPr>
        </p:nvSpPr>
        <p:spPr>
          <a:xfrm>
            <a:off x="-14525923" y="24356884"/>
            <a:ext cx="1427910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SECTION HEADER PLACEHOLDER</a:t>
            </a:r>
            <a:endParaRPr lang="en-US" dirty="0"/>
          </a:p>
        </p:txBody>
      </p:sp>
      <p:sp>
        <p:nvSpPr>
          <p:cNvPr id="120" name="Text Placeholder 5"/>
          <p:cNvSpPr>
            <a:spLocks noGrp="1"/>
          </p:cNvSpPr>
          <p:nvPr>
            <p:ph type="body" sz="quarter" idx="146" hasCustomPrompt="1"/>
          </p:nvPr>
        </p:nvSpPr>
        <p:spPr>
          <a:xfrm>
            <a:off x="-14525923" y="24356884"/>
            <a:ext cx="1427910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SECTION HEADER PLACEHOLDER</a:t>
            </a:r>
            <a:endParaRPr lang="en-US" dirty="0"/>
          </a:p>
        </p:txBody>
      </p:sp>
      <p:sp>
        <p:nvSpPr>
          <p:cNvPr id="121" name="Text Placeholder 5"/>
          <p:cNvSpPr>
            <a:spLocks noGrp="1"/>
          </p:cNvSpPr>
          <p:nvPr>
            <p:ph type="body" sz="quarter" idx="147" hasCustomPrompt="1"/>
          </p:nvPr>
        </p:nvSpPr>
        <p:spPr>
          <a:xfrm>
            <a:off x="-14525923" y="24356884"/>
            <a:ext cx="1427910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SECTION HEADER PLACEHOLDER</a:t>
            </a:r>
            <a:endParaRPr lang="en-US" dirty="0"/>
          </a:p>
        </p:txBody>
      </p:sp>
      <p:sp>
        <p:nvSpPr>
          <p:cNvPr id="122" name="Text Placeholder 5"/>
          <p:cNvSpPr>
            <a:spLocks noGrp="1"/>
          </p:cNvSpPr>
          <p:nvPr>
            <p:ph type="body" sz="quarter" idx="148" hasCustomPrompt="1"/>
          </p:nvPr>
        </p:nvSpPr>
        <p:spPr>
          <a:xfrm>
            <a:off x="-14525923" y="24356884"/>
            <a:ext cx="1427910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SECTION HEADER PLACEHOLDER</a:t>
            </a:r>
            <a:endParaRPr lang="en-US" dirty="0"/>
          </a:p>
        </p:txBody>
      </p:sp>
      <p:sp>
        <p:nvSpPr>
          <p:cNvPr id="123" name="Text Placeholder 5"/>
          <p:cNvSpPr>
            <a:spLocks noGrp="1"/>
          </p:cNvSpPr>
          <p:nvPr>
            <p:ph type="body" sz="quarter" idx="149" hasCustomPrompt="1"/>
          </p:nvPr>
        </p:nvSpPr>
        <p:spPr>
          <a:xfrm>
            <a:off x="-14525923" y="24356884"/>
            <a:ext cx="14279107" cy="800265"/>
          </a:xfrm>
          <a:prstGeom prst="rect">
            <a:avLst/>
          </a:prstGeom>
          <a:noFill/>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dirty="0" smtClean="0"/>
              <a:t>SECTION HEADER PLACEHOLDER</a:t>
            </a:r>
            <a:endParaRPr lang="en-US" dirty="0"/>
          </a:p>
        </p:txBody>
      </p:sp>
      <p:sp>
        <p:nvSpPr>
          <p:cNvPr id="124" name="Text Placeholder 3"/>
          <p:cNvSpPr>
            <a:spLocks noGrp="1"/>
          </p:cNvSpPr>
          <p:nvPr>
            <p:ph type="body" sz="quarter" idx="152" hasCustomPrompt="1"/>
          </p:nvPr>
        </p:nvSpPr>
        <p:spPr>
          <a:xfrm>
            <a:off x="-10874679" y="28919937"/>
            <a:ext cx="6932595"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125" name="Text Placeholder 3"/>
          <p:cNvSpPr>
            <a:spLocks noGrp="1"/>
          </p:cNvSpPr>
          <p:nvPr>
            <p:ph type="body" sz="quarter" idx="153" hasCustomPrompt="1"/>
          </p:nvPr>
        </p:nvSpPr>
        <p:spPr>
          <a:xfrm>
            <a:off x="-10874679" y="28919937"/>
            <a:ext cx="6932595"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126" name="Text Placeholder 3"/>
          <p:cNvSpPr>
            <a:spLocks noGrp="1"/>
          </p:cNvSpPr>
          <p:nvPr>
            <p:ph type="body" sz="quarter" idx="154" hasCustomPrompt="1"/>
          </p:nvPr>
        </p:nvSpPr>
        <p:spPr>
          <a:xfrm>
            <a:off x="-10874679" y="28919937"/>
            <a:ext cx="6932595"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127" name="Text Placeholder 3"/>
          <p:cNvSpPr>
            <a:spLocks noGrp="1"/>
          </p:cNvSpPr>
          <p:nvPr>
            <p:ph type="body" sz="quarter" idx="155" hasCustomPrompt="1"/>
          </p:nvPr>
        </p:nvSpPr>
        <p:spPr>
          <a:xfrm>
            <a:off x="-10874679" y="28919937"/>
            <a:ext cx="6932595"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128" name="Text Placeholder 3"/>
          <p:cNvSpPr>
            <a:spLocks noGrp="1"/>
          </p:cNvSpPr>
          <p:nvPr>
            <p:ph type="body" sz="quarter" idx="156" hasCustomPrompt="1"/>
          </p:nvPr>
        </p:nvSpPr>
        <p:spPr>
          <a:xfrm>
            <a:off x="-10874679" y="28919937"/>
            <a:ext cx="6932595"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129" name="Text Placeholder 3"/>
          <p:cNvSpPr>
            <a:spLocks noGrp="1"/>
          </p:cNvSpPr>
          <p:nvPr>
            <p:ph type="body" sz="quarter" idx="157" hasCustomPrompt="1"/>
          </p:nvPr>
        </p:nvSpPr>
        <p:spPr>
          <a:xfrm>
            <a:off x="-10874679" y="28919937"/>
            <a:ext cx="6932595"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130" name="Text Placeholder 3"/>
          <p:cNvSpPr>
            <a:spLocks noGrp="1"/>
          </p:cNvSpPr>
          <p:nvPr>
            <p:ph type="body" sz="quarter" idx="158" hasCustomPrompt="1"/>
          </p:nvPr>
        </p:nvSpPr>
        <p:spPr>
          <a:xfrm>
            <a:off x="-10874679" y="28919937"/>
            <a:ext cx="6932595"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131" name="Text Placeholder 3"/>
          <p:cNvSpPr>
            <a:spLocks noGrp="1"/>
          </p:cNvSpPr>
          <p:nvPr>
            <p:ph type="body" sz="quarter" idx="159" hasCustomPrompt="1"/>
          </p:nvPr>
        </p:nvSpPr>
        <p:spPr>
          <a:xfrm>
            <a:off x="-10874679" y="28919937"/>
            <a:ext cx="6932595"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132" name="Text Placeholder 3"/>
          <p:cNvSpPr>
            <a:spLocks noGrp="1"/>
          </p:cNvSpPr>
          <p:nvPr>
            <p:ph type="body" sz="quarter" idx="160" hasCustomPrompt="1"/>
          </p:nvPr>
        </p:nvSpPr>
        <p:spPr>
          <a:xfrm>
            <a:off x="-10874679" y="28919937"/>
            <a:ext cx="6932595"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133" name="Text Placeholder 3"/>
          <p:cNvSpPr>
            <a:spLocks noGrp="1"/>
          </p:cNvSpPr>
          <p:nvPr>
            <p:ph type="body" sz="quarter" idx="161" hasCustomPrompt="1"/>
          </p:nvPr>
        </p:nvSpPr>
        <p:spPr>
          <a:xfrm>
            <a:off x="-10874679" y="28919937"/>
            <a:ext cx="6932595"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134" name="Text Placeholder 3"/>
          <p:cNvSpPr>
            <a:spLocks noGrp="1"/>
          </p:cNvSpPr>
          <p:nvPr>
            <p:ph type="body" sz="quarter" idx="162" hasCustomPrompt="1"/>
          </p:nvPr>
        </p:nvSpPr>
        <p:spPr>
          <a:xfrm>
            <a:off x="-10874679" y="28919937"/>
            <a:ext cx="6932595" cy="897605"/>
          </a:xfrm>
          <a:prstGeom prst="rect">
            <a:avLst/>
          </a:prstGeom>
        </p:spPr>
        <p:txBody>
          <a:bodyPr wrap="square" lIns="223877" tIns="223877" rIns="223877" bIns="223877">
            <a:spAutoFit/>
          </a:bodyPr>
          <a:lstStyle>
            <a:lvl1pPr marL="0" indent="0">
              <a:buNone/>
              <a:defRPr sz="2800" baseline="0">
                <a:solidFill>
                  <a:schemeClr val="accent5">
                    <a:lumMod val="50000"/>
                  </a:schemeClr>
                </a:solidFill>
                <a:latin typeface="Trebuchet MS" pitchFamily="34" charset="0"/>
              </a:defRPr>
            </a:lvl1pPr>
            <a:lvl2pPr marL="1455191" indent="-559688">
              <a:defRPr sz="2500">
                <a:latin typeface="Trebuchet MS" pitchFamily="34" charset="0"/>
              </a:defRPr>
            </a:lvl2pPr>
            <a:lvl3pPr marL="2014879" indent="-559688">
              <a:defRPr sz="2500">
                <a:latin typeface="Trebuchet MS" pitchFamily="34" charset="0"/>
              </a:defRPr>
            </a:lvl3pPr>
            <a:lvl4pPr marL="2630537" indent="-615658">
              <a:defRPr sz="2500">
                <a:latin typeface="Trebuchet MS" pitchFamily="34" charset="0"/>
              </a:defRPr>
            </a:lvl4pPr>
            <a:lvl5pPr marL="3078288" indent="-447751">
              <a:defRPr sz="2500">
                <a:latin typeface="Trebuchet MS" pitchFamily="34" charset="0"/>
              </a:defRPr>
            </a:lvl5pPr>
          </a:lstStyle>
          <a:p>
            <a:pPr lvl="0"/>
            <a:r>
              <a:rPr lang="en-US" dirty="0" smtClean="0"/>
              <a:t>TEXT PLACEHOLDER</a:t>
            </a:r>
            <a:endParaRPr lang="en-US" dirty="0"/>
          </a:p>
        </p:txBody>
      </p:sp>
      <p:sp>
        <p:nvSpPr>
          <p:cNvPr id="135" name="Text Placeholder 5"/>
          <p:cNvSpPr>
            <a:spLocks noGrp="1"/>
          </p:cNvSpPr>
          <p:nvPr>
            <p:ph type="body" sz="quarter" idx="163" hasCustomPrompt="1"/>
          </p:nvPr>
        </p:nvSpPr>
        <p:spPr>
          <a:xfrm>
            <a:off x="-10874679" y="22833979"/>
            <a:ext cx="6932595" cy="755243"/>
          </a:xfrm>
          <a:prstGeom prst="rect">
            <a:avLst/>
          </a:prstGeom>
          <a:noFill/>
        </p:spPr>
        <p:txBody>
          <a:bodyPr wrap="square" lIns="89551" tIns="89551" rIns="89551" bIns="89551" anchor="ctr" anchorCtr="0">
            <a:spAutoFit/>
          </a:bodyPr>
          <a:lstStyle>
            <a:lvl1pPr algn="ctr">
              <a:buNone/>
              <a:defRPr sz="3600" b="1" u="sng" baseline="0">
                <a:solidFill>
                  <a:schemeClr val="accent5">
                    <a:lumMod val="50000"/>
                  </a:schemeClr>
                </a:solidFill>
              </a:defRPr>
            </a:lvl1pPr>
          </a:lstStyle>
          <a:p>
            <a:pPr lvl="0"/>
            <a:r>
              <a:rPr lang="en-US" dirty="0" smtClean="0"/>
              <a:t>SECTION HEADER PLACEHOLDER</a:t>
            </a:r>
            <a:endParaRPr lang="en-US" dirty="0"/>
          </a:p>
        </p:txBody>
      </p:sp>
      <p:sp>
        <p:nvSpPr>
          <p:cNvPr id="136" name="Text Placeholder 5"/>
          <p:cNvSpPr>
            <a:spLocks noGrp="1"/>
          </p:cNvSpPr>
          <p:nvPr>
            <p:ph type="body" sz="quarter" idx="164" hasCustomPrompt="1"/>
          </p:nvPr>
        </p:nvSpPr>
        <p:spPr>
          <a:xfrm>
            <a:off x="-10874679" y="22833979"/>
            <a:ext cx="6932595" cy="755243"/>
          </a:xfrm>
          <a:prstGeom prst="rect">
            <a:avLst/>
          </a:prstGeom>
          <a:noFill/>
        </p:spPr>
        <p:txBody>
          <a:bodyPr wrap="square" lIns="89551" tIns="89551" rIns="89551" bIns="89551" anchor="ctr" anchorCtr="0">
            <a:spAutoFit/>
          </a:bodyPr>
          <a:lstStyle>
            <a:lvl1pPr algn="ctr">
              <a:buNone/>
              <a:defRPr sz="3600" b="1" u="sng" baseline="0">
                <a:solidFill>
                  <a:schemeClr val="accent5">
                    <a:lumMod val="50000"/>
                  </a:schemeClr>
                </a:solidFill>
              </a:defRPr>
            </a:lvl1pPr>
          </a:lstStyle>
          <a:p>
            <a:pPr lvl="0"/>
            <a:r>
              <a:rPr lang="en-US" dirty="0" smtClean="0"/>
              <a:t>SECTION HEADER PLACEHOLDER</a:t>
            </a:r>
            <a:endParaRPr lang="en-US" dirty="0"/>
          </a:p>
        </p:txBody>
      </p:sp>
      <p:sp>
        <p:nvSpPr>
          <p:cNvPr id="137" name="Text Placeholder 5"/>
          <p:cNvSpPr>
            <a:spLocks noGrp="1"/>
          </p:cNvSpPr>
          <p:nvPr>
            <p:ph type="body" sz="quarter" idx="165" hasCustomPrompt="1"/>
          </p:nvPr>
        </p:nvSpPr>
        <p:spPr>
          <a:xfrm>
            <a:off x="-10874679" y="22833979"/>
            <a:ext cx="6932595" cy="755243"/>
          </a:xfrm>
          <a:prstGeom prst="rect">
            <a:avLst/>
          </a:prstGeom>
          <a:noFill/>
        </p:spPr>
        <p:txBody>
          <a:bodyPr wrap="square" lIns="89551" tIns="89551" rIns="89551" bIns="89551" anchor="ctr" anchorCtr="0">
            <a:spAutoFit/>
          </a:bodyPr>
          <a:lstStyle>
            <a:lvl1pPr algn="ctr">
              <a:buNone/>
              <a:defRPr sz="3600" b="1" u="sng" baseline="0">
                <a:solidFill>
                  <a:schemeClr val="accent5">
                    <a:lumMod val="50000"/>
                  </a:schemeClr>
                </a:solidFill>
              </a:defRPr>
            </a:lvl1pPr>
          </a:lstStyle>
          <a:p>
            <a:pPr lvl="0"/>
            <a:r>
              <a:rPr lang="en-US" dirty="0" smtClean="0"/>
              <a:t>SECTION HEADER PLACEHOLDER</a:t>
            </a:r>
            <a:endParaRPr lang="en-US" dirty="0"/>
          </a:p>
        </p:txBody>
      </p:sp>
      <p:sp>
        <p:nvSpPr>
          <p:cNvPr id="138" name="Text Placeholder 5"/>
          <p:cNvSpPr>
            <a:spLocks noGrp="1"/>
          </p:cNvSpPr>
          <p:nvPr>
            <p:ph type="body" sz="quarter" idx="166" hasCustomPrompt="1"/>
          </p:nvPr>
        </p:nvSpPr>
        <p:spPr>
          <a:xfrm>
            <a:off x="-10874679" y="22833979"/>
            <a:ext cx="6932595" cy="755243"/>
          </a:xfrm>
          <a:prstGeom prst="rect">
            <a:avLst/>
          </a:prstGeom>
          <a:noFill/>
        </p:spPr>
        <p:txBody>
          <a:bodyPr wrap="square" lIns="89551" tIns="89551" rIns="89551" bIns="89551" anchor="ctr" anchorCtr="0">
            <a:spAutoFit/>
          </a:bodyPr>
          <a:lstStyle>
            <a:lvl1pPr algn="ctr">
              <a:buNone/>
              <a:defRPr sz="3600" b="1" u="sng" baseline="0">
                <a:solidFill>
                  <a:schemeClr val="accent5">
                    <a:lumMod val="50000"/>
                  </a:schemeClr>
                </a:solidFill>
              </a:defRPr>
            </a:lvl1pPr>
          </a:lstStyle>
          <a:p>
            <a:pPr lvl="0"/>
            <a:r>
              <a:rPr lang="en-US" dirty="0" smtClean="0"/>
              <a:t>SECTION HEADER PLACEHOLDER</a:t>
            </a:r>
            <a:endParaRPr lang="en-US" dirty="0"/>
          </a:p>
        </p:txBody>
      </p:sp>
      <p:sp>
        <p:nvSpPr>
          <p:cNvPr id="139" name="Text Placeholder 5"/>
          <p:cNvSpPr>
            <a:spLocks noGrp="1"/>
          </p:cNvSpPr>
          <p:nvPr>
            <p:ph type="body" sz="quarter" idx="167" hasCustomPrompt="1"/>
          </p:nvPr>
        </p:nvSpPr>
        <p:spPr>
          <a:xfrm>
            <a:off x="-10874679" y="22833979"/>
            <a:ext cx="6932595" cy="755243"/>
          </a:xfrm>
          <a:prstGeom prst="rect">
            <a:avLst/>
          </a:prstGeom>
          <a:noFill/>
        </p:spPr>
        <p:txBody>
          <a:bodyPr wrap="square" lIns="89551" tIns="89551" rIns="89551" bIns="89551" anchor="ctr" anchorCtr="0">
            <a:spAutoFit/>
          </a:bodyPr>
          <a:lstStyle>
            <a:lvl1pPr algn="ctr">
              <a:buNone/>
              <a:defRPr sz="3600" b="1" u="sng" baseline="0">
                <a:solidFill>
                  <a:schemeClr val="accent5">
                    <a:lumMod val="50000"/>
                  </a:schemeClr>
                </a:solidFill>
              </a:defRPr>
            </a:lvl1pPr>
          </a:lstStyle>
          <a:p>
            <a:pPr lvl="0"/>
            <a:r>
              <a:rPr lang="en-US" dirty="0" smtClean="0"/>
              <a:t>SECTION HEADER PLACEHOLDER</a:t>
            </a:r>
            <a:endParaRPr lang="en-US" dirty="0"/>
          </a:p>
        </p:txBody>
      </p:sp>
      <p:sp>
        <p:nvSpPr>
          <p:cNvPr id="140" name="Text Placeholder 5"/>
          <p:cNvSpPr>
            <a:spLocks noGrp="1"/>
          </p:cNvSpPr>
          <p:nvPr>
            <p:ph type="body" sz="quarter" idx="168" hasCustomPrompt="1"/>
          </p:nvPr>
        </p:nvSpPr>
        <p:spPr>
          <a:xfrm>
            <a:off x="-10874679" y="22833979"/>
            <a:ext cx="6932595" cy="755243"/>
          </a:xfrm>
          <a:prstGeom prst="rect">
            <a:avLst/>
          </a:prstGeom>
          <a:noFill/>
        </p:spPr>
        <p:txBody>
          <a:bodyPr wrap="square" lIns="89551" tIns="89551" rIns="89551" bIns="89551" anchor="ctr" anchorCtr="0">
            <a:spAutoFit/>
          </a:bodyPr>
          <a:lstStyle>
            <a:lvl1pPr algn="ctr">
              <a:buNone/>
              <a:defRPr sz="3600" b="1" u="sng" baseline="0">
                <a:solidFill>
                  <a:schemeClr val="accent5">
                    <a:lumMod val="50000"/>
                  </a:schemeClr>
                </a:solidFill>
              </a:defRPr>
            </a:lvl1pPr>
          </a:lstStyle>
          <a:p>
            <a:pPr lvl="0"/>
            <a:r>
              <a:rPr lang="en-US" dirty="0" smtClean="0"/>
              <a:t>SECTION HEADER PLACEHOLDER</a:t>
            </a:r>
            <a:endParaRPr lang="en-US" dirty="0"/>
          </a:p>
        </p:txBody>
      </p:sp>
      <p:sp>
        <p:nvSpPr>
          <p:cNvPr id="141" name="Text Placeholder 5"/>
          <p:cNvSpPr>
            <a:spLocks noGrp="1"/>
          </p:cNvSpPr>
          <p:nvPr>
            <p:ph type="body" sz="quarter" idx="169" hasCustomPrompt="1"/>
          </p:nvPr>
        </p:nvSpPr>
        <p:spPr>
          <a:xfrm>
            <a:off x="-10874679" y="22833979"/>
            <a:ext cx="6932595" cy="755243"/>
          </a:xfrm>
          <a:prstGeom prst="rect">
            <a:avLst/>
          </a:prstGeom>
          <a:noFill/>
        </p:spPr>
        <p:txBody>
          <a:bodyPr wrap="square" lIns="89551" tIns="89551" rIns="89551" bIns="89551" anchor="ctr" anchorCtr="0">
            <a:spAutoFit/>
          </a:bodyPr>
          <a:lstStyle>
            <a:lvl1pPr algn="ctr">
              <a:buNone/>
              <a:defRPr sz="3600" b="1" u="sng" baseline="0">
                <a:solidFill>
                  <a:schemeClr val="accent5">
                    <a:lumMod val="50000"/>
                  </a:schemeClr>
                </a:solidFill>
              </a:defRPr>
            </a:lvl1pPr>
          </a:lstStyle>
          <a:p>
            <a:pPr lvl="0"/>
            <a:r>
              <a:rPr lang="en-US" dirty="0" smtClean="0"/>
              <a:t>SECTION HEADER PLACEHOLDER</a:t>
            </a:r>
            <a:endParaRPr lang="en-US" dirty="0"/>
          </a:p>
        </p:txBody>
      </p:sp>
      <p:sp>
        <p:nvSpPr>
          <p:cNvPr id="142" name="Text Placeholder 5"/>
          <p:cNvSpPr>
            <a:spLocks noGrp="1"/>
          </p:cNvSpPr>
          <p:nvPr>
            <p:ph type="body" sz="quarter" idx="170" hasCustomPrompt="1"/>
          </p:nvPr>
        </p:nvSpPr>
        <p:spPr>
          <a:xfrm>
            <a:off x="-10874679" y="22833979"/>
            <a:ext cx="6932595" cy="755243"/>
          </a:xfrm>
          <a:prstGeom prst="rect">
            <a:avLst/>
          </a:prstGeom>
          <a:noFill/>
        </p:spPr>
        <p:txBody>
          <a:bodyPr wrap="square" lIns="89551" tIns="89551" rIns="89551" bIns="89551" anchor="ctr" anchorCtr="0">
            <a:spAutoFit/>
          </a:bodyPr>
          <a:lstStyle>
            <a:lvl1pPr algn="ctr">
              <a:buNone/>
              <a:defRPr sz="3600" b="1" u="sng" baseline="0">
                <a:solidFill>
                  <a:schemeClr val="accent5">
                    <a:lumMod val="50000"/>
                  </a:schemeClr>
                </a:solidFill>
              </a:defRPr>
            </a:lvl1pPr>
          </a:lstStyle>
          <a:p>
            <a:pPr lvl="0"/>
            <a:r>
              <a:rPr lang="en-US" dirty="0" smtClean="0"/>
              <a:t>SECTION HEADER PLACEHOLDER</a:t>
            </a:r>
            <a:endParaRPr lang="en-US" dirty="0"/>
          </a:p>
        </p:txBody>
      </p:sp>
      <p:sp>
        <p:nvSpPr>
          <p:cNvPr id="143" name="Text Placeholder 5"/>
          <p:cNvSpPr>
            <a:spLocks noGrp="1"/>
          </p:cNvSpPr>
          <p:nvPr>
            <p:ph type="body" sz="quarter" idx="171" hasCustomPrompt="1"/>
          </p:nvPr>
        </p:nvSpPr>
        <p:spPr>
          <a:xfrm>
            <a:off x="-10874679" y="22833979"/>
            <a:ext cx="6932595" cy="755243"/>
          </a:xfrm>
          <a:prstGeom prst="rect">
            <a:avLst/>
          </a:prstGeom>
          <a:noFill/>
        </p:spPr>
        <p:txBody>
          <a:bodyPr wrap="square" lIns="89551" tIns="89551" rIns="89551" bIns="89551" anchor="ctr" anchorCtr="0">
            <a:spAutoFit/>
          </a:bodyPr>
          <a:lstStyle>
            <a:lvl1pPr algn="ctr">
              <a:buNone/>
              <a:defRPr sz="3600" b="1" u="sng" baseline="0">
                <a:solidFill>
                  <a:schemeClr val="accent5">
                    <a:lumMod val="50000"/>
                  </a:schemeClr>
                </a:solidFill>
              </a:defRPr>
            </a:lvl1pPr>
          </a:lstStyle>
          <a:p>
            <a:pPr lvl="0"/>
            <a:r>
              <a:rPr lang="en-US" dirty="0" smtClean="0"/>
              <a:t>SECTION HEADER PLACEHOLDER</a:t>
            </a:r>
            <a:endParaRPr lang="en-US" dirty="0"/>
          </a:p>
        </p:txBody>
      </p:sp>
      <p:sp>
        <p:nvSpPr>
          <p:cNvPr id="144" name="Text Placeholder 5"/>
          <p:cNvSpPr>
            <a:spLocks noGrp="1"/>
          </p:cNvSpPr>
          <p:nvPr>
            <p:ph type="body" sz="quarter" idx="172" hasCustomPrompt="1"/>
          </p:nvPr>
        </p:nvSpPr>
        <p:spPr>
          <a:xfrm>
            <a:off x="-10874679" y="22833979"/>
            <a:ext cx="6932595" cy="755243"/>
          </a:xfrm>
          <a:prstGeom prst="rect">
            <a:avLst/>
          </a:prstGeom>
          <a:noFill/>
        </p:spPr>
        <p:txBody>
          <a:bodyPr wrap="square" lIns="89551" tIns="89551" rIns="89551" bIns="89551" anchor="ctr" anchorCtr="0">
            <a:spAutoFit/>
          </a:bodyPr>
          <a:lstStyle>
            <a:lvl1pPr algn="ctr">
              <a:buNone/>
              <a:defRPr sz="3600" b="1" u="sng" baseline="0">
                <a:solidFill>
                  <a:schemeClr val="accent5">
                    <a:lumMod val="50000"/>
                  </a:schemeClr>
                </a:solidFill>
              </a:defRPr>
            </a:lvl1pPr>
          </a:lstStyle>
          <a:p>
            <a:pPr lvl="0"/>
            <a:r>
              <a:rPr lang="en-US" dirty="0" smtClean="0"/>
              <a:t>SECTION HEADER PLACEHOLDER</a:t>
            </a:r>
            <a:endParaRPr lang="en-US" dirty="0"/>
          </a:p>
        </p:txBody>
      </p:sp>
      <p:sp>
        <p:nvSpPr>
          <p:cNvPr id="145" name="Text Placeholder 5"/>
          <p:cNvSpPr>
            <a:spLocks noGrp="1"/>
          </p:cNvSpPr>
          <p:nvPr>
            <p:ph type="body" sz="quarter" idx="173" hasCustomPrompt="1"/>
          </p:nvPr>
        </p:nvSpPr>
        <p:spPr>
          <a:xfrm>
            <a:off x="-10874679" y="22833979"/>
            <a:ext cx="6932595" cy="755243"/>
          </a:xfrm>
          <a:prstGeom prst="rect">
            <a:avLst/>
          </a:prstGeom>
          <a:noFill/>
        </p:spPr>
        <p:txBody>
          <a:bodyPr wrap="square" lIns="89551" tIns="89551" rIns="89551" bIns="89551" anchor="ctr" anchorCtr="0">
            <a:spAutoFit/>
          </a:bodyPr>
          <a:lstStyle>
            <a:lvl1pPr algn="ctr">
              <a:buNone/>
              <a:defRPr sz="3600" b="1" u="sng" baseline="0">
                <a:solidFill>
                  <a:schemeClr val="accent5">
                    <a:lumMod val="50000"/>
                  </a:schemeClr>
                </a:solidFill>
              </a:defRPr>
            </a:lvl1pPr>
          </a:lstStyle>
          <a:p>
            <a:pPr lvl="0"/>
            <a:r>
              <a:rPr lang="en-US" dirty="0" smtClean="0"/>
              <a:t>SECTION HEADER PLACEHOLDER</a:t>
            </a:r>
            <a:endParaRPr lang="en-US" dirty="0"/>
          </a:p>
        </p:txBody>
      </p:sp>
      <p:sp>
        <p:nvSpPr>
          <p:cNvPr id="146" name="Text Placeholder 5"/>
          <p:cNvSpPr>
            <a:spLocks noGrp="1"/>
          </p:cNvSpPr>
          <p:nvPr>
            <p:ph type="body" sz="quarter" idx="174" hasCustomPrompt="1"/>
          </p:nvPr>
        </p:nvSpPr>
        <p:spPr>
          <a:xfrm>
            <a:off x="-10874679" y="22833979"/>
            <a:ext cx="6932595" cy="755243"/>
          </a:xfrm>
          <a:prstGeom prst="rect">
            <a:avLst/>
          </a:prstGeom>
          <a:noFill/>
        </p:spPr>
        <p:txBody>
          <a:bodyPr wrap="square" lIns="89551" tIns="89551" rIns="89551" bIns="89551" anchor="ctr" anchorCtr="0">
            <a:spAutoFit/>
          </a:bodyPr>
          <a:lstStyle>
            <a:lvl1pPr algn="ctr">
              <a:buNone/>
              <a:defRPr sz="3600" b="1" u="sng" baseline="0">
                <a:solidFill>
                  <a:schemeClr val="accent5">
                    <a:lumMod val="50000"/>
                  </a:schemeClr>
                </a:solidFill>
              </a:defRPr>
            </a:lvl1pPr>
          </a:lstStyle>
          <a:p>
            <a:pPr lvl="0"/>
            <a:r>
              <a:rPr lang="en-US" dirty="0" smtClean="0"/>
              <a:t>SECTION HEADER PLACEHOLDER</a:t>
            </a:r>
            <a:endParaRPr lang="en-US" dirty="0"/>
          </a:p>
        </p:txBody>
      </p:sp>
      <p:sp>
        <p:nvSpPr>
          <p:cNvPr id="147" name="Text Placeholder 5"/>
          <p:cNvSpPr>
            <a:spLocks noGrp="1"/>
          </p:cNvSpPr>
          <p:nvPr>
            <p:ph type="body" sz="quarter" idx="175" hasCustomPrompt="1"/>
          </p:nvPr>
        </p:nvSpPr>
        <p:spPr>
          <a:xfrm>
            <a:off x="-10874679" y="22833979"/>
            <a:ext cx="6932595" cy="755243"/>
          </a:xfrm>
          <a:prstGeom prst="rect">
            <a:avLst/>
          </a:prstGeom>
          <a:noFill/>
        </p:spPr>
        <p:txBody>
          <a:bodyPr wrap="square" lIns="89551" tIns="89551" rIns="89551" bIns="89551" anchor="ctr" anchorCtr="0">
            <a:spAutoFit/>
          </a:bodyPr>
          <a:lstStyle>
            <a:lvl1pPr algn="ctr">
              <a:buNone/>
              <a:defRPr sz="3600" b="1" u="sng" baseline="0">
                <a:solidFill>
                  <a:schemeClr val="accent5">
                    <a:lumMod val="50000"/>
                  </a:schemeClr>
                </a:solidFill>
              </a:defRPr>
            </a:lvl1pPr>
          </a:lstStyle>
          <a:p>
            <a:pPr lvl="0"/>
            <a:r>
              <a:rPr lang="en-US" dirty="0" smtClean="0"/>
              <a:t>SECTION HEADER PLACEHOLDER</a:t>
            </a:r>
            <a:endParaRPr lang="en-US" dirty="0"/>
          </a:p>
        </p:txBody>
      </p:sp>
      <p:sp>
        <p:nvSpPr>
          <p:cNvPr id="148" name="Text Placeholder 5"/>
          <p:cNvSpPr>
            <a:spLocks noGrp="1"/>
          </p:cNvSpPr>
          <p:nvPr>
            <p:ph type="body" sz="quarter" idx="176" hasCustomPrompt="1"/>
          </p:nvPr>
        </p:nvSpPr>
        <p:spPr>
          <a:xfrm>
            <a:off x="-10874679" y="22833979"/>
            <a:ext cx="6932595" cy="755243"/>
          </a:xfrm>
          <a:prstGeom prst="rect">
            <a:avLst/>
          </a:prstGeom>
          <a:noFill/>
        </p:spPr>
        <p:txBody>
          <a:bodyPr wrap="square" lIns="89551" tIns="89551" rIns="89551" bIns="89551" anchor="ctr" anchorCtr="0">
            <a:spAutoFit/>
          </a:bodyPr>
          <a:lstStyle>
            <a:lvl1pPr algn="ctr">
              <a:buNone/>
              <a:defRPr sz="3600" b="1" u="sng" baseline="0">
                <a:solidFill>
                  <a:schemeClr val="accent5">
                    <a:lumMod val="50000"/>
                  </a:schemeClr>
                </a:solidFill>
              </a:defRPr>
            </a:lvl1pPr>
          </a:lstStyle>
          <a:p>
            <a:pPr lvl="0"/>
            <a:r>
              <a:rPr lang="en-US" dirty="0" smtClean="0"/>
              <a:t>SECTION HEADER PLACEHOLDER</a:t>
            </a:r>
            <a:endParaRPr lang="en-US" dirty="0"/>
          </a:p>
        </p:txBody>
      </p:sp>
      <p:sp>
        <p:nvSpPr>
          <p:cNvPr id="149" name="Text Placeholder 5"/>
          <p:cNvSpPr>
            <a:spLocks noGrp="1"/>
          </p:cNvSpPr>
          <p:nvPr>
            <p:ph type="body" sz="quarter" idx="177" hasCustomPrompt="1"/>
          </p:nvPr>
        </p:nvSpPr>
        <p:spPr>
          <a:xfrm>
            <a:off x="-10874679" y="22833979"/>
            <a:ext cx="6932595" cy="755243"/>
          </a:xfrm>
          <a:prstGeom prst="rect">
            <a:avLst/>
          </a:prstGeom>
          <a:noFill/>
        </p:spPr>
        <p:txBody>
          <a:bodyPr wrap="square" lIns="89551" tIns="89551" rIns="89551" bIns="89551" anchor="ctr" anchorCtr="0">
            <a:spAutoFit/>
          </a:bodyPr>
          <a:lstStyle>
            <a:lvl1pPr algn="ctr">
              <a:buNone/>
              <a:defRPr sz="3600" b="1" u="sng" baseline="0">
                <a:solidFill>
                  <a:schemeClr val="accent5">
                    <a:lumMod val="50000"/>
                  </a:schemeClr>
                </a:solidFill>
              </a:defRPr>
            </a:lvl1pPr>
          </a:lstStyle>
          <a:p>
            <a:pPr lvl="0"/>
            <a:r>
              <a:rPr lang="en-US" dirty="0" smtClean="0"/>
              <a:t>SECTION HEADER PLACEHOLDER</a:t>
            </a:r>
            <a:endParaRPr lang="en-US" dirty="0"/>
          </a:p>
        </p:txBody>
      </p:sp>
      <p:sp>
        <p:nvSpPr>
          <p:cNvPr id="150" name="Picture Placeholder 13"/>
          <p:cNvSpPr>
            <a:spLocks noGrp="1"/>
          </p:cNvSpPr>
          <p:nvPr>
            <p:ph type="pic" sz="quarter" idx="115" hasCustomPrompt="1"/>
          </p:nvPr>
        </p:nvSpPr>
        <p:spPr>
          <a:xfrm>
            <a:off x="-11036267" y="34174531"/>
            <a:ext cx="7094183" cy="6224552"/>
          </a:xfrm>
          <a:prstGeom prst="rect">
            <a:avLst/>
          </a:prstGeom>
          <a:solidFill>
            <a:schemeClr val="bg2"/>
          </a:solidFill>
          <a:ln>
            <a:solidFill>
              <a:schemeClr val="tx2"/>
            </a:solidFill>
          </a:ln>
          <a:effectLst/>
        </p:spPr>
        <p:txBody>
          <a:bodyPr lIns="89551" tIns="44774" rIns="89551" bIns="44774" anchor="ctr"/>
          <a:lstStyle>
            <a:lvl1pPr marL="0" indent="0" algn="ctr">
              <a:buNone/>
              <a:defRPr sz="3900" b="0" baseline="0">
                <a:solidFill>
                  <a:schemeClr val="tx2"/>
                </a:solidFill>
              </a:defRPr>
            </a:lvl1pPr>
          </a:lstStyle>
          <a:p>
            <a:r>
              <a:rPr lang="en-US" dirty="0" smtClean="0"/>
              <a:t>PICTURE PLACEHOLDER</a:t>
            </a:r>
            <a:endParaRPr lang="en-US" dirty="0"/>
          </a:p>
        </p:txBody>
      </p:sp>
      <p:sp>
        <p:nvSpPr>
          <p:cNvPr id="151" name="Picture Placeholder 13"/>
          <p:cNvSpPr>
            <a:spLocks noGrp="1"/>
          </p:cNvSpPr>
          <p:nvPr>
            <p:ph type="pic" sz="quarter" idx="126" hasCustomPrompt="1"/>
          </p:nvPr>
        </p:nvSpPr>
        <p:spPr>
          <a:xfrm>
            <a:off x="-11036267" y="34174531"/>
            <a:ext cx="7094183" cy="6224552"/>
          </a:xfrm>
          <a:prstGeom prst="rect">
            <a:avLst/>
          </a:prstGeom>
          <a:solidFill>
            <a:schemeClr val="bg2"/>
          </a:solidFill>
          <a:ln>
            <a:solidFill>
              <a:schemeClr val="tx2"/>
            </a:solidFill>
          </a:ln>
          <a:effectLst/>
        </p:spPr>
        <p:txBody>
          <a:bodyPr lIns="89551" tIns="44774" rIns="89551" bIns="44774" anchor="ctr"/>
          <a:lstStyle>
            <a:lvl1pPr marL="0" indent="0" algn="ctr">
              <a:buNone/>
              <a:defRPr sz="3900" b="0" baseline="0">
                <a:solidFill>
                  <a:schemeClr val="tx2"/>
                </a:solidFill>
              </a:defRPr>
            </a:lvl1pPr>
          </a:lstStyle>
          <a:p>
            <a:r>
              <a:rPr lang="en-US" dirty="0" smtClean="0"/>
              <a:t>PICTURE PLACEHOLDER</a:t>
            </a:r>
            <a:endParaRPr lang="en-US" dirty="0"/>
          </a:p>
        </p:txBody>
      </p:sp>
      <p:sp>
        <p:nvSpPr>
          <p:cNvPr id="152" name="Picture Placeholder 13"/>
          <p:cNvSpPr>
            <a:spLocks noGrp="1"/>
          </p:cNvSpPr>
          <p:nvPr>
            <p:ph type="pic" sz="quarter" idx="127" hasCustomPrompt="1"/>
          </p:nvPr>
        </p:nvSpPr>
        <p:spPr>
          <a:xfrm>
            <a:off x="-11036267" y="34174531"/>
            <a:ext cx="7094183" cy="6224552"/>
          </a:xfrm>
          <a:prstGeom prst="rect">
            <a:avLst/>
          </a:prstGeom>
          <a:solidFill>
            <a:schemeClr val="bg2"/>
          </a:solidFill>
          <a:ln>
            <a:solidFill>
              <a:schemeClr val="tx2"/>
            </a:solidFill>
          </a:ln>
          <a:effectLst/>
        </p:spPr>
        <p:txBody>
          <a:bodyPr lIns="89551" tIns="44774" rIns="89551" bIns="44774" anchor="ctr"/>
          <a:lstStyle>
            <a:lvl1pPr marL="0" indent="0" algn="ctr">
              <a:buNone/>
              <a:defRPr sz="3900" b="0" baseline="0">
                <a:solidFill>
                  <a:schemeClr val="tx2"/>
                </a:solidFill>
              </a:defRPr>
            </a:lvl1pPr>
          </a:lstStyle>
          <a:p>
            <a:r>
              <a:rPr lang="en-US" dirty="0" smtClean="0"/>
              <a:t>PICTURE PLACEHOLDER</a:t>
            </a:r>
            <a:endParaRPr lang="en-US" dirty="0"/>
          </a:p>
        </p:txBody>
      </p:sp>
      <p:sp>
        <p:nvSpPr>
          <p:cNvPr id="153" name="Picture Placeholder 13"/>
          <p:cNvSpPr>
            <a:spLocks noGrp="1"/>
          </p:cNvSpPr>
          <p:nvPr>
            <p:ph type="pic" sz="quarter" idx="128" hasCustomPrompt="1"/>
          </p:nvPr>
        </p:nvSpPr>
        <p:spPr>
          <a:xfrm>
            <a:off x="-11036267" y="34174531"/>
            <a:ext cx="7094183" cy="6224552"/>
          </a:xfrm>
          <a:prstGeom prst="rect">
            <a:avLst/>
          </a:prstGeom>
          <a:solidFill>
            <a:schemeClr val="bg2"/>
          </a:solidFill>
          <a:ln>
            <a:solidFill>
              <a:schemeClr val="tx2"/>
            </a:solidFill>
          </a:ln>
          <a:effectLst/>
        </p:spPr>
        <p:txBody>
          <a:bodyPr lIns="89551" tIns="44774" rIns="89551" bIns="44774" anchor="ctr"/>
          <a:lstStyle>
            <a:lvl1pPr marL="0" indent="0" algn="ctr">
              <a:buNone/>
              <a:defRPr sz="3900" b="0" baseline="0">
                <a:solidFill>
                  <a:schemeClr val="tx2"/>
                </a:solidFill>
              </a:defRPr>
            </a:lvl1pPr>
          </a:lstStyle>
          <a:p>
            <a:r>
              <a:rPr lang="en-US" dirty="0" smtClean="0"/>
              <a:t>PICTURE PLACEHOLDER</a:t>
            </a:r>
            <a:endParaRPr lang="en-US" dirty="0"/>
          </a:p>
        </p:txBody>
      </p:sp>
      <p:sp>
        <p:nvSpPr>
          <p:cNvPr id="154" name="Picture Placeholder 13"/>
          <p:cNvSpPr>
            <a:spLocks noGrp="1"/>
          </p:cNvSpPr>
          <p:nvPr>
            <p:ph type="pic" sz="quarter" idx="129" hasCustomPrompt="1"/>
          </p:nvPr>
        </p:nvSpPr>
        <p:spPr>
          <a:xfrm>
            <a:off x="-11036267" y="34174531"/>
            <a:ext cx="7094183" cy="6224552"/>
          </a:xfrm>
          <a:prstGeom prst="rect">
            <a:avLst/>
          </a:prstGeom>
          <a:solidFill>
            <a:schemeClr val="bg2"/>
          </a:solidFill>
          <a:ln>
            <a:solidFill>
              <a:schemeClr val="tx2"/>
            </a:solidFill>
          </a:ln>
          <a:effectLst/>
        </p:spPr>
        <p:txBody>
          <a:bodyPr lIns="89551" tIns="44774" rIns="89551" bIns="44774" anchor="ctr"/>
          <a:lstStyle>
            <a:lvl1pPr marL="0" indent="0" algn="ctr">
              <a:buNone/>
              <a:defRPr sz="3900" b="0" baseline="0">
                <a:solidFill>
                  <a:schemeClr val="tx2"/>
                </a:solidFill>
              </a:defRPr>
            </a:lvl1pPr>
          </a:lstStyle>
          <a:p>
            <a:r>
              <a:rPr lang="en-US" dirty="0" smtClean="0"/>
              <a:t>PICTURE PLACEHOLDER</a:t>
            </a:r>
            <a:endParaRPr lang="en-US" dirty="0"/>
          </a:p>
        </p:txBody>
      </p:sp>
      <p:sp>
        <p:nvSpPr>
          <p:cNvPr id="155" name="Picture Placeholder 13"/>
          <p:cNvSpPr>
            <a:spLocks noGrp="1"/>
          </p:cNvSpPr>
          <p:nvPr>
            <p:ph type="pic" sz="quarter" idx="130" hasCustomPrompt="1"/>
          </p:nvPr>
        </p:nvSpPr>
        <p:spPr>
          <a:xfrm>
            <a:off x="-11036267" y="34174531"/>
            <a:ext cx="7094183" cy="6224552"/>
          </a:xfrm>
          <a:prstGeom prst="rect">
            <a:avLst/>
          </a:prstGeom>
          <a:solidFill>
            <a:schemeClr val="bg2"/>
          </a:solidFill>
          <a:ln>
            <a:solidFill>
              <a:schemeClr val="tx2"/>
            </a:solidFill>
          </a:ln>
          <a:effectLst/>
        </p:spPr>
        <p:txBody>
          <a:bodyPr lIns="89551" tIns="44774" rIns="89551" bIns="44774" anchor="ctr"/>
          <a:lstStyle>
            <a:lvl1pPr marL="0" indent="0" algn="ctr">
              <a:buNone/>
              <a:defRPr sz="3900" b="0" baseline="0">
                <a:solidFill>
                  <a:schemeClr val="tx2"/>
                </a:solidFill>
              </a:defRPr>
            </a:lvl1pPr>
          </a:lstStyle>
          <a:p>
            <a:r>
              <a:rPr lang="en-US" dirty="0" smtClean="0"/>
              <a:t>PICTURE PLACEHOLDER</a:t>
            </a:r>
            <a:endParaRPr lang="en-US" dirty="0"/>
          </a:p>
        </p:txBody>
      </p:sp>
      <p:sp>
        <p:nvSpPr>
          <p:cNvPr id="156" name="Picture Placeholder 13"/>
          <p:cNvSpPr>
            <a:spLocks noGrp="1"/>
          </p:cNvSpPr>
          <p:nvPr>
            <p:ph type="pic" sz="quarter" idx="131" hasCustomPrompt="1"/>
          </p:nvPr>
        </p:nvSpPr>
        <p:spPr>
          <a:xfrm>
            <a:off x="-11036267" y="34174531"/>
            <a:ext cx="7094183" cy="6224552"/>
          </a:xfrm>
          <a:prstGeom prst="rect">
            <a:avLst/>
          </a:prstGeom>
          <a:solidFill>
            <a:schemeClr val="bg2"/>
          </a:solidFill>
          <a:ln>
            <a:solidFill>
              <a:schemeClr val="tx2"/>
            </a:solidFill>
          </a:ln>
          <a:effectLst/>
        </p:spPr>
        <p:txBody>
          <a:bodyPr lIns="89551" tIns="44774" rIns="89551" bIns="44774" anchor="ctr"/>
          <a:lstStyle>
            <a:lvl1pPr marL="0" indent="0" algn="ctr">
              <a:buNone/>
              <a:defRPr sz="3900" b="0" baseline="0">
                <a:solidFill>
                  <a:schemeClr val="tx2"/>
                </a:solidFill>
              </a:defRPr>
            </a:lvl1pPr>
          </a:lstStyle>
          <a:p>
            <a:r>
              <a:rPr lang="en-US" dirty="0" smtClean="0"/>
              <a:t>PICTURE PLACEHOLDER</a:t>
            </a:r>
            <a:endParaRPr lang="en-US" dirty="0"/>
          </a:p>
        </p:txBody>
      </p:sp>
      <p:sp>
        <p:nvSpPr>
          <p:cNvPr id="157" name="Picture Placeholder 13"/>
          <p:cNvSpPr>
            <a:spLocks noGrp="1"/>
          </p:cNvSpPr>
          <p:nvPr>
            <p:ph type="pic" sz="quarter" idx="132" hasCustomPrompt="1"/>
          </p:nvPr>
        </p:nvSpPr>
        <p:spPr>
          <a:xfrm>
            <a:off x="-11036267" y="34174531"/>
            <a:ext cx="7094183" cy="6224552"/>
          </a:xfrm>
          <a:prstGeom prst="rect">
            <a:avLst/>
          </a:prstGeom>
          <a:solidFill>
            <a:schemeClr val="bg2"/>
          </a:solidFill>
          <a:ln>
            <a:solidFill>
              <a:schemeClr val="tx2"/>
            </a:solidFill>
          </a:ln>
          <a:effectLst/>
        </p:spPr>
        <p:txBody>
          <a:bodyPr lIns="89551" tIns="44774" rIns="89551" bIns="44774" anchor="ctr"/>
          <a:lstStyle>
            <a:lvl1pPr marL="0" indent="0" algn="ctr">
              <a:buNone/>
              <a:defRPr sz="3900" b="0" baseline="0">
                <a:solidFill>
                  <a:schemeClr val="tx2"/>
                </a:solidFill>
              </a:defRPr>
            </a:lvl1pPr>
          </a:lstStyle>
          <a:p>
            <a:r>
              <a:rPr lang="en-US" dirty="0" smtClean="0"/>
              <a:t>PICTURE PLACEHOLDER</a:t>
            </a:r>
            <a:endParaRPr lang="en-US" dirty="0"/>
          </a:p>
        </p:txBody>
      </p:sp>
      <p:sp>
        <p:nvSpPr>
          <p:cNvPr id="158" name="Picture Placeholder 13"/>
          <p:cNvSpPr>
            <a:spLocks noGrp="1"/>
          </p:cNvSpPr>
          <p:nvPr>
            <p:ph type="pic" sz="quarter" idx="133" hasCustomPrompt="1"/>
          </p:nvPr>
        </p:nvSpPr>
        <p:spPr>
          <a:xfrm>
            <a:off x="-11036267" y="34174531"/>
            <a:ext cx="7094183" cy="6224552"/>
          </a:xfrm>
          <a:prstGeom prst="rect">
            <a:avLst/>
          </a:prstGeom>
          <a:solidFill>
            <a:schemeClr val="bg2"/>
          </a:solidFill>
          <a:ln>
            <a:solidFill>
              <a:schemeClr val="tx2"/>
            </a:solidFill>
          </a:ln>
          <a:effectLst/>
        </p:spPr>
        <p:txBody>
          <a:bodyPr lIns="89551" tIns="44774" rIns="89551" bIns="44774" anchor="ctr"/>
          <a:lstStyle>
            <a:lvl1pPr marL="0" indent="0" algn="ctr">
              <a:buNone/>
              <a:defRPr sz="3900" b="0" baseline="0">
                <a:solidFill>
                  <a:schemeClr val="tx2"/>
                </a:solidFill>
              </a:defRPr>
            </a:lvl1pPr>
          </a:lstStyle>
          <a:p>
            <a:r>
              <a:rPr lang="en-US" dirty="0" smtClean="0"/>
              <a:t>PICTURE PLACEHOLDER</a:t>
            </a:r>
            <a:endParaRPr lang="en-US" dirty="0"/>
          </a:p>
        </p:txBody>
      </p:sp>
      <p:sp>
        <p:nvSpPr>
          <p:cNvPr id="159" name="Picture Placeholder 13"/>
          <p:cNvSpPr>
            <a:spLocks noGrp="1"/>
          </p:cNvSpPr>
          <p:nvPr>
            <p:ph type="pic" sz="quarter" idx="134" hasCustomPrompt="1"/>
          </p:nvPr>
        </p:nvSpPr>
        <p:spPr>
          <a:xfrm>
            <a:off x="-11036267" y="34174531"/>
            <a:ext cx="7094183" cy="6224552"/>
          </a:xfrm>
          <a:prstGeom prst="rect">
            <a:avLst/>
          </a:prstGeom>
          <a:solidFill>
            <a:schemeClr val="bg2"/>
          </a:solidFill>
          <a:ln>
            <a:solidFill>
              <a:schemeClr val="tx2"/>
            </a:solidFill>
          </a:ln>
          <a:effectLst/>
        </p:spPr>
        <p:txBody>
          <a:bodyPr lIns="89551" tIns="44774" rIns="89551" bIns="44774" anchor="ctr"/>
          <a:lstStyle>
            <a:lvl1pPr marL="0" indent="0" algn="ctr">
              <a:buNone/>
              <a:defRPr sz="3900" b="0" baseline="0">
                <a:solidFill>
                  <a:schemeClr val="tx2"/>
                </a:solidFill>
              </a:defRPr>
            </a:lvl1pPr>
          </a:lstStyle>
          <a:p>
            <a:r>
              <a:rPr lang="en-US" dirty="0" smtClean="0"/>
              <a:t>PICTURE PLACEHOLDER</a:t>
            </a:r>
            <a:endParaRPr lang="en-US" dirty="0"/>
          </a:p>
        </p:txBody>
      </p:sp>
      <p:sp>
        <p:nvSpPr>
          <p:cNvPr id="160" name="Picture Placeholder 13"/>
          <p:cNvSpPr>
            <a:spLocks noGrp="1"/>
          </p:cNvSpPr>
          <p:nvPr>
            <p:ph type="pic" sz="quarter" idx="135" hasCustomPrompt="1"/>
          </p:nvPr>
        </p:nvSpPr>
        <p:spPr>
          <a:xfrm>
            <a:off x="-11036267" y="34174531"/>
            <a:ext cx="7094183" cy="6224552"/>
          </a:xfrm>
          <a:prstGeom prst="rect">
            <a:avLst/>
          </a:prstGeom>
          <a:solidFill>
            <a:schemeClr val="bg2"/>
          </a:solidFill>
          <a:ln>
            <a:solidFill>
              <a:schemeClr val="tx2"/>
            </a:solidFill>
          </a:ln>
          <a:effectLst/>
        </p:spPr>
        <p:txBody>
          <a:bodyPr lIns="89551" tIns="44774" rIns="89551" bIns="44774" anchor="ctr"/>
          <a:lstStyle>
            <a:lvl1pPr marL="0" indent="0" algn="ctr">
              <a:buNone/>
              <a:defRPr sz="3900" b="0" baseline="0">
                <a:solidFill>
                  <a:schemeClr val="tx2"/>
                </a:solidFill>
              </a:defRPr>
            </a:lvl1pPr>
          </a:lstStyle>
          <a:p>
            <a:r>
              <a:rPr lang="en-US" dirty="0" smtClean="0"/>
              <a:t>PICTURE PLACEHOLDER</a:t>
            </a:r>
            <a:endParaRPr lang="en-US" dirty="0"/>
          </a:p>
        </p:txBody>
      </p:sp>
      <p:sp>
        <p:nvSpPr>
          <p:cNvPr id="84" name="Text Placeholder 76"/>
          <p:cNvSpPr>
            <a:spLocks noGrp="1"/>
          </p:cNvSpPr>
          <p:nvPr>
            <p:ph type="body" sz="quarter" idx="150" hasCustomPrompt="1"/>
          </p:nvPr>
        </p:nvSpPr>
        <p:spPr>
          <a:xfrm>
            <a:off x="4090899" y="5025075"/>
            <a:ext cx="22093415" cy="1087559"/>
          </a:xfrm>
          <a:prstGeom prst="rect">
            <a:avLst/>
          </a:prstGeom>
        </p:spPr>
        <p:txBody>
          <a:bodyPr lIns="77349" tIns="38675" rIns="77349" bIns="38675">
            <a:normAutofit/>
          </a:bodyPr>
          <a:lstStyle>
            <a:lvl1pPr algn="ctr">
              <a:buFontTx/>
              <a:buNone/>
              <a:defRPr sz="61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affiliations</a:t>
            </a:r>
            <a:endParaRPr lang="en-US" dirty="0"/>
          </a:p>
        </p:txBody>
      </p:sp>
      <p:sp>
        <p:nvSpPr>
          <p:cNvPr id="85" name="Text Placeholder 76"/>
          <p:cNvSpPr>
            <a:spLocks noGrp="1"/>
          </p:cNvSpPr>
          <p:nvPr>
            <p:ph type="body" sz="quarter" idx="151" hasCustomPrompt="1"/>
          </p:nvPr>
        </p:nvSpPr>
        <p:spPr>
          <a:xfrm>
            <a:off x="4090899" y="3160691"/>
            <a:ext cx="22093415" cy="1864384"/>
          </a:xfrm>
          <a:prstGeom prst="rect">
            <a:avLst/>
          </a:prstGeom>
        </p:spPr>
        <p:txBody>
          <a:bodyPr lIns="77349" tIns="38675" rIns="77349" bIns="38675" anchor="t" anchorCtr="1">
            <a:normAutofit/>
          </a:bodyPr>
          <a:lstStyle>
            <a:lvl1pPr algn="ctr">
              <a:buFontTx/>
              <a:buNone/>
              <a:defRPr sz="97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authors</a:t>
            </a:r>
            <a:endParaRPr lang="en-US" dirty="0"/>
          </a:p>
        </p:txBody>
      </p:sp>
      <p:sp>
        <p:nvSpPr>
          <p:cNvPr id="86" name="Text Placeholder 76"/>
          <p:cNvSpPr>
            <a:spLocks noGrp="1"/>
          </p:cNvSpPr>
          <p:nvPr>
            <p:ph type="body" sz="quarter" idx="178" hasCustomPrompt="1"/>
          </p:nvPr>
        </p:nvSpPr>
        <p:spPr>
          <a:xfrm>
            <a:off x="4090899" y="492940"/>
            <a:ext cx="22093415" cy="2667751"/>
          </a:xfrm>
          <a:prstGeom prst="rect">
            <a:avLst/>
          </a:prstGeom>
        </p:spPr>
        <p:txBody>
          <a:bodyPr lIns="77349" tIns="38675" rIns="77349" bIns="38675" anchor="t" anchorCtr="1">
            <a:normAutofit/>
          </a:bodyPr>
          <a:lstStyle>
            <a:lvl1pPr algn="ctr">
              <a:buFontTx/>
              <a:buNone/>
              <a:defRPr sz="14000">
                <a:solidFill>
                  <a:schemeClr val="bg1"/>
                </a:solidFill>
                <a:latin typeface="+mj-lt"/>
              </a:defRPr>
            </a:lvl1pPr>
            <a:lvl2pPr>
              <a:buFontTx/>
              <a:buNone/>
              <a:defRPr sz="6100"/>
            </a:lvl2pPr>
            <a:lvl3pPr>
              <a:buFontTx/>
              <a:buNone/>
              <a:defRPr sz="6100"/>
            </a:lvl3pPr>
            <a:lvl4pPr>
              <a:buFontTx/>
              <a:buNone/>
              <a:defRPr sz="6100"/>
            </a:lvl4pPr>
            <a:lvl5pPr>
              <a:buFontTx/>
              <a:buNone/>
              <a:defRPr sz="6100"/>
            </a:lvl5pPr>
          </a:lstStyle>
          <a:p>
            <a:pPr lvl="0"/>
            <a:r>
              <a:rPr lang="en-US" dirty="0" smtClean="0"/>
              <a:t>Click here to add title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hyperlink" Target="http://www.facebook.com/pages/PosterPresentationscom/217914411419?v=app_4949752878&amp;ref=ts" TargetMode="External"/><Relationship Id="rId4" Type="http://schemas.openxmlformats.org/officeDocument/2006/relationships/image" Target="../media/image1.jpeg"/><Relationship Id="rId5" Type="http://schemas.openxmlformats.org/officeDocument/2006/relationships/image" Target="../media/image2.png"/><Relationship Id="rId6" Type="http://schemas.openxmlformats.org/officeDocument/2006/relationships/image" Target="../media/image3.png"/><Relationship Id="rId1" Type="http://schemas.openxmlformats.org/officeDocument/2006/relationships/slideLayout" Target="../slideLayouts/slideLayout3.xml"/><Relationship Id="rId2"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2060">
                <a:alpha val="0"/>
              </a:srgb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6" name="Rectangle 25"/>
          <p:cNvSpPr/>
          <p:nvPr userDrawn="1"/>
        </p:nvSpPr>
        <p:spPr>
          <a:xfrm>
            <a:off x="0" y="-1"/>
            <a:ext cx="30275213" cy="64323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33"/>
          <p:cNvSpPr>
            <a:spLocks noChangeArrowheads="1"/>
          </p:cNvSpPr>
          <p:nvPr/>
        </p:nvSpPr>
        <p:spPr bwMode="auto">
          <a:xfrm>
            <a:off x="634515" y="6828960"/>
            <a:ext cx="14291153" cy="10407337"/>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sp>
        <p:nvSpPr>
          <p:cNvPr id="21" name="Rectangle 33"/>
          <p:cNvSpPr>
            <a:spLocks noChangeArrowheads="1"/>
          </p:cNvSpPr>
          <p:nvPr userDrawn="1"/>
        </p:nvSpPr>
        <p:spPr bwMode="auto">
          <a:xfrm>
            <a:off x="15349546" y="6828958"/>
            <a:ext cx="14291153" cy="22463373"/>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sp>
        <p:nvSpPr>
          <p:cNvPr id="24" name="Rectangle 33"/>
          <p:cNvSpPr>
            <a:spLocks noChangeArrowheads="1"/>
          </p:cNvSpPr>
          <p:nvPr userDrawn="1"/>
        </p:nvSpPr>
        <p:spPr bwMode="auto">
          <a:xfrm>
            <a:off x="634515" y="17651562"/>
            <a:ext cx="14291153" cy="22314015"/>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sp>
        <p:nvSpPr>
          <p:cNvPr id="25" name="Rectangle 33"/>
          <p:cNvSpPr>
            <a:spLocks noChangeArrowheads="1"/>
          </p:cNvSpPr>
          <p:nvPr userDrawn="1"/>
        </p:nvSpPr>
        <p:spPr bwMode="auto">
          <a:xfrm>
            <a:off x="15349546" y="29658118"/>
            <a:ext cx="14291153" cy="10307459"/>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cxnSp>
        <p:nvCxnSpPr>
          <p:cNvPr id="32" name="Straight Connector 31"/>
          <p:cNvCxnSpPr/>
          <p:nvPr userDrawn="1"/>
        </p:nvCxnSpPr>
        <p:spPr>
          <a:xfrm>
            <a:off x="0" y="6432330"/>
            <a:ext cx="30275213" cy="0"/>
          </a:xfrm>
          <a:prstGeom prst="line">
            <a:avLst/>
          </a:prstGeom>
          <a:ln w="50800">
            <a:solidFill>
              <a:srgbClr val="2971AD"/>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59" r:id="rId1"/>
  </p:sldLayoutIdLst>
  <p:timing>
    <p:tnLst>
      <p:par>
        <p:cTn id="1" dur="indefinite" restart="never" nodeType="tmRoot"/>
      </p:par>
    </p:tnLst>
  </p:timing>
  <p:txStyles>
    <p:titleStyle>
      <a:lvl1pPr algn="ctr" defTabSz="4298410" rtl="0" eaLnBrk="1" latinLnBrk="0" hangingPunct="1">
        <a:spcBef>
          <a:spcPct val="0"/>
        </a:spcBef>
        <a:buNone/>
        <a:defRPr sz="8500" kern="1200">
          <a:solidFill>
            <a:schemeClr val="bg1"/>
          </a:solidFill>
          <a:latin typeface="Trebuchet MS" pitchFamily="34" charset="0"/>
          <a:ea typeface="+mj-ea"/>
          <a:cs typeface="+mj-cs"/>
        </a:defRPr>
      </a:lvl1pPr>
    </p:titleStyle>
    <p:bodyStyle>
      <a:lvl1pPr marL="1611903" indent="-1611903" algn="l" defTabSz="4298410"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492457" indent="-1343252" algn="l" defTabSz="4298410" rtl="0" eaLnBrk="1" latinLnBrk="0" hangingPunct="1">
        <a:spcBef>
          <a:spcPct val="20000"/>
        </a:spcBef>
        <a:buFont typeface="Arial" pitchFamily="34" charset="0"/>
        <a:buChar char="–"/>
        <a:defRPr sz="13300" kern="1200">
          <a:solidFill>
            <a:schemeClr val="tx1"/>
          </a:solidFill>
          <a:latin typeface="+mn-lt"/>
          <a:ea typeface="+mn-ea"/>
          <a:cs typeface="+mn-cs"/>
        </a:defRPr>
      </a:lvl2pPr>
      <a:lvl3pPr marL="5373012" indent="-1074603" algn="l" defTabSz="4298410"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22217"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671420"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20625"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396982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119034"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26823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2060">
                <a:alpha val="0"/>
              </a:srgb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26" name="Rectangle 25"/>
          <p:cNvSpPr/>
          <p:nvPr userDrawn="1"/>
        </p:nvSpPr>
        <p:spPr>
          <a:xfrm>
            <a:off x="0" y="-1"/>
            <a:ext cx="30275213" cy="643233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33"/>
          <p:cNvSpPr>
            <a:spLocks noChangeArrowheads="1"/>
          </p:cNvSpPr>
          <p:nvPr/>
        </p:nvSpPr>
        <p:spPr bwMode="auto">
          <a:xfrm>
            <a:off x="634515" y="6828960"/>
            <a:ext cx="14291153" cy="10407337"/>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cxnSp>
        <p:nvCxnSpPr>
          <p:cNvPr id="32" name="Straight Connector 31"/>
          <p:cNvCxnSpPr/>
          <p:nvPr userDrawn="1"/>
        </p:nvCxnSpPr>
        <p:spPr>
          <a:xfrm>
            <a:off x="0" y="6432330"/>
            <a:ext cx="30275213" cy="0"/>
          </a:xfrm>
          <a:prstGeom prst="line">
            <a:avLst/>
          </a:prstGeom>
          <a:ln w="50800">
            <a:solidFill>
              <a:srgbClr val="2971AD"/>
            </a:solidFill>
          </a:ln>
        </p:spPr>
        <p:style>
          <a:lnRef idx="1">
            <a:schemeClr val="accent1"/>
          </a:lnRef>
          <a:fillRef idx="0">
            <a:schemeClr val="accent1"/>
          </a:fillRef>
          <a:effectRef idx="0">
            <a:schemeClr val="accent1"/>
          </a:effectRef>
          <a:fontRef idx="minor">
            <a:schemeClr val="tx1"/>
          </a:fontRef>
        </p:style>
      </p:cxnSp>
      <p:sp>
        <p:nvSpPr>
          <p:cNvPr id="9" name="Rectangle 33"/>
          <p:cNvSpPr>
            <a:spLocks noChangeArrowheads="1"/>
          </p:cNvSpPr>
          <p:nvPr userDrawn="1"/>
        </p:nvSpPr>
        <p:spPr bwMode="auto">
          <a:xfrm>
            <a:off x="634515" y="17996227"/>
            <a:ext cx="14291153" cy="23199899"/>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sp>
        <p:nvSpPr>
          <p:cNvPr id="12" name="Rectangle 33"/>
          <p:cNvSpPr>
            <a:spLocks noChangeArrowheads="1"/>
          </p:cNvSpPr>
          <p:nvPr userDrawn="1"/>
        </p:nvSpPr>
        <p:spPr bwMode="auto">
          <a:xfrm>
            <a:off x="15349546" y="6828960"/>
            <a:ext cx="14291153" cy="23199899"/>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sp>
        <p:nvSpPr>
          <p:cNvPr id="13" name="Rectangle 33"/>
          <p:cNvSpPr>
            <a:spLocks noChangeArrowheads="1"/>
          </p:cNvSpPr>
          <p:nvPr userDrawn="1"/>
        </p:nvSpPr>
        <p:spPr bwMode="auto">
          <a:xfrm>
            <a:off x="15349546" y="30788789"/>
            <a:ext cx="14291153" cy="10407337"/>
          </a:xfrm>
          <a:prstGeom prst="roundRect">
            <a:avLst>
              <a:gd name="adj" fmla="val 3215"/>
            </a:avLst>
          </a:prstGeom>
          <a:gradFill flip="none" rotWithShape="1">
            <a:gsLst>
              <a:gs pos="0">
                <a:schemeClr val="accent1">
                  <a:tint val="66000"/>
                  <a:satMod val="160000"/>
                </a:schemeClr>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61" r:id="rId1"/>
  </p:sldLayoutIdLst>
  <p:timing>
    <p:tnLst>
      <p:par>
        <p:cTn id="1" dur="indefinite" restart="never" nodeType="tmRoot"/>
      </p:par>
    </p:tnLst>
  </p:timing>
  <p:txStyles>
    <p:titleStyle>
      <a:lvl1pPr algn="ctr" defTabSz="4298410" rtl="0" eaLnBrk="1" latinLnBrk="0" hangingPunct="1">
        <a:spcBef>
          <a:spcPct val="0"/>
        </a:spcBef>
        <a:buNone/>
        <a:defRPr sz="8500" kern="1200">
          <a:solidFill>
            <a:schemeClr val="bg1"/>
          </a:solidFill>
          <a:latin typeface="Trebuchet MS" pitchFamily="34" charset="0"/>
          <a:ea typeface="+mj-ea"/>
          <a:cs typeface="+mj-cs"/>
        </a:defRPr>
      </a:lvl1pPr>
    </p:titleStyle>
    <p:bodyStyle>
      <a:lvl1pPr marL="1611903" indent="-1611903" algn="l" defTabSz="4298410"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492457" indent="-1343252" algn="l" defTabSz="4298410" rtl="0" eaLnBrk="1" latinLnBrk="0" hangingPunct="1">
        <a:spcBef>
          <a:spcPct val="20000"/>
        </a:spcBef>
        <a:buFont typeface="Arial" pitchFamily="34" charset="0"/>
        <a:buChar char="–"/>
        <a:defRPr sz="13300" kern="1200">
          <a:solidFill>
            <a:schemeClr val="tx1"/>
          </a:solidFill>
          <a:latin typeface="+mn-lt"/>
          <a:ea typeface="+mn-ea"/>
          <a:cs typeface="+mn-cs"/>
        </a:defRPr>
      </a:lvl2pPr>
      <a:lvl3pPr marL="5373012" indent="-1074603" algn="l" defTabSz="4298410"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22217"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671420"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20625"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396982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119034"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26823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0">
              <a:srgbClr val="002060">
                <a:alpha val="0"/>
              </a:srgbClr>
            </a:gs>
            <a:gs pos="50000">
              <a:schemeClr val="accent5">
                <a:lumMod val="60000"/>
                <a:lumOff val="40000"/>
              </a:schemeClr>
            </a:gs>
            <a:gs pos="100000">
              <a:schemeClr val="accent5">
                <a:lumMod val="20000"/>
                <a:lumOff val="80000"/>
              </a:schemeClr>
            </a:gs>
          </a:gsLst>
          <a:lin ang="16200000" scaled="1"/>
          <a:tileRect/>
        </a:gradFill>
        <a:effectLst/>
      </p:bgPr>
    </p:bg>
    <p:spTree>
      <p:nvGrpSpPr>
        <p:cNvPr id="1" name=""/>
        <p:cNvGrpSpPr/>
        <p:nvPr/>
      </p:nvGrpSpPr>
      <p:grpSpPr>
        <a:xfrm>
          <a:off x="0" y="0"/>
          <a:ext cx="0" cy="0"/>
          <a:chOff x="0" y="0"/>
          <a:chExt cx="0" cy="0"/>
        </a:xfrm>
      </p:grpSpPr>
      <p:sp>
        <p:nvSpPr>
          <p:cNvPr id="7" name="Rectangle 36"/>
          <p:cNvSpPr>
            <a:spLocks noChangeArrowheads="1"/>
          </p:cNvSpPr>
          <p:nvPr/>
        </p:nvSpPr>
        <p:spPr bwMode="auto">
          <a:xfrm>
            <a:off x="0" y="204360"/>
            <a:ext cx="30275213" cy="6242216"/>
          </a:xfrm>
          <a:prstGeom prst="rect">
            <a:avLst/>
          </a:prstGeom>
          <a:solidFill>
            <a:schemeClr val="accent5">
              <a:lumMod val="75000"/>
            </a:schemeClr>
          </a:solidFill>
          <a:ln w="9525">
            <a:solidFill>
              <a:schemeClr val="tx1"/>
            </a:solidFill>
            <a:miter lim="800000"/>
            <a:headEnd/>
            <a:tailEnd/>
          </a:ln>
          <a:effectLst/>
        </p:spPr>
        <p:txBody>
          <a:bodyPr wrap="none" lIns="89551" tIns="44774" rIns="89551" bIns="44774" anchor="ctr"/>
          <a:lstStyle/>
          <a:p>
            <a:pPr>
              <a:defRPr/>
            </a:pPr>
            <a:endParaRPr lang="en-US" dirty="0"/>
          </a:p>
        </p:txBody>
      </p:sp>
      <p:sp>
        <p:nvSpPr>
          <p:cNvPr id="8" name="Rectangle 33"/>
          <p:cNvSpPr>
            <a:spLocks noChangeArrowheads="1"/>
          </p:cNvSpPr>
          <p:nvPr/>
        </p:nvSpPr>
        <p:spPr bwMode="auto">
          <a:xfrm>
            <a:off x="533233" y="6804617"/>
            <a:ext cx="29010460" cy="34778057"/>
          </a:xfrm>
          <a:prstGeom prst="roundRect">
            <a:avLst>
              <a:gd name="adj" fmla="val 2277"/>
            </a:avLst>
          </a:prstGeom>
          <a:gradFill flip="none" rotWithShape="1">
            <a:gsLst>
              <a:gs pos="0">
                <a:srgbClr val="CDD2DE"/>
              </a:gs>
              <a:gs pos="0">
                <a:srgbClr val="CDD2DE"/>
              </a:gs>
              <a:gs pos="100000">
                <a:srgbClr val="F3F5FA"/>
              </a:gs>
            </a:gsLst>
            <a:lin ang="16200000" scaled="1"/>
            <a:tileRect/>
          </a:gradFill>
          <a:ln w="9525">
            <a:solidFill>
              <a:schemeClr val="tx2"/>
            </a:solidFill>
            <a:miter lim="800000"/>
            <a:headEnd/>
            <a:tailEnd/>
          </a:ln>
          <a:effectLst/>
        </p:spPr>
        <p:txBody>
          <a:bodyPr wrap="none" lIns="89551" tIns="44774" rIns="89551" bIns="44774" anchor="ctr"/>
          <a:lstStyle/>
          <a:p>
            <a:pPr>
              <a:defRPr/>
            </a:pPr>
            <a:endParaRPr lang="en-US" dirty="0"/>
          </a:p>
        </p:txBody>
      </p:sp>
      <p:sp>
        <p:nvSpPr>
          <p:cNvPr id="9" name="Rectangle 9"/>
          <p:cNvSpPr>
            <a:spLocks noChangeArrowheads="1"/>
          </p:cNvSpPr>
          <p:nvPr/>
        </p:nvSpPr>
        <p:spPr bwMode="auto">
          <a:xfrm>
            <a:off x="0" y="6248412"/>
            <a:ext cx="30275213" cy="198164"/>
          </a:xfrm>
          <a:prstGeom prst="rect">
            <a:avLst/>
          </a:prstGeom>
          <a:solidFill>
            <a:schemeClr val="accent5">
              <a:lumMod val="50000"/>
            </a:schemeClr>
          </a:solidFill>
          <a:ln w="152400">
            <a:noFill/>
            <a:miter lim="800000"/>
            <a:headEnd/>
            <a:tailEnd/>
          </a:ln>
          <a:effectLst/>
        </p:spPr>
        <p:txBody>
          <a:bodyPr wrap="none" lIns="89551" tIns="44774" rIns="89551" bIns="44774" anchor="ctr"/>
          <a:lstStyle/>
          <a:p>
            <a:pPr>
              <a:defRPr/>
            </a:pPr>
            <a:endParaRPr lang="en-US" dirty="0"/>
          </a:p>
        </p:txBody>
      </p:sp>
      <p:sp>
        <p:nvSpPr>
          <p:cNvPr id="10" name="Text Box 14"/>
          <p:cNvSpPr txBox="1">
            <a:spLocks noChangeArrowheads="1"/>
          </p:cNvSpPr>
          <p:nvPr/>
        </p:nvSpPr>
        <p:spPr bwMode="auto">
          <a:xfrm>
            <a:off x="1432294" y="41948434"/>
            <a:ext cx="2636977" cy="322029"/>
          </a:xfrm>
          <a:prstGeom prst="rect">
            <a:avLst/>
          </a:prstGeom>
          <a:noFill/>
          <a:ln w="9525">
            <a:noFill/>
            <a:miter lim="800000"/>
            <a:headEnd/>
            <a:tailEnd/>
          </a:ln>
          <a:effectLst/>
        </p:spPr>
        <p:txBody>
          <a:bodyPr wrap="square" lIns="89381" tIns="44682" rIns="89381" bIns="44682">
            <a:spAutoFit/>
          </a:bodyPr>
          <a:lstStyle/>
          <a:p>
            <a:pPr eaLnBrk="0" hangingPunct="0">
              <a:lnSpc>
                <a:spcPct val="65000"/>
              </a:lnSpc>
              <a:spcBef>
                <a:spcPct val="50000"/>
              </a:spcBef>
              <a:defRPr/>
            </a:pPr>
            <a:r>
              <a:rPr lang="en-US" sz="500" b="1" dirty="0" smtClean="0">
                <a:solidFill>
                  <a:schemeClr val="bg1">
                    <a:lumMod val="75000"/>
                  </a:schemeClr>
                </a:solidFill>
                <a:latin typeface="Arial" charset="0"/>
              </a:rPr>
              <a:t>RESEARCH POSTER PRESENTATION </a:t>
            </a:r>
            <a:r>
              <a:rPr lang="en-US" sz="500" b="1" dirty="0">
                <a:solidFill>
                  <a:schemeClr val="bg1">
                    <a:lumMod val="75000"/>
                  </a:schemeClr>
                </a:solidFill>
                <a:latin typeface="Arial" charset="0"/>
              </a:rPr>
              <a:t>DESIGN © </a:t>
            </a:r>
            <a:r>
              <a:rPr lang="en-US" sz="500" b="1" dirty="0" smtClean="0">
                <a:solidFill>
                  <a:schemeClr val="bg1">
                    <a:lumMod val="75000"/>
                  </a:schemeClr>
                </a:solidFill>
                <a:latin typeface="Arial" charset="0"/>
              </a:rPr>
              <a:t>2012</a:t>
            </a:r>
            <a:endParaRPr lang="en-US" sz="500" b="1" dirty="0">
              <a:solidFill>
                <a:schemeClr val="bg1">
                  <a:lumMod val="75000"/>
                </a:schemeClr>
              </a:solidFill>
              <a:latin typeface="Arial" charset="0"/>
            </a:endParaRPr>
          </a:p>
          <a:p>
            <a:pPr eaLnBrk="0" hangingPunct="0">
              <a:lnSpc>
                <a:spcPct val="65000"/>
              </a:lnSpc>
              <a:spcBef>
                <a:spcPct val="50000"/>
              </a:spcBef>
              <a:defRPr/>
            </a:pPr>
            <a:r>
              <a:rPr lang="en-US" sz="1000" b="1" dirty="0">
                <a:solidFill>
                  <a:schemeClr val="bg1">
                    <a:lumMod val="75000"/>
                  </a:schemeClr>
                </a:solidFill>
                <a:latin typeface="Arial" charset="0"/>
              </a:rPr>
              <a:t>www.PosterPresentations.com</a:t>
            </a:r>
          </a:p>
        </p:txBody>
      </p:sp>
      <p:sp>
        <p:nvSpPr>
          <p:cNvPr id="22" name="Rectangle 21"/>
          <p:cNvSpPr/>
          <p:nvPr/>
        </p:nvSpPr>
        <p:spPr>
          <a:xfrm>
            <a:off x="-14525925" y="-25480"/>
            <a:ext cx="14283175" cy="42803763"/>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79102" tIns="358200" rIns="179102" bIns="179102" rtlCol="0" anchor="t" anchorCtr="0"/>
          <a:lstStyle/>
          <a:p>
            <a:pPr algn="ctr"/>
            <a:r>
              <a:rPr lang="en-US" sz="5800" b="1" dirty="0" smtClean="0">
                <a:solidFill>
                  <a:schemeClr val="bg1"/>
                </a:solidFill>
                <a:latin typeface="Trebuchet MS" pitchFamily="34" charset="0"/>
              </a:rPr>
              <a:t>QUICK DESIGN</a:t>
            </a:r>
            <a:r>
              <a:rPr lang="en-US" sz="5800" b="1" baseline="0" dirty="0" smtClean="0">
                <a:solidFill>
                  <a:schemeClr val="bg1"/>
                </a:solidFill>
                <a:latin typeface="Trebuchet MS" pitchFamily="34" charset="0"/>
              </a:rPr>
              <a:t> </a:t>
            </a:r>
            <a:r>
              <a:rPr lang="en-US" sz="5800" b="1" dirty="0" smtClean="0">
                <a:solidFill>
                  <a:schemeClr val="bg1"/>
                </a:solidFill>
                <a:latin typeface="Trebuchet MS" pitchFamily="34" charset="0"/>
              </a:rPr>
              <a:t>GUIDE</a:t>
            </a:r>
          </a:p>
          <a:p>
            <a:pPr algn="ctr"/>
            <a:r>
              <a:rPr lang="en-US" sz="5200" b="1" dirty="0" smtClean="0">
                <a:solidFill>
                  <a:srgbClr val="FFFF00"/>
                </a:solidFill>
                <a:latin typeface="Trebuchet MS" pitchFamily="34" charset="0"/>
              </a:rPr>
              <a:t>(--THIS SECTION DOES NOT PRINT--)</a:t>
            </a:r>
          </a:p>
          <a:p>
            <a:pPr algn="ctr"/>
            <a:endParaRPr lang="en-US" sz="4300" b="1" dirty="0" smtClean="0">
              <a:latin typeface="Trebuchet MS" pitchFamily="34" charset="0"/>
            </a:endParaRPr>
          </a:p>
          <a:p>
            <a:pPr defTabSz="4298720"/>
            <a:r>
              <a:rPr lang="en-US" sz="4300" dirty="0" smtClean="0">
                <a:latin typeface="Trebuchet MS" pitchFamily="34" charset="0"/>
              </a:rPr>
              <a:t>This PowerPoint</a:t>
            </a:r>
            <a:r>
              <a:rPr lang="en-US" sz="4300" baseline="0" dirty="0" smtClean="0">
                <a:latin typeface="Trebuchet MS" pitchFamily="34" charset="0"/>
              </a:rPr>
              <a:t> </a:t>
            </a:r>
            <a:r>
              <a:rPr lang="en-US" sz="4300" dirty="0" smtClean="0">
                <a:latin typeface="Trebuchet MS" pitchFamily="34" charset="0"/>
              </a:rPr>
              <a:t>2007 template produces</a:t>
            </a:r>
            <a:r>
              <a:rPr lang="en-US" sz="4300" baseline="0" dirty="0" smtClean="0">
                <a:latin typeface="Trebuchet MS" pitchFamily="34" charset="0"/>
              </a:rPr>
              <a:t> </a:t>
            </a:r>
            <a:r>
              <a:rPr lang="en-US" sz="4300" dirty="0" smtClean="0">
                <a:latin typeface="Trebuchet MS" pitchFamily="34" charset="0"/>
              </a:rPr>
              <a:t>an A0 size professional  poster. It</a:t>
            </a:r>
            <a:r>
              <a:rPr lang="en-US" sz="4300" baseline="0" dirty="0" smtClean="0">
                <a:latin typeface="Trebuchet MS" pitchFamily="34" charset="0"/>
              </a:rPr>
              <a:t> </a:t>
            </a:r>
            <a:r>
              <a:rPr lang="en-US" sz="4300" dirty="0" smtClean="0">
                <a:latin typeface="Trebuchet MS" pitchFamily="34" charset="0"/>
              </a:rPr>
              <a:t>will save you valuable time placing titles, subtitles,</a:t>
            </a:r>
            <a:r>
              <a:rPr lang="en-US" sz="4300" baseline="0" dirty="0" smtClean="0">
                <a:latin typeface="Trebuchet MS" pitchFamily="34" charset="0"/>
              </a:rPr>
              <a:t> text, and graphics</a:t>
            </a:r>
            <a:r>
              <a:rPr lang="en-US" sz="4300" dirty="0" smtClean="0">
                <a:latin typeface="Trebuchet MS" pitchFamily="34" charset="0"/>
              </a:rPr>
              <a:t>. </a:t>
            </a:r>
          </a:p>
          <a:p>
            <a:pPr defTabSz="4298720"/>
            <a:endParaRPr lang="en-US" sz="4300" dirty="0" smtClean="0">
              <a:latin typeface="Trebuchet MS" pitchFamily="34" charset="0"/>
            </a:endParaRPr>
          </a:p>
          <a:p>
            <a:pPr defTabSz="4298720"/>
            <a:r>
              <a:rPr lang="en-US" sz="4300" dirty="0" smtClean="0">
                <a:latin typeface="Trebuchet MS" pitchFamily="34" charset="0"/>
              </a:rPr>
              <a:t>Use it to create your presentation. Then send</a:t>
            </a:r>
            <a:r>
              <a:rPr lang="en-US" sz="4300" baseline="0" dirty="0" smtClean="0">
                <a:latin typeface="Trebuchet MS" pitchFamily="34" charset="0"/>
              </a:rPr>
              <a:t> it </a:t>
            </a:r>
            <a:r>
              <a:rPr lang="en-US" sz="4300" dirty="0" smtClean="0">
                <a:latin typeface="Trebuchet MS" pitchFamily="34" charset="0"/>
              </a:rPr>
              <a:t>to </a:t>
            </a:r>
            <a:r>
              <a:rPr lang="en-US" sz="4300" b="1" dirty="0" smtClean="0">
                <a:latin typeface="Trebuchet MS" pitchFamily="34" charset="0"/>
              </a:rPr>
              <a:t>PosterPresentations.com</a:t>
            </a:r>
            <a:r>
              <a:rPr lang="en-US" sz="4300" dirty="0" smtClean="0">
                <a:latin typeface="Trebuchet MS" pitchFamily="34" charset="0"/>
              </a:rPr>
              <a:t> for premium quality, same day affordable printing.</a:t>
            </a:r>
            <a:br>
              <a:rPr lang="en-US" sz="4300" dirty="0" smtClean="0">
                <a:latin typeface="Trebuchet MS" pitchFamily="34" charset="0"/>
              </a:rPr>
            </a:br>
            <a:endParaRPr lang="en-US" sz="4300" dirty="0" smtClean="0">
              <a:latin typeface="Trebuchet MS" pitchFamily="34" charset="0"/>
            </a:endParaRPr>
          </a:p>
          <a:p>
            <a:pPr defTabSz="4298720"/>
            <a:r>
              <a:rPr lang="en-US" sz="4300" dirty="0" smtClean="0">
                <a:latin typeface="Trebuchet MS" pitchFamily="34" charset="0"/>
              </a:rPr>
              <a:t>We provide a series of </a:t>
            </a:r>
            <a:r>
              <a:rPr lang="en-US" sz="4300" b="1" dirty="0" smtClean="0">
                <a:latin typeface="Trebuchet MS" pitchFamily="34" charset="0"/>
              </a:rPr>
              <a:t>online tutorials</a:t>
            </a:r>
            <a:r>
              <a:rPr lang="en-US" sz="4300" dirty="0" smtClean="0">
                <a:latin typeface="Trebuchet MS" pitchFamily="34" charset="0"/>
              </a:rPr>
              <a:t> that will guide you through the poster design process and answer your poster production questions. </a:t>
            </a:r>
          </a:p>
          <a:p>
            <a:pPr defTabSz="4298720"/>
            <a:endParaRPr lang="en-US" sz="4300" dirty="0" smtClean="0">
              <a:latin typeface="Trebuchet MS" pitchFamily="34" charset="0"/>
            </a:endParaRPr>
          </a:p>
          <a:p>
            <a:pPr defTabSz="4298720"/>
            <a:r>
              <a:rPr lang="en-US" sz="4300" dirty="0" smtClean="0">
                <a:latin typeface="Trebuchet MS" pitchFamily="34" charset="0"/>
              </a:rPr>
              <a:t>View our online</a:t>
            </a:r>
            <a:r>
              <a:rPr lang="en-US" sz="4300" baseline="0" dirty="0" smtClean="0">
                <a:latin typeface="Trebuchet MS" pitchFamily="34" charset="0"/>
              </a:rPr>
              <a:t> tutorials at:</a:t>
            </a:r>
            <a:r>
              <a:rPr lang="en-US" sz="4300" dirty="0" smtClean="0">
                <a:latin typeface="Trebuchet MS" pitchFamily="34" charset="0"/>
              </a:rPr>
              <a:t/>
            </a:r>
            <a:br>
              <a:rPr lang="en-US" sz="4300" dirty="0" smtClean="0">
                <a:latin typeface="Trebuchet MS" pitchFamily="34" charset="0"/>
              </a:rPr>
            </a:br>
            <a:r>
              <a:rPr lang="en-US" sz="4300" dirty="0" smtClean="0">
                <a:solidFill>
                  <a:srgbClr val="FFFF00"/>
                </a:solidFill>
                <a:latin typeface="Trebuchet MS" pitchFamily="34" charset="0"/>
              </a:rPr>
              <a:t> http://bit.ly/Poster_creation_help </a:t>
            </a:r>
            <a:r>
              <a:rPr lang="en-US" sz="4300" dirty="0" smtClean="0">
                <a:latin typeface="Trebuchet MS" pitchFamily="34" charset="0"/>
              </a:rPr>
              <a:t/>
            </a:r>
            <a:br>
              <a:rPr lang="en-US" sz="4300" dirty="0" smtClean="0">
                <a:latin typeface="Trebuchet MS" pitchFamily="34" charset="0"/>
              </a:rPr>
            </a:br>
            <a:r>
              <a:rPr lang="en-US" sz="4300" dirty="0" smtClean="0">
                <a:latin typeface="Trebuchet MS" pitchFamily="34" charset="0"/>
              </a:rPr>
              <a:t>(copy</a:t>
            </a:r>
            <a:r>
              <a:rPr lang="en-US" sz="4300" baseline="0" dirty="0" smtClean="0">
                <a:latin typeface="Trebuchet MS" pitchFamily="34" charset="0"/>
              </a:rPr>
              <a:t> and paste the link into your web browser).</a:t>
            </a:r>
          </a:p>
          <a:p>
            <a:pPr defTabSz="4298720"/>
            <a:endParaRPr lang="en-US" sz="4300" dirty="0" smtClean="0">
              <a:latin typeface="Trebuchet MS" pitchFamily="34" charset="0"/>
            </a:endParaRPr>
          </a:p>
          <a:p>
            <a:pPr defTabSz="4298720"/>
            <a:r>
              <a:rPr lang="en-US" sz="4300" dirty="0" smtClean="0">
                <a:latin typeface="Trebuchet MS" pitchFamily="34" charset="0"/>
              </a:rPr>
              <a:t>For assistance and to order your printed poster</a:t>
            </a:r>
            <a:r>
              <a:rPr lang="en-US" sz="4300" dirty="0" smtClean="0">
                <a:solidFill>
                  <a:schemeClr val="bg1"/>
                </a:solidFill>
                <a:latin typeface="Trebuchet MS" pitchFamily="34" charset="0"/>
              </a:rPr>
              <a:t> call </a:t>
            </a:r>
            <a:r>
              <a:rPr lang="en-US" sz="4300" b="1" dirty="0" smtClean="0">
                <a:solidFill>
                  <a:srgbClr val="FFFF00"/>
                </a:solidFill>
                <a:latin typeface="Trebuchet MS" pitchFamily="34" charset="0"/>
              </a:rPr>
              <a:t>PosterPresentations.com</a:t>
            </a:r>
            <a:r>
              <a:rPr lang="en-US" sz="4300" dirty="0" smtClean="0">
                <a:solidFill>
                  <a:srgbClr val="FFFF00"/>
                </a:solidFill>
                <a:latin typeface="Trebuchet MS" pitchFamily="34" charset="0"/>
              </a:rPr>
              <a:t> </a:t>
            </a:r>
            <a:r>
              <a:rPr lang="en-US" sz="4300" dirty="0" smtClean="0">
                <a:latin typeface="Trebuchet MS" pitchFamily="34" charset="0"/>
              </a:rPr>
              <a:t>at </a:t>
            </a:r>
            <a:r>
              <a:rPr lang="en-US" sz="5200" b="1" dirty="0" smtClean="0">
                <a:solidFill>
                  <a:srgbClr val="FFFF00"/>
                </a:solidFill>
                <a:latin typeface="Trebuchet MS" pitchFamily="34" charset="0"/>
              </a:rPr>
              <a:t>1.866.649.3004</a:t>
            </a:r>
          </a:p>
          <a:p>
            <a:pPr defTabSz="4298720"/>
            <a:endParaRPr lang="en-US" sz="5200" b="1" dirty="0" smtClean="0">
              <a:solidFill>
                <a:srgbClr val="FFFF00"/>
              </a:solidFill>
              <a:latin typeface="Trebuchet MS" pitchFamily="34" charset="0"/>
            </a:endParaRPr>
          </a:p>
          <a:p>
            <a:pPr algn="ctr"/>
            <a:r>
              <a:rPr lang="en-US" sz="5800" b="1" dirty="0" smtClean="0">
                <a:solidFill>
                  <a:schemeClr val="bg1"/>
                </a:solidFill>
                <a:latin typeface="Trebuchet MS" pitchFamily="34" charset="0"/>
              </a:rPr>
              <a:t>Object Placeholders</a:t>
            </a:r>
          </a:p>
          <a:p>
            <a:pPr algn="ctr"/>
            <a:endParaRPr lang="en-US" sz="900" b="1" dirty="0" smtClean="0">
              <a:solidFill>
                <a:schemeClr val="bg1"/>
              </a:solidFill>
              <a:latin typeface="Trebuchet MS" pitchFamily="34" charset="0"/>
            </a:endParaRPr>
          </a:p>
          <a:p>
            <a:pPr defTabSz="4298720"/>
            <a:r>
              <a:rPr lang="en-US" sz="4300" dirty="0" smtClean="0">
                <a:latin typeface="Trebuchet MS" pitchFamily="34" charset="0"/>
              </a:rPr>
              <a:t>Use the placeholders provided below to add new elements to your poster:</a:t>
            </a:r>
            <a:r>
              <a:rPr lang="en-US" sz="4300" baseline="0" dirty="0" smtClean="0">
                <a:latin typeface="Trebuchet MS" pitchFamily="34" charset="0"/>
              </a:rPr>
              <a:t> </a:t>
            </a:r>
            <a:r>
              <a:rPr lang="en-US" sz="4300" dirty="0" smtClean="0">
                <a:latin typeface="Trebuchet MS" pitchFamily="34" charset="0"/>
              </a:rPr>
              <a:t>Drag a placeholder onto the</a:t>
            </a:r>
            <a:r>
              <a:rPr lang="en-US" sz="4300" baseline="0" dirty="0" smtClean="0">
                <a:latin typeface="Trebuchet MS" pitchFamily="34" charset="0"/>
              </a:rPr>
              <a:t> poster area,</a:t>
            </a:r>
            <a:r>
              <a:rPr lang="en-US" sz="4300" dirty="0" smtClean="0">
                <a:latin typeface="Trebuchet MS" pitchFamily="34" charset="0"/>
              </a:rPr>
              <a:t> size it, and click it to edit.</a:t>
            </a:r>
          </a:p>
          <a:p>
            <a:pPr defTabSz="4298720"/>
            <a:endParaRPr lang="en-US" sz="4300" dirty="0" smtClean="0">
              <a:latin typeface="Trebuchet MS" pitchFamily="34" charset="0"/>
            </a:endParaRPr>
          </a:p>
          <a:p>
            <a:pPr defTabSz="4298720"/>
            <a:r>
              <a:rPr lang="en-US" sz="4300" b="1" dirty="0" smtClean="0">
                <a:solidFill>
                  <a:srgbClr val="FFFF00"/>
                </a:solidFill>
                <a:latin typeface="Trebuchet MS" pitchFamily="34" charset="0"/>
              </a:rPr>
              <a:t>Section Header placeholder</a:t>
            </a:r>
          </a:p>
          <a:p>
            <a:pPr defTabSz="4298720"/>
            <a:r>
              <a:rPr lang="en-US" sz="4300" dirty="0" smtClean="0">
                <a:latin typeface="Trebuchet MS" pitchFamily="34" charset="0"/>
              </a:rPr>
              <a:t>Move</a:t>
            </a:r>
            <a:r>
              <a:rPr lang="en-US" sz="4300" baseline="0" dirty="0" smtClean="0">
                <a:latin typeface="Trebuchet MS" pitchFamily="34" charset="0"/>
              </a:rPr>
              <a:t> this preformatted section header placeholder to the poster area to add another section header. Use section headers to separate topics or concepts within your presentation. </a:t>
            </a:r>
            <a:endParaRPr lang="el-GR" sz="4300" baseline="0" dirty="0" smtClean="0">
              <a:latin typeface="Trebuchet MS" pitchFamily="34" charset="0"/>
            </a:endParaRPr>
          </a:p>
          <a:p>
            <a:pPr defTabSz="4298720"/>
            <a:endParaRPr lang="el-GR" sz="4300" baseline="0" dirty="0" smtClean="0">
              <a:latin typeface="Trebuchet MS" pitchFamily="34" charset="0"/>
            </a:endParaRPr>
          </a:p>
          <a:p>
            <a:pPr defTabSz="4298720"/>
            <a:endParaRPr lang="en-US" sz="4300" baseline="0" dirty="0" smtClean="0">
              <a:latin typeface="Trebuchet MS" pitchFamily="34" charset="0"/>
            </a:endParaRPr>
          </a:p>
          <a:p>
            <a:pPr defTabSz="4298720"/>
            <a:endParaRPr lang="en-US" sz="4300" baseline="0" dirty="0" smtClean="0">
              <a:latin typeface="Trebuchet MS" pitchFamily="34" charset="0"/>
            </a:endParaRPr>
          </a:p>
          <a:p>
            <a:pPr defTabSz="4298720"/>
            <a:endParaRPr lang="en-US" sz="4300" dirty="0" smtClean="0">
              <a:latin typeface="Trebuchet MS" pitchFamily="34" charset="0"/>
            </a:endParaRPr>
          </a:p>
          <a:p>
            <a:pPr defTabSz="4298720"/>
            <a:endParaRPr lang="en-US" sz="4300" b="1" dirty="0" smtClean="0">
              <a:solidFill>
                <a:srgbClr val="FFFF00"/>
              </a:solidFill>
              <a:latin typeface="Trebuchet MS" pitchFamily="34" charset="0"/>
            </a:endParaRPr>
          </a:p>
          <a:p>
            <a:pPr defTabSz="4298720"/>
            <a:r>
              <a:rPr lang="en-US" sz="4300" b="1" dirty="0" smtClean="0">
                <a:solidFill>
                  <a:srgbClr val="FFFF00"/>
                </a:solidFill>
                <a:latin typeface="Trebuchet MS" pitchFamily="34" charset="0"/>
              </a:rPr>
              <a:t>Text placeholder</a:t>
            </a:r>
          </a:p>
          <a:p>
            <a:pPr defTabSz="4298720"/>
            <a:r>
              <a:rPr lang="en-US" sz="4300" baseline="0" dirty="0" smtClean="0">
                <a:latin typeface="Trebuchet MS" pitchFamily="34" charset="0"/>
              </a:rPr>
              <a:t>Move this preformatted text placeholder to the poster to add a new body of text.</a:t>
            </a:r>
            <a:endParaRPr lang="el-GR" sz="4300" baseline="0" dirty="0" smtClean="0">
              <a:latin typeface="Trebuchet MS" pitchFamily="34" charset="0"/>
            </a:endParaRPr>
          </a:p>
          <a:p>
            <a:pPr defTabSz="4298720"/>
            <a:endParaRPr lang="el-GR" sz="4300" baseline="0" dirty="0" smtClean="0">
              <a:latin typeface="Trebuchet MS" pitchFamily="34" charset="0"/>
            </a:endParaRPr>
          </a:p>
          <a:p>
            <a:pPr defTabSz="4298720"/>
            <a:endParaRPr lang="en-US" sz="4300" baseline="0" dirty="0" smtClean="0">
              <a:latin typeface="Trebuchet MS" pitchFamily="34" charset="0"/>
            </a:endParaRPr>
          </a:p>
          <a:p>
            <a:pPr defTabSz="4298720"/>
            <a:endParaRPr lang="en-US" sz="4300" baseline="0" dirty="0" smtClean="0">
              <a:latin typeface="Trebuchet MS" pitchFamily="34" charset="0"/>
            </a:endParaRPr>
          </a:p>
          <a:p>
            <a:pPr defTabSz="4298720"/>
            <a:endParaRPr lang="en-US" sz="4300" baseline="0" dirty="0" smtClean="0">
              <a:latin typeface="Trebuchet MS" pitchFamily="34" charset="0"/>
            </a:endParaRPr>
          </a:p>
          <a:p>
            <a:pPr defTabSz="4298720"/>
            <a:endParaRPr lang="en-US" sz="4300" baseline="0" dirty="0" smtClean="0">
              <a:latin typeface="Trebuchet MS" pitchFamily="34" charset="0"/>
            </a:endParaRPr>
          </a:p>
          <a:p>
            <a:pPr defTabSz="4298720"/>
            <a:endParaRPr lang="en-US" sz="4300" b="1" baseline="0" dirty="0" smtClean="0">
              <a:solidFill>
                <a:srgbClr val="FFFF00"/>
              </a:solidFill>
              <a:latin typeface="Trebuchet MS" pitchFamily="34" charset="0"/>
            </a:endParaRPr>
          </a:p>
          <a:p>
            <a:pPr defTabSz="4298720"/>
            <a:r>
              <a:rPr lang="en-US" sz="4300" b="1" baseline="0" dirty="0" smtClean="0">
                <a:solidFill>
                  <a:srgbClr val="FFFF00"/>
                </a:solidFill>
                <a:latin typeface="Trebuchet MS" pitchFamily="34" charset="0"/>
              </a:rPr>
              <a:t>Picture placeholder</a:t>
            </a:r>
          </a:p>
          <a:p>
            <a:pPr defTabSz="4298720"/>
            <a:r>
              <a:rPr lang="en-US" sz="4300" baseline="0" dirty="0" smtClean="0">
                <a:latin typeface="Trebuchet MS" pitchFamily="34" charset="0"/>
              </a:rPr>
              <a:t>Move this graphic placeholder onto your poster, size it first, and then click it to add a picture to the poster.</a:t>
            </a:r>
          </a:p>
          <a:p>
            <a:pPr defTabSz="4298720"/>
            <a:endParaRPr lang="en-US" sz="3600" baseline="0" dirty="0" smtClean="0">
              <a:latin typeface="Trebuchet MS" pitchFamily="34" charset="0"/>
            </a:endParaRPr>
          </a:p>
          <a:p>
            <a:pPr defTabSz="4298720"/>
            <a:endParaRPr lang="en-US" sz="3600" baseline="0" dirty="0" smtClean="0">
              <a:latin typeface="Trebuchet MS" pitchFamily="34" charset="0"/>
            </a:endParaRPr>
          </a:p>
          <a:p>
            <a:pPr defTabSz="4298720"/>
            <a:endParaRPr lang="en-US" sz="3600" baseline="0" dirty="0" smtClean="0">
              <a:latin typeface="Trebuchet MS" pitchFamily="34" charset="0"/>
            </a:endParaRPr>
          </a:p>
          <a:p>
            <a:pPr algn="ctr"/>
            <a:endParaRPr lang="en-US" sz="4700" b="1" dirty="0" smtClean="0">
              <a:solidFill>
                <a:schemeClr val="bg1"/>
              </a:solidFill>
              <a:latin typeface="Trebuchet MS" pitchFamily="34" charset="0"/>
            </a:endParaRPr>
          </a:p>
          <a:p>
            <a:pPr algn="ctr"/>
            <a:endParaRPr lang="en-US" sz="4700" b="1" dirty="0" smtClean="0">
              <a:solidFill>
                <a:schemeClr val="bg1"/>
              </a:solidFill>
              <a:latin typeface="Trebuchet MS" pitchFamily="34" charset="0"/>
            </a:endParaRPr>
          </a:p>
          <a:p>
            <a:pPr algn="ctr"/>
            <a:endParaRPr lang="en-US" sz="4700" b="1" dirty="0" smtClean="0">
              <a:solidFill>
                <a:schemeClr val="bg1"/>
              </a:solidFill>
              <a:latin typeface="Trebuchet MS" pitchFamily="34" charset="0"/>
            </a:endParaRPr>
          </a:p>
          <a:p>
            <a:pPr algn="ctr"/>
            <a:endParaRPr lang="en-US" sz="4700" b="1" dirty="0" smtClean="0">
              <a:solidFill>
                <a:schemeClr val="bg1"/>
              </a:solidFill>
              <a:latin typeface="Trebuchet MS" pitchFamily="34" charset="0"/>
            </a:endParaRPr>
          </a:p>
          <a:p>
            <a:pPr defTabSz="4298720"/>
            <a:endParaRPr lang="en-US" sz="3600" dirty="0" smtClean="0">
              <a:latin typeface="Trebuchet MS" pitchFamily="34" charset="0"/>
            </a:endParaRPr>
          </a:p>
          <a:p>
            <a:pPr algn="ctr"/>
            <a:endParaRPr lang="en-US" sz="3600" b="1" dirty="0" smtClean="0">
              <a:solidFill>
                <a:schemeClr val="bg1"/>
              </a:solidFill>
              <a:latin typeface="Trebuchet MS" pitchFamily="34" charset="0"/>
            </a:endParaRPr>
          </a:p>
          <a:p>
            <a:pPr defTabSz="4298720"/>
            <a:endParaRPr lang="en-US" sz="3600" b="1" dirty="0" smtClean="0">
              <a:solidFill>
                <a:srgbClr val="FFFF00"/>
              </a:solidFill>
              <a:latin typeface="Trebuchet MS" pitchFamily="34" charset="0"/>
            </a:endParaRPr>
          </a:p>
          <a:p>
            <a:pPr algn="ctr"/>
            <a:endParaRPr lang="en-US" sz="4700" b="1" dirty="0">
              <a:latin typeface="Trebuchet MS" pitchFamily="34" charset="0"/>
            </a:endParaRPr>
          </a:p>
        </p:txBody>
      </p:sp>
      <p:sp>
        <p:nvSpPr>
          <p:cNvPr id="23" name="Rectangle 22"/>
          <p:cNvSpPr/>
          <p:nvPr/>
        </p:nvSpPr>
        <p:spPr>
          <a:xfrm>
            <a:off x="-14525925" y="30369020"/>
            <a:ext cx="14283175" cy="10106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9551" tIns="44774" rIns="89551" bIns="44774" rtlCol="0" anchor="ctr"/>
          <a:lstStyle/>
          <a:p>
            <a:pPr algn="ctr"/>
            <a:endParaRPr lang="en-US" dirty="0"/>
          </a:p>
        </p:txBody>
      </p:sp>
      <p:cxnSp>
        <p:nvCxnSpPr>
          <p:cNvPr id="45" name="Straight Connector 44"/>
          <p:cNvCxnSpPr/>
          <p:nvPr/>
        </p:nvCxnSpPr>
        <p:spPr>
          <a:xfrm>
            <a:off x="-14559544" y="15361143"/>
            <a:ext cx="14358599" cy="4343"/>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48" name="Rectangle 47"/>
          <p:cNvSpPr/>
          <p:nvPr/>
        </p:nvSpPr>
        <p:spPr>
          <a:xfrm>
            <a:off x="-10874679" y="28856769"/>
            <a:ext cx="6932595" cy="10106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9551" tIns="44774" rIns="89551" bIns="44774" rtlCol="0" anchor="ctr"/>
          <a:lstStyle/>
          <a:p>
            <a:pPr algn="ctr"/>
            <a:endParaRPr lang="en-US" dirty="0"/>
          </a:p>
        </p:txBody>
      </p:sp>
      <p:grpSp>
        <p:nvGrpSpPr>
          <p:cNvPr id="20" name="Group 19"/>
          <p:cNvGrpSpPr/>
          <p:nvPr/>
        </p:nvGrpSpPr>
        <p:grpSpPr>
          <a:xfrm>
            <a:off x="-14122165" y="40736684"/>
            <a:ext cx="13452013" cy="1642926"/>
            <a:chOff x="44242388" y="28054064"/>
            <a:chExt cx="9771398" cy="1090621"/>
          </a:xfrm>
        </p:grpSpPr>
        <p:sp>
          <p:nvSpPr>
            <p:cNvPr id="27" name="Rounded Rectangle 26"/>
            <p:cNvSpPr/>
            <p:nvPr userDrawn="1"/>
          </p:nvSpPr>
          <p:spPr>
            <a:xfrm>
              <a:off x="44242388" y="28054064"/>
              <a:ext cx="9771397" cy="1090621"/>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8" name="Picture 7" descr="http://t2.gstatic.com/images?q=tbn:ANd9GcR4APHC6TT9w54M2zn_pvCiBxUNcspYPoVxirLRphBoJabfSvu7zw">
              <a:hlinkClick r:id="rId3"/>
            </p:cNvPr>
            <p:cNvPicPr>
              <a:picLocks noChangeAspect="1" noChangeArrowheads="1"/>
            </p:cNvPicPr>
            <p:nvPr userDrawn="1"/>
          </p:nvPicPr>
          <p:blipFill>
            <a:blip r:embed="rId4" cstate="print"/>
            <a:srcRect/>
            <a:stretch>
              <a:fillRect/>
            </a:stretch>
          </p:blipFill>
          <p:spPr bwMode="auto">
            <a:xfrm>
              <a:off x="44368327" y="28152425"/>
              <a:ext cx="914400" cy="914400"/>
            </a:xfrm>
            <a:prstGeom prst="rect">
              <a:avLst/>
            </a:prstGeom>
            <a:noFill/>
          </p:spPr>
        </p:pic>
        <p:sp>
          <p:nvSpPr>
            <p:cNvPr id="29" name="TextBox 28"/>
            <p:cNvSpPr txBox="1"/>
            <p:nvPr userDrawn="1"/>
          </p:nvSpPr>
          <p:spPr>
            <a:xfrm>
              <a:off x="45342598" y="28244014"/>
              <a:ext cx="8671188" cy="729003"/>
            </a:xfrm>
            <a:prstGeom prst="rect">
              <a:avLst/>
            </a:prstGeom>
            <a:noFill/>
          </p:spPr>
          <p:txBody>
            <a:bodyPr wrap="square" rtlCol="0">
              <a:spAutoFit/>
            </a:bodyPr>
            <a:lstStyle/>
            <a:p>
              <a:r>
                <a:rPr lang="en-US" sz="3300" dirty="0" smtClean="0">
                  <a:solidFill>
                    <a:schemeClr val="tx2"/>
                  </a:solidFill>
                  <a:latin typeface="Trebuchet MS" pitchFamily="34" charset="0"/>
                </a:rPr>
                <a:t>Student</a:t>
              </a:r>
              <a:r>
                <a:rPr lang="en-US" sz="3300" baseline="0" dirty="0" smtClean="0">
                  <a:solidFill>
                    <a:schemeClr val="tx2"/>
                  </a:solidFill>
                  <a:latin typeface="Trebuchet MS" pitchFamily="34" charset="0"/>
                </a:rPr>
                <a:t> discounts are available on our </a:t>
              </a:r>
              <a:r>
                <a:rPr lang="en-US" sz="3300" baseline="0" dirty="0" err="1" smtClean="0">
                  <a:solidFill>
                    <a:schemeClr val="tx2"/>
                  </a:solidFill>
                  <a:latin typeface="Trebuchet MS" pitchFamily="34" charset="0"/>
                </a:rPr>
                <a:t>Facebook</a:t>
              </a:r>
              <a:r>
                <a:rPr lang="en-US" sz="3300" baseline="0" dirty="0" smtClean="0">
                  <a:solidFill>
                    <a:schemeClr val="tx2"/>
                  </a:solidFill>
                  <a:latin typeface="Trebuchet MS" pitchFamily="34" charset="0"/>
                </a:rPr>
                <a:t> page.</a:t>
              </a:r>
              <a:br>
                <a:rPr lang="en-US" sz="3300" baseline="0" dirty="0" smtClean="0">
                  <a:solidFill>
                    <a:schemeClr val="tx2"/>
                  </a:solidFill>
                  <a:latin typeface="Trebuchet MS" pitchFamily="34" charset="0"/>
                </a:rPr>
              </a:br>
              <a:r>
                <a:rPr lang="en-US" sz="3300" baseline="0" dirty="0" smtClean="0">
                  <a:solidFill>
                    <a:schemeClr val="tx2"/>
                  </a:solidFill>
                  <a:latin typeface="Trebuchet MS" pitchFamily="34" charset="0"/>
                </a:rPr>
                <a:t>Go to </a:t>
              </a:r>
              <a:r>
                <a:rPr lang="en-US" sz="3300" u="sng" baseline="0" dirty="0" smtClean="0">
                  <a:solidFill>
                    <a:schemeClr val="tx2"/>
                  </a:solidFill>
                  <a:latin typeface="Trebuchet MS" pitchFamily="34" charset="0"/>
                </a:rPr>
                <a:t>PosterPresentations.com</a:t>
              </a:r>
              <a:r>
                <a:rPr lang="en-US" sz="3300" baseline="0" dirty="0" smtClean="0">
                  <a:solidFill>
                    <a:schemeClr val="tx2"/>
                  </a:solidFill>
                  <a:latin typeface="Trebuchet MS" pitchFamily="34" charset="0"/>
                </a:rPr>
                <a:t> and click on the FB icon. </a:t>
              </a:r>
              <a:endParaRPr lang="en-US" sz="3300" dirty="0">
                <a:solidFill>
                  <a:schemeClr val="tx2"/>
                </a:solidFill>
                <a:latin typeface="Trebuchet MS" pitchFamily="34" charset="0"/>
              </a:endParaRPr>
            </a:p>
          </p:txBody>
        </p:sp>
      </p:grpSp>
      <p:sp>
        <p:nvSpPr>
          <p:cNvPr id="30" name="Rectangle 29"/>
          <p:cNvSpPr/>
          <p:nvPr/>
        </p:nvSpPr>
        <p:spPr>
          <a:xfrm>
            <a:off x="30503482" y="0"/>
            <a:ext cx="14397271" cy="42803763"/>
          </a:xfrm>
          <a:prstGeom prst="rect">
            <a:avLst/>
          </a:prstGeom>
          <a:solidFill>
            <a:schemeClr val="tx1">
              <a:lumMod val="95000"/>
              <a:lumOff val="5000"/>
            </a:schemeClr>
          </a:solidFill>
        </p:spPr>
        <p:style>
          <a:lnRef idx="2">
            <a:schemeClr val="accent1">
              <a:shade val="50000"/>
            </a:schemeClr>
          </a:lnRef>
          <a:fillRef idx="1">
            <a:schemeClr val="accent1"/>
          </a:fillRef>
          <a:effectRef idx="0">
            <a:schemeClr val="accent1"/>
          </a:effectRef>
          <a:fontRef idx="minor">
            <a:schemeClr val="lt1"/>
          </a:fontRef>
        </p:style>
        <p:txBody>
          <a:bodyPr lIns="179102" tIns="358200" rIns="179102" bIns="179102" rtlCol="0" anchor="t" anchorCtr="0"/>
          <a:lstStyle/>
          <a:p>
            <a:pPr algn="ctr"/>
            <a:r>
              <a:rPr lang="en-US" sz="5200" b="1" dirty="0" smtClean="0">
                <a:solidFill>
                  <a:schemeClr val="bg1"/>
                </a:solidFill>
                <a:latin typeface="Trebuchet MS" pitchFamily="34" charset="0"/>
              </a:rPr>
              <a:t>QUICK</a:t>
            </a:r>
            <a:r>
              <a:rPr lang="en-US" sz="5200" b="1" baseline="0" dirty="0" smtClean="0">
                <a:solidFill>
                  <a:schemeClr val="bg1"/>
                </a:solidFill>
                <a:latin typeface="Trebuchet MS" pitchFamily="34" charset="0"/>
              </a:rPr>
              <a:t> TIPS</a:t>
            </a:r>
            <a:endParaRPr lang="en-US" sz="5200" b="1" dirty="0" smtClean="0">
              <a:solidFill>
                <a:schemeClr val="bg1"/>
              </a:solidFill>
              <a:latin typeface="Trebuchet MS" pitchFamily="34" charset="0"/>
            </a:endParaRPr>
          </a:p>
          <a:p>
            <a:pPr algn="ctr"/>
            <a:r>
              <a:rPr lang="en-US" sz="5200" b="1" dirty="0" smtClean="0">
                <a:solidFill>
                  <a:srgbClr val="FFFF00"/>
                </a:solidFill>
                <a:latin typeface="Trebuchet MS" pitchFamily="34" charset="0"/>
              </a:rPr>
              <a:t>(--THIS SECTION DOES NOT PRINT--)</a:t>
            </a:r>
          </a:p>
          <a:p>
            <a:pPr algn="ctr"/>
            <a:endParaRPr lang="en-US" sz="4300" b="1" dirty="0" smtClean="0">
              <a:latin typeface="Trebuchet MS" pitchFamily="34" charset="0"/>
            </a:endParaRPr>
          </a:p>
          <a:p>
            <a:pPr defTabSz="3070147"/>
            <a:r>
              <a:rPr lang="en-US" sz="4300" dirty="0" smtClean="0">
                <a:latin typeface="Trebuchet MS" pitchFamily="34" charset="0"/>
              </a:rPr>
              <a:t>This PowerPoint</a:t>
            </a:r>
            <a:r>
              <a:rPr lang="en-US" sz="4300" baseline="0" dirty="0" smtClean="0">
                <a:latin typeface="Trebuchet MS" pitchFamily="34" charset="0"/>
              </a:rPr>
              <a:t> template requires basic PowerPoint (version 2007 or newer) skills. Below is a list of commonly asked questions specific to this template. </a:t>
            </a:r>
            <a:br>
              <a:rPr lang="en-US" sz="4300" baseline="0" dirty="0" smtClean="0">
                <a:latin typeface="Trebuchet MS" pitchFamily="34" charset="0"/>
              </a:rPr>
            </a:br>
            <a:r>
              <a:rPr lang="en-US" sz="4300" baseline="0" dirty="0" smtClean="0">
                <a:latin typeface="Trebuchet MS" pitchFamily="34" charset="0"/>
              </a:rPr>
              <a:t>If you are using an older version of PowerPoint some template features may not work properly.</a:t>
            </a:r>
          </a:p>
          <a:p>
            <a:pPr defTabSz="3070147"/>
            <a:endParaRPr lang="en-US" sz="5200" b="1" dirty="0" smtClean="0">
              <a:solidFill>
                <a:srgbClr val="FFFF00"/>
              </a:solidFill>
              <a:latin typeface="Trebuchet MS" pitchFamily="34" charset="0"/>
            </a:endParaRPr>
          </a:p>
          <a:p>
            <a:pPr algn="ctr"/>
            <a:r>
              <a:rPr lang="en-US" sz="5200" b="1" dirty="0" smtClean="0">
                <a:solidFill>
                  <a:schemeClr val="bg1"/>
                </a:solidFill>
                <a:latin typeface="Trebuchet MS" pitchFamily="34" charset="0"/>
              </a:rPr>
              <a:t>Using the template</a:t>
            </a:r>
            <a:endParaRPr lang="en-US" sz="5200" b="1" baseline="0" dirty="0" smtClean="0">
              <a:solidFill>
                <a:schemeClr val="bg1"/>
              </a:solidFill>
              <a:latin typeface="Trebuchet MS" pitchFamily="34" charset="0"/>
            </a:endParaRPr>
          </a:p>
          <a:p>
            <a:pPr algn="ctr"/>
            <a:endParaRPr lang="en-US" sz="4300" b="1" dirty="0" smtClean="0">
              <a:solidFill>
                <a:srgbClr val="FFFF00"/>
              </a:solidFill>
              <a:latin typeface="Trebuchet MS" pitchFamily="34" charset="0"/>
            </a:endParaRPr>
          </a:p>
          <a:p>
            <a:pPr marL="0" marR="0" indent="0" algn="l" defTabSz="3070147" rtl="0" eaLnBrk="1" fontAlgn="auto" latinLnBrk="0" hangingPunct="1">
              <a:lnSpc>
                <a:spcPct val="100000"/>
              </a:lnSpc>
              <a:spcBef>
                <a:spcPts val="0"/>
              </a:spcBef>
              <a:spcAft>
                <a:spcPts val="0"/>
              </a:spcAft>
              <a:buClrTx/>
              <a:buSzTx/>
              <a:buFontTx/>
              <a:buNone/>
              <a:tabLst/>
              <a:defRPr/>
            </a:pPr>
            <a:r>
              <a:rPr lang="en-US" sz="4300" b="1" dirty="0" smtClean="0">
                <a:solidFill>
                  <a:srgbClr val="FFFF00"/>
                </a:solidFill>
                <a:latin typeface="Trebuchet MS" pitchFamily="34" charset="0"/>
              </a:rPr>
              <a:t>Verifying the quality of your graphics</a:t>
            </a:r>
          </a:p>
          <a:p>
            <a:pPr defTabSz="3070147"/>
            <a:r>
              <a:rPr lang="en-US" sz="4300" dirty="0" smtClean="0">
                <a:latin typeface="Trebuchet MS" pitchFamily="34" charset="0"/>
              </a:rPr>
              <a:t>Go to the </a:t>
            </a:r>
            <a:r>
              <a:rPr lang="en-US" sz="4300" baseline="0" dirty="0" smtClean="0">
                <a:latin typeface="Trebuchet MS" pitchFamily="34" charset="0"/>
              </a:rPr>
              <a:t>VIEW menu and click on ZOOM to set your preferred magnification. This template is at 100% the size of the final poster. All text and graphics will be printed at 100% their size. To see what your poster will look like when printed, set the zoom to 100% and evaluate the quality of all your graphics before you submit your poster for printing.</a:t>
            </a:r>
            <a:br>
              <a:rPr lang="en-US" sz="4300" baseline="0" dirty="0" smtClean="0">
                <a:latin typeface="Trebuchet MS" pitchFamily="34" charset="0"/>
              </a:rPr>
            </a:br>
            <a:endParaRPr lang="en-US" sz="4300" baseline="0" dirty="0" smtClean="0">
              <a:latin typeface="Trebuchet MS" pitchFamily="34" charset="0"/>
            </a:endParaRPr>
          </a:p>
          <a:p>
            <a:pPr defTabSz="3070147"/>
            <a:r>
              <a:rPr lang="en-US" sz="4300" b="1" dirty="0" smtClean="0">
                <a:solidFill>
                  <a:srgbClr val="FFFF00"/>
                </a:solidFill>
                <a:latin typeface="Trebuchet MS" pitchFamily="34" charset="0"/>
              </a:rPr>
              <a:t>Using the placeholders</a:t>
            </a:r>
          </a:p>
          <a:p>
            <a:pPr defTabSz="3070147"/>
            <a:r>
              <a:rPr lang="en-US" sz="4300" baseline="0" dirty="0" smtClean="0">
                <a:latin typeface="Trebuchet MS" pitchFamily="34" charset="0"/>
              </a:rPr>
              <a:t>To add text to this template click inside a placeholder and type in or paste your text. To move a placeholder, click on it </a:t>
            </a:r>
            <a:r>
              <a:rPr lang="en-US" sz="4300" u="sng" baseline="0" dirty="0" smtClean="0">
                <a:latin typeface="Trebuchet MS" pitchFamily="34" charset="0"/>
              </a:rPr>
              <a:t>once</a:t>
            </a:r>
            <a:r>
              <a:rPr lang="en-US" sz="4300" baseline="0" dirty="0" smtClean="0">
                <a:latin typeface="Trebuchet MS" pitchFamily="34" charset="0"/>
              </a:rPr>
              <a:t> (to select it), place your cursor on its frame and your cursor will change to this symbol:         Then, click </a:t>
            </a:r>
            <a:r>
              <a:rPr lang="en-US" sz="4300" u="sng" baseline="0" dirty="0" smtClean="0">
                <a:latin typeface="Trebuchet MS" pitchFamily="34" charset="0"/>
              </a:rPr>
              <a:t>once</a:t>
            </a:r>
            <a:r>
              <a:rPr lang="en-US" sz="4300" baseline="0" dirty="0" smtClean="0">
                <a:latin typeface="Trebuchet MS" pitchFamily="34" charset="0"/>
              </a:rPr>
              <a:t> and drag it to its new location where you can resize it as needed. Additional placeholders can be found on the left side of this template.</a:t>
            </a:r>
          </a:p>
          <a:p>
            <a:pPr defTabSz="3070147"/>
            <a:endParaRPr lang="en-US" sz="4300" b="1" baseline="0" dirty="0" smtClean="0">
              <a:solidFill>
                <a:srgbClr val="FFFF00"/>
              </a:solidFill>
              <a:latin typeface="Trebuchet MS" pitchFamily="34" charset="0"/>
            </a:endParaRPr>
          </a:p>
          <a:p>
            <a:pPr defTabSz="3070147"/>
            <a:r>
              <a:rPr lang="en-US" sz="4300" b="1" baseline="0" dirty="0" smtClean="0">
                <a:solidFill>
                  <a:srgbClr val="FFFF00"/>
                </a:solidFill>
                <a:latin typeface="Trebuchet MS" pitchFamily="34" charset="0"/>
              </a:rPr>
              <a:t>Modifying the layout</a:t>
            </a:r>
          </a:p>
          <a:p>
            <a:pPr defTabSz="3070147"/>
            <a:r>
              <a:rPr lang="en-US" sz="4300" dirty="0" smtClean="0">
                <a:latin typeface="Trebuchet MS" pitchFamily="34" charset="0"/>
              </a:rPr>
              <a:t>This template has four </a:t>
            </a:r>
            <a:r>
              <a:rPr lang="en-US" sz="4300" baseline="0" dirty="0" smtClean="0">
                <a:latin typeface="Trebuchet MS" pitchFamily="34" charset="0"/>
              </a:rPr>
              <a:t>different </a:t>
            </a:r>
          </a:p>
          <a:p>
            <a:pPr defTabSz="3070147"/>
            <a:r>
              <a:rPr lang="en-US" sz="4300" baseline="0" dirty="0" smtClean="0">
                <a:latin typeface="Trebuchet MS" pitchFamily="34" charset="0"/>
              </a:rPr>
              <a:t>column layouts.   </a:t>
            </a:r>
            <a:r>
              <a:rPr lang="en-US" sz="4300" u="sng" baseline="0" dirty="0" smtClean="0">
                <a:latin typeface="Trebuchet MS" pitchFamily="34" charset="0"/>
              </a:rPr>
              <a:t>Right-click</a:t>
            </a:r>
            <a:r>
              <a:rPr lang="en-US" sz="4300" baseline="0" dirty="0" smtClean="0">
                <a:latin typeface="Trebuchet MS" pitchFamily="34" charset="0"/>
              </a:rPr>
              <a:t> your </a:t>
            </a:r>
          </a:p>
          <a:p>
            <a:pPr defTabSz="3070147"/>
            <a:r>
              <a:rPr lang="en-US" sz="4300" baseline="0" dirty="0" smtClean="0">
                <a:latin typeface="Trebuchet MS" pitchFamily="34" charset="0"/>
              </a:rPr>
              <a:t>mouse on the background and </a:t>
            </a:r>
          </a:p>
          <a:p>
            <a:pPr defTabSz="3070147"/>
            <a:r>
              <a:rPr lang="en-US" sz="4300" baseline="0" dirty="0" smtClean="0">
                <a:latin typeface="Trebuchet MS" pitchFamily="34" charset="0"/>
              </a:rPr>
              <a:t>click on “Layout” to see the</a:t>
            </a:r>
          </a:p>
          <a:p>
            <a:pPr defTabSz="3070147"/>
            <a:r>
              <a:rPr lang="en-US" sz="4300" baseline="0" dirty="0" smtClean="0">
                <a:latin typeface="Trebuchet MS" pitchFamily="34" charset="0"/>
              </a:rPr>
              <a:t> layout options.  The columns in </a:t>
            </a:r>
          </a:p>
          <a:p>
            <a:pPr defTabSz="3070147"/>
            <a:r>
              <a:rPr lang="en-US" sz="4300" baseline="0" dirty="0" smtClean="0">
                <a:latin typeface="Trebuchet MS" pitchFamily="34" charset="0"/>
              </a:rPr>
              <a:t>the provided layouts are fixed and  cannot be moved but advanced users can modify any layout by going to VIEW and then SLIDE MASTER.</a:t>
            </a:r>
          </a:p>
          <a:p>
            <a:pPr marL="0" marR="0" indent="0" algn="l" defTabSz="3070147" rtl="0" eaLnBrk="1" fontAlgn="auto" latinLnBrk="0" hangingPunct="1">
              <a:lnSpc>
                <a:spcPct val="100000"/>
              </a:lnSpc>
              <a:spcBef>
                <a:spcPts val="0"/>
              </a:spcBef>
              <a:spcAft>
                <a:spcPts val="0"/>
              </a:spcAft>
              <a:buClrTx/>
              <a:buSzTx/>
              <a:buFontTx/>
              <a:buNone/>
              <a:tabLst/>
              <a:defRPr/>
            </a:pPr>
            <a:endParaRPr lang="en-US" sz="4300" baseline="0" dirty="0" smtClean="0">
              <a:latin typeface="Trebuchet MS" pitchFamily="34" charset="0"/>
            </a:endParaRPr>
          </a:p>
          <a:p>
            <a:pPr defTabSz="3070147"/>
            <a:r>
              <a:rPr lang="en-US" sz="4300" b="1" baseline="0" dirty="0" smtClean="0">
                <a:solidFill>
                  <a:srgbClr val="FFFF00"/>
                </a:solidFill>
                <a:latin typeface="Trebuchet MS" pitchFamily="34" charset="0"/>
              </a:rPr>
              <a:t>Importing text and graphics from external sources</a:t>
            </a:r>
          </a:p>
          <a:p>
            <a:pPr defTabSz="3070147"/>
            <a:r>
              <a:rPr lang="en-US" sz="4300" b="1" u="sng" baseline="0" dirty="0" smtClean="0">
                <a:latin typeface="Trebuchet MS" pitchFamily="34" charset="0"/>
              </a:rPr>
              <a:t>TEXT: </a:t>
            </a:r>
            <a:r>
              <a:rPr lang="en-US" sz="4300" baseline="0" dirty="0" smtClean="0">
                <a:latin typeface="Trebuchet MS" pitchFamily="34" charset="0"/>
              </a:rPr>
              <a:t>Paste or type your text into a pre-existing placeholder or drag in a new placeholder from the left side of the template. Move it anywhere as needed.</a:t>
            </a:r>
          </a:p>
          <a:p>
            <a:pPr defTabSz="3070147"/>
            <a:r>
              <a:rPr lang="en-US" sz="4300" b="1" u="sng" baseline="0" dirty="0" smtClean="0">
                <a:latin typeface="Trebuchet MS" pitchFamily="34" charset="0"/>
              </a:rPr>
              <a:t>PHOTOS: </a:t>
            </a:r>
            <a:r>
              <a:rPr lang="en-US" sz="4300" baseline="0" dirty="0" smtClean="0">
                <a:latin typeface="Trebuchet MS" pitchFamily="34" charset="0"/>
              </a:rPr>
              <a:t>Drag in a picture placeholder, size it </a:t>
            </a:r>
            <a:r>
              <a:rPr lang="en-US" sz="4300" u="sng" baseline="0" dirty="0" smtClean="0">
                <a:latin typeface="Trebuchet MS" pitchFamily="34" charset="0"/>
              </a:rPr>
              <a:t>first</a:t>
            </a:r>
            <a:r>
              <a:rPr lang="en-US" sz="4300" baseline="0" dirty="0" smtClean="0">
                <a:latin typeface="Trebuchet MS" pitchFamily="34" charset="0"/>
              </a:rPr>
              <a:t>, click in it and insert a photo from the menu.</a:t>
            </a:r>
          </a:p>
          <a:p>
            <a:pPr defTabSz="3070147"/>
            <a:r>
              <a:rPr lang="en-US" sz="4300" b="1" u="sng" baseline="0" dirty="0" smtClean="0">
                <a:latin typeface="Trebuchet MS" pitchFamily="34" charset="0"/>
              </a:rPr>
              <a:t>TABLES: </a:t>
            </a:r>
            <a:r>
              <a:rPr lang="en-US" sz="4300" baseline="0" dirty="0" smtClean="0">
                <a:latin typeface="Trebuchet MS" pitchFamily="34" charset="0"/>
              </a:rPr>
              <a:t>You can copy and paste a table from an external document onto this poster template. To adjust  the way the text fits within the cells of a table that has been pasted, </a:t>
            </a:r>
            <a:r>
              <a:rPr lang="en-US" sz="4300" u="sng" baseline="0" dirty="0" smtClean="0">
                <a:latin typeface="Trebuchet MS" pitchFamily="34" charset="0"/>
              </a:rPr>
              <a:t>right-click</a:t>
            </a:r>
            <a:r>
              <a:rPr lang="en-US" sz="4300" baseline="0" dirty="0" smtClean="0">
                <a:latin typeface="Trebuchet MS" pitchFamily="34" charset="0"/>
              </a:rPr>
              <a:t> on the table, click FORMAT SHAPE  then click on TEXT BOX and change the INTERNAL MARGIN values to 0.25</a:t>
            </a:r>
          </a:p>
          <a:p>
            <a:pPr defTabSz="3070147"/>
            <a:endParaRPr lang="en-US" sz="4300" baseline="0" dirty="0" smtClean="0">
              <a:latin typeface="Trebuchet MS" pitchFamily="34" charset="0"/>
            </a:endParaRPr>
          </a:p>
          <a:p>
            <a:pPr defTabSz="3070147"/>
            <a:r>
              <a:rPr lang="en-US" sz="4300" b="1" baseline="0" dirty="0" smtClean="0">
                <a:solidFill>
                  <a:srgbClr val="FFFF00"/>
                </a:solidFill>
                <a:latin typeface="Trebuchet MS" pitchFamily="34" charset="0"/>
              </a:rPr>
              <a:t>Modifying the color scheme</a:t>
            </a:r>
          </a:p>
          <a:p>
            <a:pPr defTabSz="3070147"/>
            <a:r>
              <a:rPr lang="en-US" sz="4300" baseline="0" dirty="0" smtClean="0">
                <a:latin typeface="Trebuchet MS" pitchFamily="34" charset="0"/>
              </a:rPr>
              <a:t>To change the color scheme of this template go to the “Design” menu and click on “Colors”. You can choose from the provide color combinations or you can create your own.</a:t>
            </a:r>
          </a:p>
          <a:p>
            <a:pPr defTabSz="3070147"/>
            <a:endParaRPr lang="en-US" sz="4300" baseline="0" dirty="0" smtClean="0">
              <a:latin typeface="Trebuchet MS" pitchFamily="34" charset="0"/>
            </a:endParaRPr>
          </a:p>
          <a:p>
            <a:pPr defTabSz="3070147"/>
            <a:endParaRPr lang="en-US" sz="4300" baseline="0" dirty="0" smtClean="0">
              <a:latin typeface="Trebuchet MS" pitchFamily="34" charset="0"/>
            </a:endParaRPr>
          </a:p>
          <a:p>
            <a:pPr defTabSz="4298720"/>
            <a:endParaRPr lang="en-US" sz="3100" baseline="0" dirty="0" smtClean="0">
              <a:latin typeface="Trebuchet MS" pitchFamily="34" charset="0"/>
            </a:endParaRPr>
          </a:p>
          <a:p>
            <a:pPr defTabSz="4298720"/>
            <a:endParaRPr lang="en-US" sz="3100" dirty="0" smtClean="0">
              <a:latin typeface="Trebuchet MS" pitchFamily="34" charset="0"/>
            </a:endParaRPr>
          </a:p>
          <a:p>
            <a:pPr algn="ctr"/>
            <a:endParaRPr lang="en-US" sz="3100" b="1" dirty="0" smtClean="0">
              <a:solidFill>
                <a:schemeClr val="bg1"/>
              </a:solidFill>
              <a:latin typeface="Trebuchet MS" pitchFamily="34" charset="0"/>
            </a:endParaRPr>
          </a:p>
          <a:p>
            <a:pPr defTabSz="4298720"/>
            <a:endParaRPr lang="en-US" sz="3100" b="1" dirty="0" smtClean="0">
              <a:solidFill>
                <a:srgbClr val="FFFF00"/>
              </a:solidFill>
              <a:latin typeface="Trebuchet MS" pitchFamily="34" charset="0"/>
            </a:endParaRPr>
          </a:p>
          <a:p>
            <a:pPr algn="ctr"/>
            <a:endParaRPr lang="en-US" sz="4300" b="1" dirty="0">
              <a:latin typeface="Trebuchet MS" pitchFamily="34" charset="0"/>
            </a:endParaRPr>
          </a:p>
        </p:txBody>
      </p:sp>
      <p:pic>
        <p:nvPicPr>
          <p:cNvPr id="31" name="Picture 2"/>
          <p:cNvPicPr>
            <a:picLocks noChangeAspect="1" noChangeArrowheads="1"/>
          </p:cNvPicPr>
          <p:nvPr/>
        </p:nvPicPr>
        <p:blipFill>
          <a:blip r:embed="rId5" cstate="print"/>
          <a:srcRect/>
          <a:stretch>
            <a:fillRect/>
          </a:stretch>
        </p:blipFill>
        <p:spPr bwMode="auto">
          <a:xfrm>
            <a:off x="39240362" y="20610222"/>
            <a:ext cx="5330718" cy="3022090"/>
          </a:xfrm>
          <a:prstGeom prst="rect">
            <a:avLst/>
          </a:prstGeom>
          <a:noFill/>
          <a:ln w="9525">
            <a:noFill/>
            <a:miter lim="800000"/>
            <a:headEnd/>
            <a:tailEnd/>
          </a:ln>
          <a:effectLst/>
        </p:spPr>
      </p:pic>
      <p:pic>
        <p:nvPicPr>
          <p:cNvPr id="32" name="Picture 2"/>
          <p:cNvPicPr>
            <a:picLocks noChangeAspect="1" noChangeArrowheads="1"/>
          </p:cNvPicPr>
          <p:nvPr/>
        </p:nvPicPr>
        <p:blipFill>
          <a:blip r:embed="rId6" cstate="print"/>
          <a:srcRect/>
          <a:stretch>
            <a:fillRect/>
          </a:stretch>
        </p:blipFill>
        <p:spPr bwMode="auto">
          <a:xfrm>
            <a:off x="43020518" y="16734691"/>
            <a:ext cx="635798" cy="454285"/>
          </a:xfrm>
          <a:prstGeom prst="rect">
            <a:avLst/>
          </a:prstGeom>
          <a:noFill/>
          <a:ln w="9525">
            <a:solidFill>
              <a:schemeClr val="tx1"/>
            </a:solidFill>
            <a:miter lim="800000"/>
            <a:headEnd/>
            <a:tailEnd/>
          </a:ln>
          <a:effectLst/>
        </p:spPr>
      </p:pic>
      <p:sp>
        <p:nvSpPr>
          <p:cNvPr id="33" name="TextBox 32"/>
          <p:cNvSpPr txBox="1"/>
          <p:nvPr/>
        </p:nvSpPr>
        <p:spPr>
          <a:xfrm>
            <a:off x="30739256" y="39384460"/>
            <a:ext cx="9759098" cy="2862410"/>
          </a:xfrm>
          <a:prstGeom prst="rect">
            <a:avLst/>
          </a:prstGeom>
          <a:noFill/>
        </p:spPr>
        <p:txBody>
          <a:bodyPr wrap="square" lIns="89551" tIns="44774" rIns="89551" bIns="44774" rtlCol="0">
            <a:spAutoFit/>
          </a:bodyPr>
          <a:lstStyle/>
          <a:p>
            <a:r>
              <a:rPr lang="en-US" sz="4700" dirty="0" smtClean="0">
                <a:solidFill>
                  <a:schemeClr val="bg1"/>
                </a:solidFill>
              </a:rPr>
              <a:t>© 2012 PosterPresentations.com</a:t>
            </a:r>
            <a:br>
              <a:rPr lang="en-US" sz="4700" dirty="0" smtClean="0">
                <a:solidFill>
                  <a:schemeClr val="bg1"/>
                </a:solidFill>
              </a:rPr>
            </a:br>
            <a:r>
              <a:rPr lang="en-US" sz="4700" dirty="0" smtClean="0">
                <a:solidFill>
                  <a:schemeClr val="bg1"/>
                </a:solidFill>
              </a:rPr>
              <a:t>    </a:t>
            </a:r>
            <a:r>
              <a:rPr lang="en-US" sz="4300" dirty="0" smtClean="0">
                <a:solidFill>
                  <a:schemeClr val="bg1"/>
                </a:solidFill>
              </a:rPr>
              <a:t>2117 Fourth Street ,</a:t>
            </a:r>
            <a:r>
              <a:rPr lang="en-US" sz="4300" baseline="0" dirty="0" smtClean="0">
                <a:solidFill>
                  <a:schemeClr val="bg1"/>
                </a:solidFill>
              </a:rPr>
              <a:t> Unit C</a:t>
            </a:r>
            <a:br>
              <a:rPr lang="en-US" sz="4300" baseline="0" dirty="0" smtClean="0">
                <a:solidFill>
                  <a:schemeClr val="bg1"/>
                </a:solidFill>
              </a:rPr>
            </a:br>
            <a:r>
              <a:rPr lang="en-US" sz="4300" baseline="0" dirty="0" smtClean="0">
                <a:solidFill>
                  <a:schemeClr val="bg1"/>
                </a:solidFill>
              </a:rPr>
              <a:t>    Berkeley CA 94710</a:t>
            </a:r>
            <a:br>
              <a:rPr lang="en-US" sz="4300" baseline="0" dirty="0" smtClean="0">
                <a:solidFill>
                  <a:schemeClr val="bg1"/>
                </a:solidFill>
              </a:rPr>
            </a:br>
            <a:r>
              <a:rPr lang="en-US" sz="4300" baseline="0" dirty="0" smtClean="0">
                <a:solidFill>
                  <a:schemeClr val="bg1"/>
                </a:solidFill>
              </a:rPr>
              <a:t>    </a:t>
            </a:r>
            <a:r>
              <a:rPr lang="en-US" sz="4300" b="1" baseline="0" dirty="0" smtClean="0">
                <a:solidFill>
                  <a:srgbClr val="FFFF00"/>
                </a:solidFill>
              </a:rPr>
              <a:t>posterpresenter@gmail.com</a:t>
            </a:r>
            <a:endParaRPr lang="en-US" sz="4700" b="1" dirty="0">
              <a:solidFill>
                <a:srgbClr val="FFFF00"/>
              </a:solidFill>
            </a:endParaRPr>
          </a:p>
        </p:txBody>
      </p:sp>
      <p:cxnSp>
        <p:nvCxnSpPr>
          <p:cNvPr id="34" name="Straight Connector 33"/>
          <p:cNvCxnSpPr/>
          <p:nvPr/>
        </p:nvCxnSpPr>
        <p:spPr>
          <a:xfrm>
            <a:off x="30503482" y="39213420"/>
            <a:ext cx="14397271" cy="4287"/>
          </a:xfrm>
          <a:prstGeom prst="line">
            <a:avLst/>
          </a:prstGeom>
          <a:ln>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a:off x="30512344" y="6339240"/>
            <a:ext cx="14388407" cy="2090"/>
          </a:xfrm>
          <a:prstGeom prst="line">
            <a:avLst/>
          </a:prstGeom>
          <a:ln>
            <a:solidFill>
              <a:schemeClr val="bg1">
                <a:lumMod val="95000"/>
              </a:schemeClr>
            </a:solidFill>
          </a:ln>
        </p:spPr>
        <p:style>
          <a:lnRef idx="1">
            <a:schemeClr val="accent1"/>
          </a:lnRef>
          <a:fillRef idx="0">
            <a:schemeClr val="accent1"/>
          </a:fillRef>
          <a:effectRef idx="0">
            <a:schemeClr val="accent1"/>
          </a:effectRef>
          <a:fontRef idx="minor">
            <a:schemeClr val="tx1"/>
          </a:fontRef>
        </p:style>
      </p:cxnSp>
      <p:sp>
        <p:nvSpPr>
          <p:cNvPr id="21" name="Rectangle 20"/>
          <p:cNvSpPr/>
          <p:nvPr userDrawn="1"/>
        </p:nvSpPr>
        <p:spPr>
          <a:xfrm>
            <a:off x="-14559544" y="24241494"/>
            <a:ext cx="14283175" cy="10106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9551" tIns="44774" rIns="89551" bIns="44774" rtlCol="0" anchor="ctr"/>
          <a:lstStyle/>
          <a:p>
            <a:pPr algn="ctr"/>
            <a:endParaRPr lang="en-US" dirty="0"/>
          </a:p>
        </p:txBody>
      </p:sp>
      <p:sp>
        <p:nvSpPr>
          <p:cNvPr id="24" name="Rectangle 23"/>
          <p:cNvSpPr/>
          <p:nvPr userDrawn="1"/>
        </p:nvSpPr>
        <p:spPr>
          <a:xfrm>
            <a:off x="-10908298" y="22729244"/>
            <a:ext cx="6932595" cy="1010644"/>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lIns="89551" tIns="44774" rIns="89551" bIns="44774" rtlCol="0" anchor="ctr"/>
          <a:lstStyle/>
          <a:p>
            <a:pPr algn="ctr"/>
            <a:endParaRPr lang="en-US" dirty="0"/>
          </a:p>
        </p:txBody>
      </p:sp>
    </p:spTree>
  </p:cSld>
  <p:clrMap bg1="lt1" tx1="dk1" bg2="lt2" tx2="dk2" accent1="accent1" accent2="accent2" accent3="accent3" accent4="accent4" accent5="accent5" accent6="accent6" hlink="hlink" folHlink="folHlink"/>
  <p:sldLayoutIdLst>
    <p:sldLayoutId id="2147483654" r:id="rId1"/>
  </p:sldLayoutIdLst>
  <p:timing>
    <p:tnLst>
      <p:par>
        <p:cTn id="1" dur="indefinite" restart="never" nodeType="tmRoot"/>
      </p:par>
    </p:tnLst>
  </p:timing>
  <p:txStyles>
    <p:titleStyle>
      <a:lvl1pPr algn="ctr" defTabSz="4298410" rtl="0" eaLnBrk="1" latinLnBrk="0" hangingPunct="1">
        <a:spcBef>
          <a:spcPct val="0"/>
        </a:spcBef>
        <a:buNone/>
        <a:defRPr sz="8500" kern="1200">
          <a:solidFill>
            <a:schemeClr val="bg1"/>
          </a:solidFill>
          <a:latin typeface="Trebuchet MS" pitchFamily="34" charset="0"/>
          <a:ea typeface="+mj-ea"/>
          <a:cs typeface="+mj-cs"/>
        </a:defRPr>
      </a:lvl1pPr>
    </p:titleStyle>
    <p:bodyStyle>
      <a:lvl1pPr marL="1611903" indent="-1611903" algn="l" defTabSz="4298410" rtl="0" eaLnBrk="1" latinLnBrk="0" hangingPunct="1">
        <a:spcBef>
          <a:spcPct val="20000"/>
        </a:spcBef>
        <a:buFont typeface="Arial" pitchFamily="34" charset="0"/>
        <a:buChar char="•"/>
        <a:defRPr sz="15100" kern="1200">
          <a:solidFill>
            <a:schemeClr val="tx1"/>
          </a:solidFill>
          <a:latin typeface="+mn-lt"/>
          <a:ea typeface="+mn-ea"/>
          <a:cs typeface="+mn-cs"/>
        </a:defRPr>
      </a:lvl1pPr>
      <a:lvl2pPr marL="3492457" indent="-1343252" algn="l" defTabSz="4298410" rtl="0" eaLnBrk="1" latinLnBrk="0" hangingPunct="1">
        <a:spcBef>
          <a:spcPct val="20000"/>
        </a:spcBef>
        <a:buFont typeface="Arial" pitchFamily="34" charset="0"/>
        <a:buChar char="–"/>
        <a:defRPr sz="13300" kern="1200">
          <a:solidFill>
            <a:schemeClr val="tx1"/>
          </a:solidFill>
          <a:latin typeface="+mn-lt"/>
          <a:ea typeface="+mn-ea"/>
          <a:cs typeface="+mn-cs"/>
        </a:defRPr>
      </a:lvl2pPr>
      <a:lvl3pPr marL="5373012" indent="-1074603" algn="l" defTabSz="4298410" rtl="0" eaLnBrk="1" latinLnBrk="0" hangingPunct="1">
        <a:spcBef>
          <a:spcPct val="20000"/>
        </a:spcBef>
        <a:buFont typeface="Arial" pitchFamily="34" charset="0"/>
        <a:buChar char="•"/>
        <a:defRPr sz="11300" kern="1200">
          <a:solidFill>
            <a:schemeClr val="tx1"/>
          </a:solidFill>
          <a:latin typeface="+mn-lt"/>
          <a:ea typeface="+mn-ea"/>
          <a:cs typeface="+mn-cs"/>
        </a:defRPr>
      </a:lvl3pPr>
      <a:lvl4pPr marL="7522217"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4pPr>
      <a:lvl5pPr marL="9671420"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5pPr>
      <a:lvl6pPr marL="11820625"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6pPr>
      <a:lvl7pPr marL="1396982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7pPr>
      <a:lvl8pPr marL="16119034"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8pPr>
      <a:lvl9pPr marL="18268238" indent="-1074603" algn="l" defTabSz="4298410" rtl="0" eaLnBrk="1" latinLnBrk="0" hangingPunct="1">
        <a:spcBef>
          <a:spcPct val="20000"/>
        </a:spcBef>
        <a:buFont typeface="Arial" pitchFamily="34" charset="0"/>
        <a:buChar char="•"/>
        <a:defRPr sz="9500" kern="1200">
          <a:solidFill>
            <a:schemeClr val="tx1"/>
          </a:solidFill>
          <a:latin typeface="+mn-lt"/>
          <a:ea typeface="+mn-ea"/>
          <a:cs typeface="+mn-cs"/>
        </a:defRPr>
      </a:lvl9pPr>
    </p:bodyStyle>
    <p:otherStyle>
      <a:defPPr>
        <a:defRPr lang="en-US"/>
      </a:defPPr>
      <a:lvl1pPr marL="0" algn="l" defTabSz="4298410" rtl="0" eaLnBrk="1" latinLnBrk="0" hangingPunct="1">
        <a:defRPr sz="8500" kern="1200">
          <a:solidFill>
            <a:schemeClr val="tx1"/>
          </a:solidFill>
          <a:latin typeface="+mn-lt"/>
          <a:ea typeface="+mn-ea"/>
          <a:cs typeface="+mn-cs"/>
        </a:defRPr>
      </a:lvl1pPr>
      <a:lvl2pPr marL="2149205" algn="l" defTabSz="4298410" rtl="0" eaLnBrk="1" latinLnBrk="0" hangingPunct="1">
        <a:defRPr sz="8500" kern="1200">
          <a:solidFill>
            <a:schemeClr val="tx1"/>
          </a:solidFill>
          <a:latin typeface="+mn-lt"/>
          <a:ea typeface="+mn-ea"/>
          <a:cs typeface="+mn-cs"/>
        </a:defRPr>
      </a:lvl2pPr>
      <a:lvl3pPr marL="4298410" algn="l" defTabSz="4298410" rtl="0" eaLnBrk="1" latinLnBrk="0" hangingPunct="1">
        <a:defRPr sz="8500" kern="1200">
          <a:solidFill>
            <a:schemeClr val="tx1"/>
          </a:solidFill>
          <a:latin typeface="+mn-lt"/>
          <a:ea typeface="+mn-ea"/>
          <a:cs typeface="+mn-cs"/>
        </a:defRPr>
      </a:lvl3pPr>
      <a:lvl4pPr marL="6447613" algn="l" defTabSz="4298410" rtl="0" eaLnBrk="1" latinLnBrk="0" hangingPunct="1">
        <a:defRPr sz="8500" kern="1200">
          <a:solidFill>
            <a:schemeClr val="tx1"/>
          </a:solidFill>
          <a:latin typeface="+mn-lt"/>
          <a:ea typeface="+mn-ea"/>
          <a:cs typeface="+mn-cs"/>
        </a:defRPr>
      </a:lvl4pPr>
      <a:lvl5pPr marL="8596817" algn="l" defTabSz="4298410" rtl="0" eaLnBrk="1" latinLnBrk="0" hangingPunct="1">
        <a:defRPr sz="8500" kern="1200">
          <a:solidFill>
            <a:schemeClr val="tx1"/>
          </a:solidFill>
          <a:latin typeface="+mn-lt"/>
          <a:ea typeface="+mn-ea"/>
          <a:cs typeface="+mn-cs"/>
        </a:defRPr>
      </a:lvl5pPr>
      <a:lvl6pPr marL="10746023" algn="l" defTabSz="4298410" rtl="0" eaLnBrk="1" latinLnBrk="0" hangingPunct="1">
        <a:defRPr sz="8500" kern="1200">
          <a:solidFill>
            <a:schemeClr val="tx1"/>
          </a:solidFill>
          <a:latin typeface="+mn-lt"/>
          <a:ea typeface="+mn-ea"/>
          <a:cs typeface="+mn-cs"/>
        </a:defRPr>
      </a:lvl6pPr>
      <a:lvl7pPr marL="12895229" algn="l" defTabSz="4298410" rtl="0" eaLnBrk="1" latinLnBrk="0" hangingPunct="1">
        <a:defRPr sz="8500" kern="1200">
          <a:solidFill>
            <a:schemeClr val="tx1"/>
          </a:solidFill>
          <a:latin typeface="+mn-lt"/>
          <a:ea typeface="+mn-ea"/>
          <a:cs typeface="+mn-cs"/>
        </a:defRPr>
      </a:lvl7pPr>
      <a:lvl8pPr marL="15044432" algn="l" defTabSz="4298410" rtl="0" eaLnBrk="1" latinLnBrk="0" hangingPunct="1">
        <a:defRPr sz="8500" kern="1200">
          <a:solidFill>
            <a:schemeClr val="tx1"/>
          </a:solidFill>
          <a:latin typeface="+mn-lt"/>
          <a:ea typeface="+mn-ea"/>
          <a:cs typeface="+mn-cs"/>
        </a:defRPr>
      </a:lvl8pPr>
      <a:lvl9pPr marL="17193637" algn="l" defTabSz="4298410" rtl="0" eaLnBrk="1" latinLnBrk="0" hangingPunct="1">
        <a:defRPr sz="8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4" Type="http://schemas.openxmlformats.org/officeDocument/2006/relationships/image" Target="../media/image5.emf"/><Relationship Id="rId5" Type="http://schemas.openxmlformats.org/officeDocument/2006/relationships/image" Target="../media/image6.emf"/><Relationship Id="rId6" Type="http://schemas.openxmlformats.org/officeDocument/2006/relationships/image" Target="../media/image7.jpg"/><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a:xfrm>
            <a:off x="623691" y="7693538"/>
            <a:ext cx="14299153" cy="9503835"/>
          </a:xfrm>
        </p:spPr>
        <p:txBody>
          <a:bodyPr/>
          <a:lstStyle/>
          <a:p>
            <a:pPr marL="457200" indent="-457200">
              <a:buFont typeface="Arial" pitchFamily="34" charset="0"/>
              <a:buChar char="•"/>
            </a:pPr>
            <a:r>
              <a:rPr lang="en-US" sz="3200" dirty="0" smtClean="0"/>
              <a:t>Question: How does belief affect the way in which people collect information from the environment?</a:t>
            </a:r>
          </a:p>
          <a:p>
            <a:pPr marL="457200" indent="-457200">
              <a:buFont typeface="Arial" pitchFamily="34" charset="0"/>
              <a:buChar char="•"/>
            </a:pPr>
            <a:r>
              <a:rPr lang="en-US" sz="3200" dirty="0" smtClean="0"/>
              <a:t>Background:</a:t>
            </a:r>
          </a:p>
          <a:p>
            <a:pPr marL="1912391" lvl="1" indent="-457200">
              <a:buFont typeface="Arial" pitchFamily="34" charset="0"/>
              <a:buChar char="•"/>
            </a:pPr>
            <a:r>
              <a:rPr lang="en-US" sz="2900" dirty="0" smtClean="0"/>
              <a:t>Previous research has shown that belief influences people’s interpretation of paranormal events (e.g., </a:t>
            </a:r>
            <a:r>
              <a:rPr lang="en-US" sz="2900" dirty="0" err="1" smtClean="0"/>
              <a:t>Hergovich</a:t>
            </a:r>
            <a:r>
              <a:rPr lang="en-US" sz="2900" dirty="0" smtClean="0"/>
              <a:t>, 2004).</a:t>
            </a:r>
          </a:p>
          <a:p>
            <a:pPr marL="1912391" lvl="1" indent="-457200">
              <a:buFont typeface="Arial" pitchFamily="34" charset="0"/>
              <a:buChar char="•"/>
            </a:pPr>
            <a:r>
              <a:rPr lang="en-US" sz="2900" dirty="0" smtClean="0"/>
              <a:t>Wiseman and Morris (1995) found that believers remembered fewer details that could reveal a paranormal event as a trick, which they interpreted as believers possibly attending to different information.</a:t>
            </a:r>
          </a:p>
          <a:p>
            <a:pPr marL="1912391" lvl="1" indent="-457200">
              <a:buFont typeface="Arial" pitchFamily="34" charset="0"/>
              <a:buChar char="•"/>
            </a:pPr>
            <a:r>
              <a:rPr lang="en-US" sz="2900" dirty="0" smtClean="0"/>
              <a:t>We used an eye-tracking procedure to evaluate which aspects of an event would be attended to by believers and nonbelievers.</a:t>
            </a:r>
          </a:p>
          <a:p>
            <a:pPr marL="457200" indent="-457200">
              <a:buFont typeface="Arial" pitchFamily="34" charset="0"/>
              <a:buChar char="•"/>
            </a:pPr>
            <a:r>
              <a:rPr lang="en-US" sz="3200" dirty="0" smtClean="0"/>
              <a:t>Question: Do the variables associated with prior belief predict participants’ updating of </a:t>
            </a:r>
            <a:r>
              <a:rPr lang="en-US" sz="3200" dirty="0"/>
              <a:t>belief </a:t>
            </a:r>
            <a:r>
              <a:rPr lang="en-US" sz="3200" dirty="0" smtClean="0"/>
              <a:t>(belief change, information </a:t>
            </a:r>
            <a:r>
              <a:rPr lang="en-US" sz="3200" dirty="0"/>
              <a:t>attended)?</a:t>
            </a:r>
            <a:endParaRPr lang="en-US" sz="3200" dirty="0" smtClean="0"/>
          </a:p>
          <a:p>
            <a:pPr marL="457200" indent="-457200">
              <a:buFont typeface="Arial" pitchFamily="34" charset="0"/>
              <a:buChar char="•"/>
            </a:pPr>
            <a:r>
              <a:rPr lang="en-US" sz="3200" dirty="0"/>
              <a:t>Background:</a:t>
            </a:r>
          </a:p>
          <a:p>
            <a:pPr marL="1912391" lvl="1" indent="-457200">
              <a:buFont typeface="Arial" pitchFamily="34" charset="0"/>
              <a:buChar char="•"/>
            </a:pPr>
            <a:r>
              <a:rPr lang="en-US" sz="2900" dirty="0"/>
              <a:t>Freeman, </a:t>
            </a:r>
            <a:r>
              <a:rPr lang="en-US" sz="2900" dirty="0" err="1"/>
              <a:t>Garety</a:t>
            </a:r>
            <a:r>
              <a:rPr lang="en-US" sz="2900" dirty="0"/>
              <a:t>, </a:t>
            </a:r>
            <a:r>
              <a:rPr lang="en-US" sz="2900" dirty="0" err="1"/>
              <a:t>Kuipers</a:t>
            </a:r>
            <a:r>
              <a:rPr lang="en-US" sz="2900" dirty="0"/>
              <a:t>, Fowler, and </a:t>
            </a:r>
            <a:r>
              <a:rPr lang="en-US" sz="2900" dirty="0" err="1"/>
              <a:t>Bebbington</a:t>
            </a:r>
            <a:r>
              <a:rPr lang="en-US" sz="2900" dirty="0"/>
              <a:t> (2002</a:t>
            </a:r>
            <a:r>
              <a:rPr lang="en-US" sz="2900" dirty="0" smtClean="0"/>
              <a:t>) proposed that the variables leading to the formation of a persecutory delusion were different from variables related to delusion maintenance and updating.</a:t>
            </a:r>
          </a:p>
          <a:p>
            <a:pPr marL="1912391" lvl="1" indent="-457200">
              <a:buFont typeface="Arial" pitchFamily="34" charset="0"/>
              <a:buChar char="•"/>
            </a:pPr>
            <a:r>
              <a:rPr lang="en-US" sz="2900" dirty="0" smtClean="0"/>
              <a:t>We evaluated the variables affecting different stages of the experiment to examine the applicability of this model.</a:t>
            </a:r>
          </a:p>
        </p:txBody>
      </p:sp>
      <p:sp>
        <p:nvSpPr>
          <p:cNvPr id="3" name="Text Placeholder 2"/>
          <p:cNvSpPr>
            <a:spLocks noGrp="1"/>
          </p:cNvSpPr>
          <p:nvPr>
            <p:ph type="body" sz="quarter" idx="11"/>
          </p:nvPr>
        </p:nvSpPr>
        <p:spPr>
          <a:xfrm>
            <a:off x="636213" y="6787411"/>
            <a:ext cx="14287866" cy="919515"/>
          </a:xfrm>
        </p:spPr>
        <p:txBody>
          <a:bodyPr/>
          <a:lstStyle/>
          <a:p>
            <a:r>
              <a:rPr lang="en-US" sz="4800" dirty="0" smtClean="0"/>
              <a:t>INTRODUCTION</a:t>
            </a:r>
            <a:endParaRPr lang="en-US" sz="4800" dirty="0"/>
          </a:p>
        </p:txBody>
      </p:sp>
      <p:sp>
        <p:nvSpPr>
          <p:cNvPr id="6" name="Text Placeholder 5"/>
          <p:cNvSpPr>
            <a:spLocks noGrp="1"/>
          </p:cNvSpPr>
          <p:nvPr>
            <p:ph type="body" sz="quarter" idx="20"/>
          </p:nvPr>
        </p:nvSpPr>
        <p:spPr>
          <a:xfrm>
            <a:off x="622456" y="17602168"/>
            <a:ext cx="14287867" cy="919515"/>
          </a:xfrm>
        </p:spPr>
        <p:txBody>
          <a:bodyPr/>
          <a:lstStyle/>
          <a:p>
            <a:r>
              <a:rPr lang="en-US" sz="4800" dirty="0" smtClean="0"/>
              <a:t>METHOD</a:t>
            </a:r>
            <a:endParaRPr lang="en-US" sz="4800" dirty="0"/>
          </a:p>
        </p:txBody>
      </p:sp>
      <p:sp>
        <p:nvSpPr>
          <p:cNvPr id="7" name="Text Placeholder 6"/>
          <p:cNvSpPr>
            <a:spLocks noGrp="1"/>
          </p:cNvSpPr>
          <p:nvPr>
            <p:ph type="body" sz="quarter" idx="25"/>
          </p:nvPr>
        </p:nvSpPr>
        <p:spPr>
          <a:xfrm>
            <a:off x="15353328" y="6787411"/>
            <a:ext cx="14287682" cy="919515"/>
          </a:xfrm>
        </p:spPr>
        <p:txBody>
          <a:bodyPr/>
          <a:lstStyle/>
          <a:p>
            <a:r>
              <a:rPr lang="en-US" sz="4800" dirty="0" smtClean="0"/>
              <a:t>RESULTS</a:t>
            </a:r>
            <a:endParaRPr lang="en-US" sz="4800" dirty="0"/>
          </a:p>
        </p:txBody>
      </p:sp>
      <p:sp>
        <p:nvSpPr>
          <p:cNvPr id="8" name="Text Placeholder 7"/>
          <p:cNvSpPr>
            <a:spLocks noGrp="1"/>
          </p:cNvSpPr>
          <p:nvPr>
            <p:ph type="body" sz="quarter" idx="26"/>
          </p:nvPr>
        </p:nvSpPr>
        <p:spPr>
          <a:xfrm>
            <a:off x="15353328" y="7693538"/>
            <a:ext cx="14287682" cy="24298634"/>
          </a:xfrm>
        </p:spPr>
        <p:txBody>
          <a:bodyPr/>
          <a:lstStyle/>
          <a:p>
            <a:endParaRPr lang="en-US" b="1" dirty="0" smtClean="0"/>
          </a:p>
          <a:p>
            <a:endParaRPr lang="en-US" b="1" dirty="0"/>
          </a:p>
          <a:p>
            <a:endParaRPr lang="en-US" b="1" dirty="0" smtClean="0"/>
          </a:p>
          <a:p>
            <a:endParaRPr lang="en-US" b="1" dirty="0"/>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a:p>
          <a:p>
            <a:endParaRPr lang="en-US" b="1" dirty="0" smtClean="0"/>
          </a:p>
          <a:p>
            <a:endParaRPr lang="en-US" b="1" dirty="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endParaRPr lang="en-US" b="1" dirty="0"/>
          </a:p>
          <a:p>
            <a:endParaRPr lang="en-US" b="1" dirty="0" smtClean="0"/>
          </a:p>
          <a:p>
            <a:endParaRPr lang="en-US" b="1" dirty="0" smtClean="0"/>
          </a:p>
          <a:p>
            <a:endParaRPr lang="en-US" b="1" dirty="0"/>
          </a:p>
          <a:p>
            <a:endParaRPr lang="en-US" b="1" dirty="0" smtClean="0"/>
          </a:p>
          <a:p>
            <a:endParaRPr lang="en-US" b="1" dirty="0" smtClean="0"/>
          </a:p>
          <a:p>
            <a:endParaRPr lang="en-US" b="1" dirty="0"/>
          </a:p>
          <a:p>
            <a:endParaRPr lang="en-US" b="1" dirty="0" smtClean="0"/>
          </a:p>
          <a:p>
            <a:endParaRPr lang="en-US" b="1" dirty="0" smtClean="0"/>
          </a:p>
          <a:p>
            <a:endParaRPr lang="en-US" sz="1600" b="1" dirty="0" smtClean="0"/>
          </a:p>
          <a:p>
            <a:endParaRPr lang="en-US" b="1" dirty="0"/>
          </a:p>
        </p:txBody>
      </p:sp>
      <p:sp>
        <p:nvSpPr>
          <p:cNvPr id="12" name="Text Placeholder 11"/>
          <p:cNvSpPr>
            <a:spLocks noGrp="1"/>
          </p:cNvSpPr>
          <p:nvPr>
            <p:ph type="body" sz="quarter" idx="30"/>
          </p:nvPr>
        </p:nvSpPr>
        <p:spPr>
          <a:xfrm>
            <a:off x="15379589" y="30737288"/>
            <a:ext cx="14283756" cy="9085259"/>
          </a:xfrm>
        </p:spPr>
        <p:txBody>
          <a:bodyPr/>
          <a:lstStyle/>
          <a:p>
            <a:pPr marL="457200" indent="-457200">
              <a:buFont typeface="Arial" pitchFamily="34" charset="0"/>
              <a:buChar char="•"/>
            </a:pPr>
            <a:r>
              <a:rPr lang="en-US" sz="3000" dirty="0"/>
              <a:t>There was no effect of prior belief </a:t>
            </a:r>
            <a:r>
              <a:rPr lang="en-US" sz="3000" dirty="0" smtClean="0"/>
              <a:t>on participants’ viewing target. On the other hand, people who believed that the video contained a genuine paranormal event attended to different information than people who did not.</a:t>
            </a:r>
          </a:p>
          <a:p>
            <a:pPr marL="1912391" lvl="1" indent="-457200">
              <a:buFont typeface="Arial" pitchFamily="34" charset="0"/>
              <a:buChar char="•"/>
            </a:pPr>
            <a:r>
              <a:rPr lang="en-US" sz="2700" dirty="0" smtClean="0"/>
              <a:t>Prior belief and belief that the video was genuine were significantly correlated, </a:t>
            </a:r>
            <a:r>
              <a:rPr lang="en-US" sz="2700" i="1" dirty="0" smtClean="0"/>
              <a:t>r</a:t>
            </a:r>
            <a:r>
              <a:rPr lang="en-US" sz="2700" dirty="0" smtClean="0"/>
              <a:t>(189) = .22, </a:t>
            </a:r>
            <a:r>
              <a:rPr lang="en-US" sz="2700" i="1" dirty="0" smtClean="0"/>
              <a:t>p</a:t>
            </a:r>
            <a:r>
              <a:rPr lang="en-US" sz="2700" dirty="0" smtClean="0"/>
              <a:t> = .003.</a:t>
            </a:r>
          </a:p>
          <a:p>
            <a:pPr marL="1912391" lvl="1" indent="-457200">
              <a:buFont typeface="Arial" pitchFamily="34" charset="0"/>
              <a:buChar char="•"/>
            </a:pPr>
            <a:r>
              <a:rPr lang="en-US" sz="2700" dirty="0" smtClean="0"/>
              <a:t>The expectation was that prior belief would affect what participants viewed, but the actual effect was based on participants’ belief in the video.</a:t>
            </a:r>
          </a:p>
          <a:p>
            <a:pPr marL="1912391" lvl="1" indent="-457200">
              <a:buFont typeface="Arial" pitchFamily="34" charset="0"/>
              <a:buChar char="•"/>
            </a:pPr>
            <a:r>
              <a:rPr lang="en-US" sz="2700" dirty="0" smtClean="0"/>
              <a:t>As the first study evaluating the information attended to by believers and nonbelievers, we feel these data make an important contribution to understanding the role of belief in attention to evidence.</a:t>
            </a:r>
          </a:p>
          <a:p>
            <a:pPr marL="457200" indent="-457200">
              <a:buFont typeface="Arial" pitchFamily="34" charset="0"/>
              <a:buChar char="•"/>
            </a:pPr>
            <a:r>
              <a:rPr lang="en-US" sz="3000" dirty="0" smtClean="0"/>
              <a:t>The variables affecting prior belief were different from the variables affecting belief updating (</a:t>
            </a:r>
            <a:r>
              <a:rPr lang="en-US" sz="3000" dirty="0"/>
              <a:t>belief change </a:t>
            </a:r>
            <a:r>
              <a:rPr lang="en-US" sz="3000" dirty="0" smtClean="0"/>
              <a:t>or information attended).</a:t>
            </a:r>
          </a:p>
          <a:p>
            <a:pPr marL="1912391" lvl="1" indent="-457200">
              <a:buFont typeface="Arial" pitchFamily="34" charset="0"/>
              <a:buChar char="•"/>
            </a:pPr>
            <a:r>
              <a:rPr lang="en-US" sz="2700" dirty="0" smtClean="0"/>
              <a:t>Variables like </a:t>
            </a:r>
            <a:r>
              <a:rPr lang="en-US" sz="2700" dirty="0" err="1" smtClean="0"/>
              <a:t>schizotypy</a:t>
            </a:r>
            <a:r>
              <a:rPr lang="en-US" sz="2700" dirty="0" smtClean="0"/>
              <a:t> are important for predicting the formation of belief because they can affect the interpretation of an ambiguous input and turn it into a pattern that has meaning for the participant. Experience is also </a:t>
            </a:r>
            <a:r>
              <a:rPr lang="en-US" sz="2700" smtClean="0"/>
              <a:t>an important predictor </a:t>
            </a:r>
            <a:r>
              <a:rPr lang="en-US" sz="2700" dirty="0" smtClean="0"/>
              <a:t>of prior belief.</a:t>
            </a:r>
          </a:p>
          <a:p>
            <a:pPr marL="1912391" lvl="1" indent="-457200">
              <a:buFont typeface="Arial" pitchFamily="34" charset="0"/>
              <a:buChar char="•"/>
            </a:pPr>
            <a:r>
              <a:rPr lang="en-US" sz="2700" dirty="0" smtClean="0"/>
              <a:t>Once a belief is established, variables that bias the interpretation of ambiguous events are less relevant. Rather, variables like suspicion and prior belief influence whether or not there is belief change.</a:t>
            </a:r>
            <a:endParaRPr lang="en-US" sz="2700" dirty="0"/>
          </a:p>
        </p:txBody>
      </p:sp>
      <p:sp>
        <p:nvSpPr>
          <p:cNvPr id="14" name="Text Placeholder 13"/>
          <p:cNvSpPr>
            <a:spLocks noGrp="1"/>
          </p:cNvSpPr>
          <p:nvPr>
            <p:ph type="body" sz="quarter" idx="96"/>
          </p:nvPr>
        </p:nvSpPr>
        <p:spPr>
          <a:xfrm>
            <a:off x="622456" y="18665581"/>
            <a:ext cx="14297918" cy="16311853"/>
          </a:xfrm>
        </p:spPr>
        <p:txBody>
          <a:bodyPr/>
          <a:lstStyle/>
          <a:p>
            <a:r>
              <a:rPr lang="en-US" b="1" dirty="0" smtClean="0"/>
              <a:t>Participants</a:t>
            </a:r>
          </a:p>
          <a:p>
            <a:pPr marL="457200" indent="-457200">
              <a:buFont typeface="Arial" pitchFamily="34" charset="0"/>
              <a:buChar char="•"/>
            </a:pPr>
            <a:r>
              <a:rPr lang="en-US" sz="2400" dirty="0" smtClean="0"/>
              <a:t>203 </a:t>
            </a:r>
            <a:r>
              <a:rPr lang="en-US" sz="2400" dirty="0"/>
              <a:t>participants were recruited from the </a:t>
            </a:r>
            <a:r>
              <a:rPr lang="en-US" sz="2400" dirty="0" smtClean="0"/>
              <a:t>department </a:t>
            </a:r>
            <a:r>
              <a:rPr lang="en-US" sz="2400" dirty="0"/>
              <a:t>research </a:t>
            </a:r>
            <a:r>
              <a:rPr lang="en-US" sz="2400" dirty="0" smtClean="0"/>
              <a:t>pool (for those reporting demographics, 126 F, 63 M; </a:t>
            </a:r>
            <a:r>
              <a:rPr lang="en-US" sz="2400" dirty="0"/>
              <a:t>average age </a:t>
            </a:r>
            <a:r>
              <a:rPr lang="en-US" sz="2400" dirty="0" smtClean="0"/>
              <a:t>= 19.34, </a:t>
            </a:r>
            <a:r>
              <a:rPr lang="en-US" sz="2400" i="1" dirty="0" smtClean="0"/>
              <a:t>SD</a:t>
            </a:r>
            <a:r>
              <a:rPr lang="en-US" sz="2400" dirty="0" smtClean="0"/>
              <a:t> </a:t>
            </a:r>
            <a:r>
              <a:rPr lang="en-US" sz="2400" dirty="0"/>
              <a:t>= 2.33, 18-35</a:t>
            </a:r>
            <a:r>
              <a:rPr lang="en-US" sz="2400" dirty="0" smtClean="0"/>
              <a:t>). Eye-tracking </a:t>
            </a:r>
            <a:r>
              <a:rPr lang="en-US" sz="2400" dirty="0"/>
              <a:t>data from six participants were not </a:t>
            </a:r>
            <a:r>
              <a:rPr lang="en-US" sz="2400" dirty="0" smtClean="0"/>
              <a:t>recorded; 11 were removed for not attending to the video.	</a:t>
            </a:r>
          </a:p>
          <a:p>
            <a:r>
              <a:rPr lang="en-US" b="1" dirty="0" smtClean="0"/>
              <a:t>Measures</a:t>
            </a:r>
          </a:p>
          <a:p>
            <a:pPr marL="457200" indent="-457200">
              <a:buFont typeface="Arial" panose="020B0604020202020204" pitchFamily="34" charset="0"/>
              <a:buChar char="•"/>
            </a:pPr>
            <a:r>
              <a:rPr lang="en-US" sz="2400" dirty="0"/>
              <a:t>Schizotypal Personality Questionnaire-Brief (SPQ-B, </a:t>
            </a:r>
            <a:r>
              <a:rPr lang="en-US" sz="2400" dirty="0" err="1"/>
              <a:t>Raine</a:t>
            </a:r>
            <a:r>
              <a:rPr lang="en-US" sz="2400" dirty="0"/>
              <a:t> &amp; </a:t>
            </a:r>
            <a:r>
              <a:rPr lang="en-US" sz="2400" dirty="0" err="1"/>
              <a:t>Benishay</a:t>
            </a:r>
            <a:r>
              <a:rPr lang="en-US" sz="2400" dirty="0"/>
              <a:t>, 1995</a:t>
            </a:r>
            <a:r>
              <a:rPr lang="en-US" sz="2400" dirty="0" smtClean="0"/>
              <a:t>): 22-item scale; three </a:t>
            </a:r>
            <a:r>
              <a:rPr lang="en-US" sz="2400" dirty="0"/>
              <a:t>subscales, cognitive-perceptual factor </a:t>
            </a:r>
            <a:r>
              <a:rPr lang="en-US" sz="2400" dirty="0" smtClean="0"/>
              <a:t>(CPF; magical thinking/unusual </a:t>
            </a:r>
            <a:r>
              <a:rPr lang="en-US" sz="2400" dirty="0"/>
              <a:t>perception), interpersonal factor </a:t>
            </a:r>
            <a:r>
              <a:rPr lang="en-US" sz="2400" dirty="0" smtClean="0"/>
              <a:t>(IF; social </a:t>
            </a:r>
            <a:r>
              <a:rPr lang="en-US" sz="2400" dirty="0"/>
              <a:t>anxiety), and disorganized factor </a:t>
            </a:r>
            <a:r>
              <a:rPr lang="en-US" sz="2400" dirty="0" smtClean="0"/>
              <a:t>(</a:t>
            </a:r>
            <a:r>
              <a:rPr lang="en-US" sz="2400" dirty="0"/>
              <a:t>D</a:t>
            </a:r>
            <a:r>
              <a:rPr lang="en-US" sz="2400" dirty="0" smtClean="0"/>
              <a:t>F; odd behavior</a:t>
            </a:r>
            <a:r>
              <a:rPr lang="en-US" sz="2400" dirty="0" smtClean="0"/>
              <a:t>). (</a:t>
            </a:r>
            <a:r>
              <a:rPr lang="en-US" sz="2400" dirty="0"/>
              <a:t>P</a:t>
            </a:r>
            <a:r>
              <a:rPr lang="en-US" sz="2400" dirty="0" smtClean="0"/>
              <a:t>re-test)</a:t>
            </a:r>
            <a:endParaRPr lang="en-US" sz="2400" dirty="0" smtClean="0"/>
          </a:p>
          <a:p>
            <a:pPr marL="457200" indent="-457200">
              <a:buFont typeface="Arial" panose="020B0604020202020204" pitchFamily="34" charset="0"/>
              <a:buChar char="•"/>
            </a:pPr>
            <a:r>
              <a:rPr lang="en-US" sz="2400" dirty="0" smtClean="0"/>
              <a:t>Belief scale derived </a:t>
            </a:r>
            <a:r>
              <a:rPr lang="en-US" sz="2400" dirty="0"/>
              <a:t>from the Paranormal Belief Scale (PBS; </a:t>
            </a:r>
            <a:r>
              <a:rPr lang="en-US" sz="2400" dirty="0" err="1"/>
              <a:t>Tobacyk</a:t>
            </a:r>
            <a:r>
              <a:rPr lang="en-US" sz="2400" dirty="0"/>
              <a:t> &amp; Milford, 1983</a:t>
            </a:r>
            <a:r>
              <a:rPr lang="en-US" sz="2400" dirty="0" smtClean="0"/>
              <a:t>): Ghost </a:t>
            </a:r>
            <a:r>
              <a:rPr lang="en-US" sz="2400" dirty="0"/>
              <a:t>belief was assessed with the question “</a:t>
            </a:r>
            <a:r>
              <a:rPr lang="en-US" sz="2400" i="1" dirty="0"/>
              <a:t>I believe in the existence of ghosts</a:t>
            </a:r>
            <a:r>
              <a:rPr lang="en-US" sz="2400" dirty="0"/>
              <a:t>” (Wiseman, Watt, Greening, Stevens, &amp; O’Keeffe, 2002), </a:t>
            </a:r>
            <a:r>
              <a:rPr lang="en-US" sz="2400" dirty="0" smtClean="0"/>
              <a:t>2 PBS items, </a:t>
            </a:r>
            <a:r>
              <a:rPr lang="en-US" sz="2400" dirty="0"/>
              <a:t>“</a:t>
            </a:r>
            <a:r>
              <a:rPr lang="en-US" sz="2400" i="1" dirty="0"/>
              <a:t>The soul continues to exist though the body may die</a:t>
            </a:r>
            <a:r>
              <a:rPr lang="en-US" sz="2400" i="1" dirty="0" smtClean="0"/>
              <a:t>,</a:t>
            </a:r>
            <a:r>
              <a:rPr lang="en-US" sz="2400" dirty="0" smtClean="0"/>
              <a:t>” </a:t>
            </a:r>
            <a:r>
              <a:rPr lang="en-US" sz="2400" dirty="0"/>
              <a:t>and “</a:t>
            </a:r>
            <a:r>
              <a:rPr lang="en-US" sz="2400" i="1" dirty="0"/>
              <a:t>It is possible to communicate with the </a:t>
            </a:r>
            <a:r>
              <a:rPr lang="en-US" sz="2400" i="1" dirty="0" smtClean="0"/>
              <a:t>dead,</a:t>
            </a:r>
            <a:r>
              <a:rPr lang="en-US" sz="2400" dirty="0" smtClean="0"/>
              <a:t>” and </a:t>
            </a:r>
            <a:r>
              <a:rPr lang="en-US" sz="2400" dirty="0"/>
              <a:t>“</a:t>
            </a:r>
            <a:r>
              <a:rPr lang="en-US" sz="2400" i="1" dirty="0"/>
              <a:t>It is possible for places to be haunted</a:t>
            </a:r>
            <a:r>
              <a:rPr lang="en-US" sz="2400" dirty="0"/>
              <a:t>” </a:t>
            </a:r>
            <a:r>
              <a:rPr lang="en-US" sz="2400" dirty="0" smtClean="0"/>
              <a:t>(</a:t>
            </a:r>
            <a:r>
              <a:rPr lang="en-US" sz="2400" dirty="0" err="1" smtClean="0"/>
              <a:t>Laythe</a:t>
            </a:r>
            <a:r>
              <a:rPr lang="en-US" sz="2400" dirty="0" smtClean="0"/>
              <a:t> &amp; Owen, 2012; </a:t>
            </a:r>
            <a:r>
              <a:rPr lang="en-US" sz="2400" dirty="0" err="1" smtClean="0"/>
              <a:t>Chronbach’s</a:t>
            </a:r>
            <a:r>
              <a:rPr lang="en-US" sz="2400" dirty="0" smtClean="0"/>
              <a:t> </a:t>
            </a:r>
            <a:r>
              <a:rPr lang="en-US" sz="2400" dirty="0"/>
              <a:t>alpha = .72). </a:t>
            </a:r>
            <a:r>
              <a:rPr lang="en-US" sz="2400" dirty="0" smtClean="0"/>
              <a:t>The Extraordinary Life Forms and Precognition subscales of the PBS were also included (alphas .88 and .69). All </a:t>
            </a:r>
            <a:r>
              <a:rPr lang="en-US" sz="2400" dirty="0"/>
              <a:t>items were anchored with </a:t>
            </a:r>
            <a:r>
              <a:rPr lang="en-US" sz="2400" i="1" dirty="0"/>
              <a:t>Strongly Disagree</a:t>
            </a:r>
            <a:r>
              <a:rPr lang="en-US" sz="2400" dirty="0"/>
              <a:t> and </a:t>
            </a:r>
            <a:r>
              <a:rPr lang="en-US" sz="2400" i="1" dirty="0"/>
              <a:t>Strongly </a:t>
            </a:r>
            <a:r>
              <a:rPr lang="en-US" sz="2400" i="1" dirty="0" smtClean="0"/>
              <a:t>Agree.</a:t>
            </a:r>
            <a:r>
              <a:rPr lang="en-US" sz="2400" dirty="0" smtClean="0"/>
              <a:t> (Measured </a:t>
            </a:r>
            <a:r>
              <a:rPr lang="en-US" sz="2400" dirty="0" smtClean="0"/>
              <a:t>in both the pre- and post-test using different random orders</a:t>
            </a:r>
            <a:r>
              <a:rPr lang="en-US" sz="2400" dirty="0" smtClean="0"/>
              <a:t>)</a:t>
            </a:r>
            <a:endParaRPr lang="en-US" sz="3200" dirty="0"/>
          </a:p>
          <a:p>
            <a:pPr marL="457200" indent="-457200">
              <a:buFont typeface="Arial" panose="020B0604020202020204" pitchFamily="34" charset="0"/>
              <a:buChar char="•"/>
            </a:pPr>
            <a:r>
              <a:rPr lang="en-US" sz="2400" dirty="0"/>
              <a:t>Cognitive Reflection Test (CRT, Frederick, 2005</a:t>
            </a:r>
            <a:r>
              <a:rPr lang="en-US" sz="2400" dirty="0" smtClean="0"/>
              <a:t>): Three problems (alpha = </a:t>
            </a:r>
            <a:r>
              <a:rPr lang="en-US" sz="2400" dirty="0"/>
              <a:t>.49) </a:t>
            </a:r>
            <a:r>
              <a:rPr lang="en-US" sz="2400" dirty="0" smtClean="0"/>
              <a:t>with intuitive incorrect solutions to measure thinking style. We provided four options </a:t>
            </a:r>
            <a:r>
              <a:rPr lang="en-US" sz="2400" dirty="0"/>
              <a:t>for each </a:t>
            </a:r>
            <a:r>
              <a:rPr lang="en-US" sz="2400" dirty="0" smtClean="0"/>
              <a:t>question, correct, obvious-but-incorrect, and </a:t>
            </a:r>
            <a:r>
              <a:rPr lang="en-US" sz="2400" dirty="0"/>
              <a:t>two </a:t>
            </a:r>
            <a:r>
              <a:rPr lang="en-US" sz="2400" dirty="0" smtClean="0"/>
              <a:t>lures, randomly ordered for each </a:t>
            </a:r>
            <a:r>
              <a:rPr lang="en-US" sz="2400" dirty="0" smtClean="0"/>
              <a:t>item. (Post-test)</a:t>
            </a:r>
            <a:endParaRPr lang="en-US" sz="2400" dirty="0" smtClean="0"/>
          </a:p>
          <a:p>
            <a:pPr marL="457200" indent="-457200">
              <a:buFont typeface="Arial" panose="020B0604020202020204" pitchFamily="34" charset="0"/>
              <a:buChar char="•"/>
            </a:pPr>
            <a:r>
              <a:rPr lang="en-US" sz="2400" dirty="0" smtClean="0"/>
              <a:t>Ghost experience: Participants reported if they had encountered </a:t>
            </a:r>
            <a:r>
              <a:rPr lang="en-US" sz="2400" dirty="0"/>
              <a:t>a </a:t>
            </a:r>
            <a:r>
              <a:rPr lang="en-US" sz="2400" dirty="0" smtClean="0"/>
              <a:t>ghost, how many, </a:t>
            </a:r>
            <a:r>
              <a:rPr lang="en-US" sz="2400" dirty="0"/>
              <a:t>and </a:t>
            </a:r>
            <a:r>
              <a:rPr lang="en-US" sz="2400" dirty="0" smtClean="0"/>
              <a:t>which </a:t>
            </a:r>
            <a:r>
              <a:rPr lang="en-US" sz="2400" dirty="0"/>
              <a:t>components </a:t>
            </a:r>
            <a:r>
              <a:rPr lang="en-US" sz="2400" dirty="0" smtClean="0"/>
              <a:t>they experienced </a:t>
            </a:r>
            <a:r>
              <a:rPr lang="en-US" sz="2400" dirty="0"/>
              <a:t>(“</a:t>
            </a:r>
            <a:r>
              <a:rPr lang="en-US" sz="2400" i="1" dirty="0"/>
              <a:t>unusual emotional feeling</a:t>
            </a:r>
            <a:r>
              <a:rPr lang="en-US" sz="2400" dirty="0"/>
              <a:t>,” “</a:t>
            </a:r>
            <a:r>
              <a:rPr lang="en-US" sz="2400" i="1" dirty="0"/>
              <a:t>sense of presence</a:t>
            </a:r>
            <a:r>
              <a:rPr lang="en-US" sz="2400" dirty="0"/>
              <a:t>,” “</a:t>
            </a:r>
            <a:r>
              <a:rPr lang="en-US" sz="2400" i="1" dirty="0"/>
              <a:t>unusual sound</a:t>
            </a:r>
            <a:r>
              <a:rPr lang="en-US" sz="2400" dirty="0"/>
              <a:t>,” “</a:t>
            </a:r>
            <a:r>
              <a:rPr lang="en-US" sz="2400" i="1" dirty="0"/>
              <a:t>unusual temperature (e.g., cold)</a:t>
            </a:r>
            <a:r>
              <a:rPr lang="en-US" sz="2400" dirty="0"/>
              <a:t>,” “</a:t>
            </a:r>
            <a:r>
              <a:rPr lang="en-US" sz="2400" i="1" dirty="0"/>
              <a:t>unusual dizzy feeling</a:t>
            </a:r>
            <a:r>
              <a:rPr lang="en-US" sz="2400" dirty="0"/>
              <a:t>,” “</a:t>
            </a:r>
            <a:r>
              <a:rPr lang="en-US" sz="2400" i="1" dirty="0"/>
              <a:t>unusual smell</a:t>
            </a:r>
            <a:r>
              <a:rPr lang="en-US" sz="2400" dirty="0"/>
              <a:t>,” “</a:t>
            </a:r>
            <a:r>
              <a:rPr lang="en-US" sz="2400" i="1" dirty="0"/>
              <a:t>unusual sight</a:t>
            </a:r>
            <a:r>
              <a:rPr lang="en-US" sz="2400" dirty="0"/>
              <a:t>,” “</a:t>
            </a:r>
            <a:r>
              <a:rPr lang="en-US" sz="2400" i="1" dirty="0"/>
              <a:t>unusual taste</a:t>
            </a:r>
            <a:r>
              <a:rPr lang="en-US" sz="2400" dirty="0"/>
              <a:t>,” and “</a:t>
            </a:r>
            <a:r>
              <a:rPr lang="en-US" sz="2400" i="1" dirty="0"/>
              <a:t>sense of being touched</a:t>
            </a:r>
            <a:r>
              <a:rPr lang="en-US" sz="2400" dirty="0" smtClean="0"/>
              <a:t>”; Wiseman et al., 2002; </a:t>
            </a:r>
            <a:r>
              <a:rPr lang="en-US" sz="2400" dirty="0" err="1" smtClean="0"/>
              <a:t>Haraldsson</a:t>
            </a:r>
            <a:r>
              <a:rPr lang="en-US" sz="2400" dirty="0" smtClean="0"/>
              <a:t>, 2009</a:t>
            </a:r>
            <a:r>
              <a:rPr lang="en-US" sz="2400" dirty="0" smtClean="0"/>
              <a:t>). (</a:t>
            </a:r>
            <a:r>
              <a:rPr lang="en-US" sz="2400" dirty="0"/>
              <a:t>P</a:t>
            </a:r>
            <a:r>
              <a:rPr lang="en-US" sz="2400" dirty="0" smtClean="0"/>
              <a:t>ost-test)</a:t>
            </a:r>
            <a:endParaRPr lang="en-US" sz="2400" dirty="0" smtClean="0"/>
          </a:p>
          <a:p>
            <a:pPr marL="457200" indent="-457200">
              <a:buFont typeface="Arial" panose="020B0604020202020204" pitchFamily="34" charset="0"/>
              <a:buChar char="•"/>
            </a:pPr>
            <a:r>
              <a:rPr lang="en-US" sz="2400" dirty="0" smtClean="0"/>
              <a:t>Video questions: </a:t>
            </a:r>
            <a:r>
              <a:rPr lang="en-US" sz="2400" dirty="0" smtClean="0"/>
              <a:t>(Post-test)</a:t>
            </a:r>
            <a:endParaRPr lang="en-US" sz="2400" dirty="0" smtClean="0"/>
          </a:p>
          <a:p>
            <a:pPr marL="1912391" lvl="1" indent="-457200">
              <a:buFont typeface="Arial" panose="020B0604020202020204" pitchFamily="34" charset="0"/>
              <a:buChar char="•"/>
            </a:pPr>
            <a:r>
              <a:rPr lang="en-US" sz="2100" dirty="0" smtClean="0"/>
              <a:t>Comprehension scale: 10 </a:t>
            </a:r>
            <a:r>
              <a:rPr lang="en-US" sz="2100" dirty="0"/>
              <a:t>true-false </a:t>
            </a:r>
            <a:r>
              <a:rPr lang="en-US" sz="2100" dirty="0" smtClean="0"/>
              <a:t>questions </a:t>
            </a:r>
            <a:r>
              <a:rPr lang="en-US" sz="2100" dirty="0"/>
              <a:t>to ensure that </a:t>
            </a:r>
            <a:r>
              <a:rPr lang="en-US" sz="2100" dirty="0" smtClean="0"/>
              <a:t>participants paid attention.</a:t>
            </a:r>
          </a:p>
          <a:p>
            <a:pPr marL="1912391" lvl="1" indent="-457200">
              <a:buFont typeface="Arial" panose="020B0604020202020204" pitchFamily="34" charset="0"/>
              <a:buChar char="•"/>
            </a:pPr>
            <a:r>
              <a:rPr lang="en-US" sz="2100" dirty="0" smtClean="0"/>
              <a:t>“</a:t>
            </a:r>
            <a:r>
              <a:rPr lang="en-US" sz="2100" dirty="0"/>
              <a:t>T</a:t>
            </a:r>
            <a:r>
              <a:rPr lang="en-US" sz="2100" dirty="0" smtClean="0"/>
              <a:t>he </a:t>
            </a:r>
            <a:r>
              <a:rPr lang="en-US" sz="2100" dirty="0"/>
              <a:t>video showed a genuine paranormal event” </a:t>
            </a:r>
            <a:r>
              <a:rPr lang="en-US" sz="2100" dirty="0" smtClean="0"/>
              <a:t>(</a:t>
            </a:r>
            <a:r>
              <a:rPr lang="en-US" sz="2100" i="1" dirty="0" smtClean="0"/>
              <a:t>Strongly </a:t>
            </a:r>
            <a:r>
              <a:rPr lang="en-US" sz="2100" i="1" dirty="0"/>
              <a:t>Disagree</a:t>
            </a:r>
            <a:r>
              <a:rPr lang="en-US" sz="2100" dirty="0"/>
              <a:t> </a:t>
            </a:r>
            <a:r>
              <a:rPr lang="en-US" sz="2100" dirty="0" smtClean="0"/>
              <a:t>to </a:t>
            </a:r>
            <a:r>
              <a:rPr lang="en-US" sz="2100" i="1" dirty="0" smtClean="0"/>
              <a:t>Strongly Agree</a:t>
            </a:r>
            <a:r>
              <a:rPr lang="en-US" sz="2100" dirty="0" smtClean="0"/>
              <a:t>).</a:t>
            </a:r>
          </a:p>
          <a:p>
            <a:pPr marL="1912391" lvl="1" indent="-457200">
              <a:buFont typeface="Arial" panose="020B0604020202020204" pitchFamily="34" charset="0"/>
              <a:buChar char="•"/>
            </a:pPr>
            <a:r>
              <a:rPr lang="en-US" sz="2100" dirty="0" smtClean="0"/>
              <a:t>Suspicion measure: “</a:t>
            </a:r>
            <a:r>
              <a:rPr lang="en-US" sz="2100" dirty="0"/>
              <a:t>I watched” </a:t>
            </a:r>
            <a:r>
              <a:rPr lang="en-US" sz="2100" dirty="0" smtClean="0"/>
              <a:t>anchored </a:t>
            </a:r>
            <a:r>
              <a:rPr lang="en-US" sz="2100" dirty="0"/>
              <a:t>with </a:t>
            </a:r>
            <a:r>
              <a:rPr lang="en-US" sz="2100" i="1" dirty="0"/>
              <a:t>Only the pendulum</a:t>
            </a:r>
            <a:r>
              <a:rPr lang="en-US" sz="2100" dirty="0"/>
              <a:t> and </a:t>
            </a:r>
            <a:r>
              <a:rPr lang="en-US" sz="2100" i="1" dirty="0"/>
              <a:t>Only the investigator’s hand</a:t>
            </a:r>
            <a:r>
              <a:rPr lang="en-US" sz="2100" dirty="0"/>
              <a:t>, “The investigator’s hand” </a:t>
            </a:r>
            <a:r>
              <a:rPr lang="en-US" sz="2100" dirty="0" smtClean="0"/>
              <a:t>anchored </a:t>
            </a:r>
            <a:r>
              <a:rPr lang="en-US" sz="2100" dirty="0"/>
              <a:t>with </a:t>
            </a:r>
            <a:r>
              <a:rPr lang="en-US" sz="2100" i="1" dirty="0"/>
              <a:t>Did not move</a:t>
            </a:r>
            <a:r>
              <a:rPr lang="en-US" sz="2100" dirty="0"/>
              <a:t> and </a:t>
            </a:r>
            <a:r>
              <a:rPr lang="en-US" sz="2100" i="1" dirty="0"/>
              <a:t>Moved a lot</a:t>
            </a:r>
            <a:r>
              <a:rPr lang="en-US" sz="2100" dirty="0"/>
              <a:t>, and “The investigator was responsible for all of the pendulum movement” </a:t>
            </a:r>
            <a:r>
              <a:rPr lang="en-US" sz="2100" dirty="0" smtClean="0"/>
              <a:t>anchored </a:t>
            </a:r>
            <a:r>
              <a:rPr lang="en-US" sz="2100" dirty="0"/>
              <a:t>with </a:t>
            </a:r>
            <a:r>
              <a:rPr lang="en-US" sz="2100" i="1" dirty="0"/>
              <a:t>Strongly Disagree</a:t>
            </a:r>
            <a:r>
              <a:rPr lang="en-US" sz="2100" dirty="0"/>
              <a:t> and </a:t>
            </a:r>
            <a:r>
              <a:rPr lang="en-US" sz="2100" i="1" dirty="0"/>
              <a:t>Strongly </a:t>
            </a:r>
            <a:r>
              <a:rPr lang="en-US" sz="2100" i="1" dirty="0" smtClean="0"/>
              <a:t>Agree; </a:t>
            </a:r>
            <a:r>
              <a:rPr lang="en-US" sz="2100" dirty="0"/>
              <a:t>alpha = .</a:t>
            </a:r>
            <a:r>
              <a:rPr lang="en-US" sz="2100" dirty="0" smtClean="0"/>
              <a:t>67). Also 2 open-ended questions about the experiment’s purpose.</a:t>
            </a:r>
            <a:endParaRPr lang="en-US" sz="2100" dirty="0"/>
          </a:p>
          <a:p>
            <a:r>
              <a:rPr lang="en-US" sz="3000" b="1" dirty="0" smtClean="0"/>
              <a:t>Video</a:t>
            </a:r>
          </a:p>
          <a:p>
            <a:pPr marL="457200" indent="-457200">
              <a:buFont typeface="Arial" panose="020B0604020202020204" pitchFamily="34" charset="0"/>
              <a:buChar char="•"/>
            </a:pPr>
            <a:r>
              <a:rPr lang="en-US" sz="2400" dirty="0" smtClean="0"/>
              <a:t>The video presented a cover story that a ghost investigation team would be using a pendulum (“a new method”) to try to communicate with a ghost. The lead investigator described how the pendulum would move in response to questions, and the investigators then asked questions and noted the pendulum’s responses. The entire video lasted approximately one minute.</a:t>
            </a:r>
          </a:p>
          <a:p>
            <a:r>
              <a:rPr lang="en-US" sz="3000" b="1" dirty="0" smtClean="0"/>
              <a:t>Eye-Tracking</a:t>
            </a:r>
            <a:endParaRPr lang="en-US" sz="3000" b="1" dirty="0"/>
          </a:p>
          <a:p>
            <a:pPr marL="457200" indent="-457200">
              <a:buFont typeface="Arial" panose="020B0604020202020204" pitchFamily="34" charset="0"/>
              <a:buChar char="•"/>
            </a:pPr>
            <a:r>
              <a:rPr lang="en-US" sz="2400" dirty="0"/>
              <a:t>Data about eye movements, including number of fixations and the duration of those fixations, were recorded using an </a:t>
            </a:r>
            <a:r>
              <a:rPr lang="en-US" sz="2400" dirty="0" err="1"/>
              <a:t>Eyelink</a:t>
            </a:r>
            <a:r>
              <a:rPr lang="en-US" sz="2400" dirty="0"/>
              <a:t> CR 2000 eye tracker manufactured by SR-Research (http://</a:t>
            </a:r>
            <a:r>
              <a:rPr lang="en-US" sz="2400" dirty="0" err="1"/>
              <a:t>www.sr-research.com</a:t>
            </a:r>
            <a:r>
              <a:rPr lang="en-US" sz="2400" dirty="0" smtClean="0"/>
              <a:t>/).</a:t>
            </a:r>
          </a:p>
        </p:txBody>
      </p:sp>
      <p:sp>
        <p:nvSpPr>
          <p:cNvPr id="51" name="Text Placeholder 50"/>
          <p:cNvSpPr>
            <a:spLocks noGrp="1"/>
          </p:cNvSpPr>
          <p:nvPr>
            <p:ph type="body" sz="quarter" idx="150"/>
          </p:nvPr>
        </p:nvSpPr>
        <p:spPr/>
        <p:txBody>
          <a:bodyPr>
            <a:noAutofit/>
          </a:bodyPr>
          <a:lstStyle/>
          <a:p>
            <a:r>
              <a:rPr lang="en-US" sz="4800" dirty="0" smtClean="0">
                <a:solidFill>
                  <a:srgbClr val="2971AD"/>
                </a:solidFill>
              </a:rPr>
              <a:t>Psychology Department, Middle Tennessee State University, Murfreesboro, TN</a:t>
            </a:r>
            <a:br>
              <a:rPr lang="en-US" sz="4800" dirty="0" smtClean="0">
                <a:solidFill>
                  <a:srgbClr val="2971AD"/>
                </a:solidFill>
              </a:rPr>
            </a:br>
            <a:endParaRPr lang="en-US" sz="4800" dirty="0">
              <a:solidFill>
                <a:srgbClr val="2971AD"/>
              </a:solidFill>
            </a:endParaRPr>
          </a:p>
        </p:txBody>
      </p:sp>
      <p:sp>
        <p:nvSpPr>
          <p:cNvPr id="52" name="Text Placeholder 51"/>
          <p:cNvSpPr>
            <a:spLocks noGrp="1"/>
          </p:cNvSpPr>
          <p:nvPr>
            <p:ph type="body" sz="quarter" idx="151"/>
          </p:nvPr>
        </p:nvSpPr>
        <p:spPr>
          <a:xfrm>
            <a:off x="5392791" y="3124201"/>
            <a:ext cx="19423599" cy="1947927"/>
          </a:xfrm>
        </p:spPr>
        <p:txBody>
          <a:bodyPr>
            <a:normAutofit fontScale="92500" lnSpcReduction="20000"/>
          </a:bodyPr>
          <a:lstStyle/>
          <a:p>
            <a:r>
              <a:rPr lang="en-US" sz="8000" dirty="0" smtClean="0">
                <a:solidFill>
                  <a:srgbClr val="2971AD"/>
                </a:solidFill>
              </a:rPr>
              <a:t>Andrew Hunt, Tyler Hubbard, Kevin Anderson, Christof </a:t>
            </a:r>
            <a:r>
              <a:rPr lang="en-US" sz="8000" dirty="0" err="1" smtClean="0">
                <a:solidFill>
                  <a:srgbClr val="2971AD"/>
                </a:solidFill>
              </a:rPr>
              <a:t>Fehrman</a:t>
            </a:r>
            <a:r>
              <a:rPr lang="en-US" sz="8000" dirty="0" smtClean="0">
                <a:solidFill>
                  <a:srgbClr val="2971AD"/>
                </a:solidFill>
              </a:rPr>
              <a:t>, &amp; William Langston</a:t>
            </a:r>
            <a:endParaRPr lang="en-US" sz="8000" baseline="30000" dirty="0">
              <a:solidFill>
                <a:srgbClr val="2971AD"/>
              </a:solidFill>
            </a:endParaRPr>
          </a:p>
        </p:txBody>
      </p:sp>
      <p:sp>
        <p:nvSpPr>
          <p:cNvPr id="53" name="Text Placeholder 52"/>
          <p:cNvSpPr>
            <a:spLocks noGrp="1"/>
          </p:cNvSpPr>
          <p:nvPr>
            <p:ph type="body" sz="quarter" idx="153"/>
          </p:nvPr>
        </p:nvSpPr>
        <p:spPr>
          <a:xfrm>
            <a:off x="0" y="16690"/>
            <a:ext cx="30275213" cy="2667751"/>
          </a:xfrm>
        </p:spPr>
        <p:txBody>
          <a:bodyPr>
            <a:noAutofit/>
          </a:bodyPr>
          <a:lstStyle/>
          <a:p>
            <a:pPr>
              <a:spcBef>
                <a:spcPts val="1200"/>
              </a:spcBef>
            </a:pPr>
            <a:r>
              <a:rPr lang="en-US" sz="10000" b="1" dirty="0" smtClean="0">
                <a:solidFill>
                  <a:srgbClr val="2971AD"/>
                </a:solidFill>
              </a:rPr>
              <a:t>An Eye-Tracking Study to Identify Variables That Affect</a:t>
            </a:r>
          </a:p>
          <a:p>
            <a:pPr>
              <a:spcBef>
                <a:spcPts val="0"/>
              </a:spcBef>
            </a:pPr>
            <a:r>
              <a:rPr lang="en-US" sz="10000" b="1" dirty="0" smtClean="0">
                <a:solidFill>
                  <a:srgbClr val="2971AD"/>
                </a:solidFill>
              </a:rPr>
              <a:t>the Interpretation of a Purportedly Paranormal Event</a:t>
            </a:r>
            <a:endParaRPr lang="en-US" sz="10000" b="1" dirty="0">
              <a:solidFill>
                <a:srgbClr val="2971AD"/>
              </a:solidFill>
            </a:endParaRPr>
          </a:p>
        </p:txBody>
      </p:sp>
      <p:sp>
        <p:nvSpPr>
          <p:cNvPr id="105" name="Text Placeholder 5"/>
          <p:cNvSpPr>
            <a:spLocks noGrp="1"/>
          </p:cNvSpPr>
          <p:nvPr>
            <p:ph type="body" sz="quarter" idx="4294967295"/>
          </p:nvPr>
        </p:nvSpPr>
        <p:spPr>
          <a:xfrm>
            <a:off x="15375479" y="29700042"/>
            <a:ext cx="14287866" cy="919515"/>
          </a:xfrm>
          <a:prstGeom prst="rect">
            <a:avLst/>
          </a:prstGeom>
          <a:noFill/>
          <a:ln>
            <a:noFill/>
          </a:ln>
        </p:spPr>
        <p:txBody>
          <a:bodyPr wrap="square" lIns="89551" tIns="89551" rIns="89551" bIns="89551" anchor="ctr" anchorCtr="0">
            <a:spAutoFit/>
          </a:bodyPr>
          <a:lstStyle>
            <a:lvl1pPr algn="ctr">
              <a:buNone/>
              <a:defRPr sz="3900" b="1" u="sng" baseline="0">
                <a:solidFill>
                  <a:schemeClr val="accent5">
                    <a:lumMod val="50000"/>
                  </a:schemeClr>
                </a:solidFill>
              </a:defRPr>
            </a:lvl1pPr>
          </a:lstStyle>
          <a:p>
            <a:pPr lvl="0"/>
            <a:r>
              <a:rPr lang="en-US" sz="4800" dirty="0" smtClean="0"/>
              <a:t>Summary &amp; Conclusion</a:t>
            </a:r>
            <a:endParaRPr lang="en-US" sz="4800" dirty="0"/>
          </a:p>
        </p:txBody>
      </p:sp>
      <p:pic>
        <p:nvPicPr>
          <p:cNvPr id="275" name="Picture 109" descr="WordMa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5502" y="3100316"/>
            <a:ext cx="5037290" cy="29475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78" name="TextBox 277"/>
          <p:cNvSpPr txBox="1"/>
          <p:nvPr/>
        </p:nvSpPr>
        <p:spPr>
          <a:xfrm>
            <a:off x="17089950" y="16443486"/>
            <a:ext cx="10858923" cy="461665"/>
          </a:xfrm>
          <a:prstGeom prst="rect">
            <a:avLst/>
          </a:prstGeom>
          <a:solidFill>
            <a:schemeClr val="bg2">
              <a:lumMod val="25000"/>
            </a:schemeClr>
          </a:solidFill>
        </p:spPr>
        <p:txBody>
          <a:bodyPr wrap="square" rtlCol="0">
            <a:spAutoFit/>
          </a:bodyPr>
          <a:lstStyle/>
          <a:p>
            <a:pPr algn="ctr"/>
            <a:r>
              <a:rPr lang="en-US" sz="2400" b="1" dirty="0" smtClean="0">
                <a:solidFill>
                  <a:schemeClr val="bg1"/>
                </a:solidFill>
                <a:latin typeface="Trebuchet MS" pitchFamily="34" charset="0"/>
              </a:rPr>
              <a:t>Are </a:t>
            </a:r>
            <a:r>
              <a:rPr lang="en-US" sz="2400" b="1" smtClean="0">
                <a:solidFill>
                  <a:schemeClr val="bg1"/>
                </a:solidFill>
                <a:latin typeface="Trebuchet MS" pitchFamily="34" charset="0"/>
              </a:rPr>
              <a:t>Different Variables Associated with Prior Belief and Belief Updating?</a:t>
            </a:r>
            <a:endParaRPr lang="en-US" sz="2400" b="1" dirty="0">
              <a:solidFill>
                <a:schemeClr val="bg1"/>
              </a:solidFill>
              <a:latin typeface="Trebuchet MS" pitchFamily="34" charset="0"/>
            </a:endParaRPr>
          </a:p>
        </p:txBody>
      </p:sp>
      <p:sp>
        <p:nvSpPr>
          <p:cNvPr id="279" name="TextBox 278"/>
          <p:cNvSpPr txBox="1"/>
          <p:nvPr/>
        </p:nvSpPr>
        <p:spPr>
          <a:xfrm>
            <a:off x="17574631" y="7771731"/>
            <a:ext cx="9789385" cy="461665"/>
          </a:xfrm>
          <a:prstGeom prst="rect">
            <a:avLst/>
          </a:prstGeom>
          <a:solidFill>
            <a:schemeClr val="bg2">
              <a:lumMod val="25000"/>
            </a:schemeClr>
          </a:solidFill>
        </p:spPr>
        <p:txBody>
          <a:bodyPr wrap="square" rtlCol="0">
            <a:spAutoFit/>
          </a:bodyPr>
          <a:lstStyle/>
          <a:p>
            <a:pPr algn="ctr"/>
            <a:r>
              <a:rPr lang="en-US" sz="2400" b="1" dirty="0" smtClean="0">
                <a:solidFill>
                  <a:schemeClr val="bg1"/>
                </a:solidFill>
                <a:latin typeface="Trebuchet MS" pitchFamily="34" charset="0"/>
              </a:rPr>
              <a:t>Is There a Relationship Between Prior Belief and Viewing Target?</a:t>
            </a:r>
            <a:endParaRPr lang="en-US" sz="2400" b="1" dirty="0">
              <a:solidFill>
                <a:schemeClr val="bg1"/>
              </a:solidFill>
              <a:latin typeface="Trebuchet MS" pitchFamily="34" charset="0"/>
            </a:endParaRPr>
          </a:p>
        </p:txBody>
      </p:sp>
      <p:sp>
        <p:nvSpPr>
          <p:cNvPr id="54" name="Rectangle 53"/>
          <p:cNvSpPr/>
          <p:nvPr/>
        </p:nvSpPr>
        <p:spPr>
          <a:xfrm>
            <a:off x="15573503" y="14707339"/>
            <a:ext cx="6765886" cy="1631216"/>
          </a:xfrm>
          <a:prstGeom prst="rect">
            <a:avLst/>
          </a:prstGeom>
        </p:spPr>
        <p:txBody>
          <a:bodyPr wrap="square">
            <a:spAutoFit/>
          </a:bodyPr>
          <a:lstStyle/>
          <a:p>
            <a:r>
              <a:rPr lang="en-US" sz="2000" dirty="0" smtClean="0">
                <a:latin typeface="Trebuchet MS" panose="020B0603020202020204" pitchFamily="34" charset="0"/>
              </a:rPr>
              <a:t>Figure 2. There was </a:t>
            </a:r>
            <a:r>
              <a:rPr lang="en-US" sz="2000" i="1" dirty="0" smtClean="0">
                <a:latin typeface="Trebuchet MS" panose="020B0603020202020204" pitchFamily="34" charset="0"/>
              </a:rPr>
              <a:t>no</a:t>
            </a:r>
            <a:r>
              <a:rPr lang="en-US" sz="2000" dirty="0" smtClean="0">
                <a:latin typeface="Trebuchet MS" panose="020B0603020202020204" pitchFamily="34" charset="0"/>
              </a:rPr>
              <a:t> interaction between prior belief in ghosts and </a:t>
            </a:r>
            <a:r>
              <a:rPr lang="en-US" sz="2000" dirty="0">
                <a:latin typeface="Trebuchet MS" panose="020B0603020202020204" pitchFamily="34" charset="0"/>
              </a:rPr>
              <a:t>viewing </a:t>
            </a:r>
            <a:r>
              <a:rPr lang="en-US" sz="2000" dirty="0" smtClean="0">
                <a:latin typeface="Trebuchet MS" panose="020B0603020202020204" pitchFamily="34" charset="0"/>
              </a:rPr>
              <a:t>target, </a:t>
            </a:r>
            <a:r>
              <a:rPr lang="en-US" sz="2000" i="1" dirty="0" smtClean="0">
                <a:latin typeface="Trebuchet MS" panose="020B0603020202020204" pitchFamily="34" charset="0"/>
              </a:rPr>
              <a:t>F</a:t>
            </a:r>
            <a:r>
              <a:rPr lang="en-US" sz="2000" dirty="0" smtClean="0">
                <a:latin typeface="Trebuchet MS" panose="020B0603020202020204" pitchFamily="34" charset="0"/>
              </a:rPr>
              <a:t>(1, 183) </a:t>
            </a:r>
            <a:r>
              <a:rPr lang="en-US" sz="2000" dirty="0">
                <a:latin typeface="Trebuchet MS" panose="020B0603020202020204" pitchFamily="34" charset="0"/>
              </a:rPr>
              <a:t>= </a:t>
            </a:r>
            <a:r>
              <a:rPr lang="en-US" sz="2000" dirty="0" smtClean="0">
                <a:latin typeface="Trebuchet MS" panose="020B0603020202020204" pitchFamily="34" charset="0"/>
              </a:rPr>
              <a:t>0.002, </a:t>
            </a:r>
            <a:r>
              <a:rPr lang="en-US" sz="2000" i="1" dirty="0">
                <a:latin typeface="Trebuchet MS" panose="020B0603020202020204" pitchFamily="34" charset="0"/>
              </a:rPr>
              <a:t>p</a:t>
            </a:r>
            <a:r>
              <a:rPr lang="en-US" sz="2000" dirty="0">
                <a:latin typeface="Trebuchet MS" panose="020B0603020202020204" pitchFamily="34" charset="0"/>
              </a:rPr>
              <a:t> </a:t>
            </a:r>
            <a:r>
              <a:rPr lang="en-US" sz="2000" dirty="0" smtClean="0">
                <a:latin typeface="Trebuchet MS" panose="020B0603020202020204" pitchFamily="34" charset="0"/>
              </a:rPr>
              <a:t>= .96, </a:t>
            </a:r>
            <a:r>
              <a:rPr lang="en-US" sz="2000" i="1" dirty="0">
                <a:latin typeface="Trebuchet MS" panose="020B0603020202020204" pitchFamily="34" charset="0"/>
              </a:rPr>
              <a:t>η</a:t>
            </a:r>
            <a:r>
              <a:rPr lang="en-US" sz="2000" i="1" baseline="30000" dirty="0">
                <a:latin typeface="Trebuchet MS" panose="020B0603020202020204" pitchFamily="34" charset="0"/>
              </a:rPr>
              <a:t>2</a:t>
            </a:r>
            <a:r>
              <a:rPr lang="en-US" sz="2000" i="1" baseline="-25000" dirty="0">
                <a:latin typeface="Trebuchet MS" panose="020B0603020202020204" pitchFamily="34" charset="0"/>
              </a:rPr>
              <a:t>p</a:t>
            </a:r>
            <a:r>
              <a:rPr lang="en-US" sz="2000" dirty="0">
                <a:latin typeface="Trebuchet MS" panose="020B0603020202020204" pitchFamily="34" charset="0"/>
              </a:rPr>
              <a:t> = </a:t>
            </a:r>
            <a:r>
              <a:rPr lang="en-US" sz="2000" dirty="0" smtClean="0">
                <a:latin typeface="Trebuchet MS" panose="020B0603020202020204" pitchFamily="34" charset="0"/>
              </a:rPr>
              <a:t>.000 (note that the pendulum interest area was larger, making the effect of area meaningless; the effect of interest is within an area).</a:t>
            </a:r>
            <a:endParaRPr lang="en-US" sz="2000" dirty="0">
              <a:latin typeface="Trebuchet MS" panose="020B0603020202020204" pitchFamily="34" charset="0"/>
            </a:endParaRPr>
          </a:p>
        </p:txBody>
      </p:sp>
      <p:pic>
        <p:nvPicPr>
          <p:cNvPr id="34" name="Picture 109" descr="WordMar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047846" y="3100316"/>
            <a:ext cx="5037290" cy="294759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 name="TextBox 15"/>
          <p:cNvSpPr txBox="1"/>
          <p:nvPr/>
        </p:nvSpPr>
        <p:spPr>
          <a:xfrm>
            <a:off x="977900" y="39140414"/>
            <a:ext cx="5593532" cy="707886"/>
          </a:xfrm>
          <a:prstGeom prst="rect">
            <a:avLst/>
          </a:prstGeom>
          <a:noFill/>
        </p:spPr>
        <p:txBody>
          <a:bodyPr wrap="square" rtlCol="0">
            <a:spAutoFit/>
          </a:bodyPr>
          <a:lstStyle/>
          <a:p>
            <a:r>
              <a:rPr lang="en-US" sz="2000" dirty="0" smtClean="0">
                <a:latin typeface="Trebuchet MS" charset="0"/>
                <a:ea typeface="Trebuchet MS" charset="0"/>
                <a:cs typeface="Trebuchet MS" charset="0"/>
              </a:rPr>
              <a:t>Figure 1. Sample eye-track with the </a:t>
            </a:r>
            <a:r>
              <a:rPr lang="en-US" sz="2000" i="1" dirty="0" smtClean="0">
                <a:latin typeface="Trebuchet MS" charset="0"/>
                <a:ea typeface="Trebuchet MS" charset="0"/>
                <a:cs typeface="Trebuchet MS" charset="0"/>
              </a:rPr>
              <a:t>hand/arm</a:t>
            </a:r>
            <a:r>
              <a:rPr lang="en-US" sz="2000" dirty="0" smtClean="0">
                <a:latin typeface="Trebuchet MS" charset="0"/>
                <a:ea typeface="Trebuchet MS" charset="0"/>
                <a:cs typeface="Trebuchet MS" charset="0"/>
              </a:rPr>
              <a:t> and </a:t>
            </a:r>
            <a:r>
              <a:rPr lang="en-US" sz="2000" i="1" dirty="0" smtClean="0">
                <a:latin typeface="Trebuchet MS" charset="0"/>
                <a:ea typeface="Trebuchet MS" charset="0"/>
                <a:cs typeface="Trebuchet MS" charset="0"/>
              </a:rPr>
              <a:t>pendulum</a:t>
            </a:r>
            <a:r>
              <a:rPr lang="en-US" sz="2000" dirty="0" smtClean="0">
                <a:latin typeface="Trebuchet MS" charset="0"/>
                <a:ea typeface="Trebuchet MS" charset="0"/>
                <a:cs typeface="Trebuchet MS" charset="0"/>
              </a:rPr>
              <a:t> interest areas highlighted.</a:t>
            </a:r>
            <a:endParaRPr lang="en-US" sz="2000" dirty="0">
              <a:latin typeface="Trebuchet MS" charset="0"/>
              <a:ea typeface="Trebuchet MS" charset="0"/>
              <a:cs typeface="Trebuchet MS" charset="0"/>
            </a:endParaRPr>
          </a:p>
        </p:txBody>
      </p:sp>
      <p:sp>
        <p:nvSpPr>
          <p:cNvPr id="55" name="Rectangle 54"/>
          <p:cNvSpPr/>
          <p:nvPr/>
        </p:nvSpPr>
        <p:spPr>
          <a:xfrm>
            <a:off x="22691280" y="14707339"/>
            <a:ext cx="6765886" cy="1323439"/>
          </a:xfrm>
          <a:prstGeom prst="rect">
            <a:avLst/>
          </a:prstGeom>
        </p:spPr>
        <p:txBody>
          <a:bodyPr wrap="square">
            <a:spAutoFit/>
          </a:bodyPr>
          <a:lstStyle/>
          <a:p>
            <a:r>
              <a:rPr lang="en-US" sz="2000" dirty="0" smtClean="0">
                <a:latin typeface="Trebuchet MS" panose="020B0603020202020204" pitchFamily="34" charset="0"/>
              </a:rPr>
              <a:t>Figure 3. There was an interaction between belief that the video was genuine and viewing target, </a:t>
            </a:r>
            <a:r>
              <a:rPr lang="en-US" sz="2000" i="1" dirty="0" smtClean="0">
                <a:latin typeface="Trebuchet MS" panose="020B0603020202020204" pitchFamily="34" charset="0"/>
              </a:rPr>
              <a:t>F</a:t>
            </a:r>
            <a:r>
              <a:rPr lang="en-US" sz="2000" dirty="0" smtClean="0">
                <a:latin typeface="Trebuchet MS" panose="020B0603020202020204" pitchFamily="34" charset="0"/>
              </a:rPr>
              <a:t>(1, 183) = 23.08, </a:t>
            </a:r>
            <a:r>
              <a:rPr lang="en-US" sz="2000" i="1" dirty="0" smtClean="0">
                <a:latin typeface="Trebuchet MS" panose="020B0603020202020204" pitchFamily="34" charset="0"/>
              </a:rPr>
              <a:t>p</a:t>
            </a:r>
            <a:r>
              <a:rPr lang="en-US" sz="2000" dirty="0" smtClean="0">
                <a:latin typeface="Trebuchet MS" panose="020B0603020202020204" pitchFamily="34" charset="0"/>
              </a:rPr>
              <a:t> &lt; .01, </a:t>
            </a:r>
            <a:r>
              <a:rPr lang="en-US" sz="2000" i="1" dirty="0" smtClean="0">
                <a:latin typeface="Trebuchet MS" panose="020B0603020202020204" pitchFamily="34" charset="0"/>
              </a:rPr>
              <a:t>η</a:t>
            </a:r>
            <a:r>
              <a:rPr lang="en-US" sz="2000" i="1" baseline="30000" dirty="0" smtClean="0">
                <a:latin typeface="Trebuchet MS" panose="020B0603020202020204" pitchFamily="34" charset="0"/>
              </a:rPr>
              <a:t>2</a:t>
            </a:r>
            <a:r>
              <a:rPr lang="en-US" sz="2000" i="1" baseline="-25000" dirty="0" smtClean="0">
                <a:latin typeface="Trebuchet MS" panose="020B0603020202020204" pitchFamily="34" charset="0"/>
              </a:rPr>
              <a:t>p</a:t>
            </a:r>
            <a:r>
              <a:rPr lang="en-US" sz="2000" dirty="0" smtClean="0">
                <a:latin typeface="Trebuchet MS" panose="020B0603020202020204" pitchFamily="34" charset="0"/>
              </a:rPr>
              <a:t> = .11; pendulum </a:t>
            </a:r>
            <a:r>
              <a:rPr lang="en-US" sz="2000" i="1" dirty="0" smtClean="0">
                <a:latin typeface="Trebuchet MS" panose="020B0603020202020204" pitchFamily="34" charset="0"/>
              </a:rPr>
              <a:t>t</a:t>
            </a:r>
            <a:r>
              <a:rPr lang="en-US" sz="2000" dirty="0" smtClean="0">
                <a:latin typeface="Trebuchet MS" panose="020B0603020202020204" pitchFamily="34" charset="0"/>
              </a:rPr>
              <a:t>(183) = -3.98, </a:t>
            </a:r>
            <a:r>
              <a:rPr lang="en-US" sz="2000" i="1" dirty="0" smtClean="0">
                <a:latin typeface="Trebuchet MS" panose="020B0603020202020204" pitchFamily="34" charset="0"/>
              </a:rPr>
              <a:t>p</a:t>
            </a:r>
            <a:r>
              <a:rPr lang="en-US" sz="2000" dirty="0" smtClean="0">
                <a:latin typeface="Trebuchet MS" panose="020B0603020202020204" pitchFamily="34" charset="0"/>
              </a:rPr>
              <a:t> &lt; .01, </a:t>
            </a:r>
            <a:r>
              <a:rPr lang="en-US" sz="2000" i="1" dirty="0" smtClean="0">
                <a:latin typeface="Trebuchet MS" panose="020B0603020202020204" pitchFamily="34" charset="0"/>
              </a:rPr>
              <a:t>d</a:t>
            </a:r>
            <a:r>
              <a:rPr lang="en-US" sz="2000" dirty="0" smtClean="0">
                <a:latin typeface="Trebuchet MS" panose="020B0603020202020204" pitchFamily="34" charset="0"/>
              </a:rPr>
              <a:t> = .61, and arm </a:t>
            </a:r>
            <a:r>
              <a:rPr lang="en-US" sz="2000" i="1" dirty="0">
                <a:latin typeface="Trebuchet MS" panose="020B0603020202020204" pitchFamily="34" charset="0"/>
              </a:rPr>
              <a:t>t</a:t>
            </a:r>
            <a:r>
              <a:rPr lang="en-US" sz="2000" dirty="0">
                <a:latin typeface="Trebuchet MS" panose="020B0603020202020204" pitchFamily="34" charset="0"/>
              </a:rPr>
              <a:t>(183) = 4.29, </a:t>
            </a:r>
            <a:r>
              <a:rPr lang="en-US" sz="2000" i="1" dirty="0">
                <a:latin typeface="Trebuchet MS" panose="020B0603020202020204" pitchFamily="34" charset="0"/>
              </a:rPr>
              <a:t>p</a:t>
            </a:r>
            <a:r>
              <a:rPr lang="en-US" sz="2000" dirty="0">
                <a:latin typeface="Trebuchet MS" panose="020B0603020202020204" pitchFamily="34" charset="0"/>
              </a:rPr>
              <a:t> &lt; .01, </a:t>
            </a:r>
            <a:r>
              <a:rPr lang="en-US" sz="2000" i="1" dirty="0">
                <a:latin typeface="Trebuchet MS" panose="020B0603020202020204" pitchFamily="34" charset="0"/>
              </a:rPr>
              <a:t>d</a:t>
            </a:r>
            <a:r>
              <a:rPr lang="en-US" sz="2000" dirty="0">
                <a:latin typeface="Trebuchet MS" panose="020B0603020202020204" pitchFamily="34" charset="0"/>
              </a:rPr>
              <a:t> = </a:t>
            </a:r>
            <a:r>
              <a:rPr lang="en-US" sz="2000" dirty="0" smtClean="0">
                <a:latin typeface="Trebuchet MS" panose="020B0603020202020204" pitchFamily="34" charset="0"/>
              </a:rPr>
              <a:t>.71.</a:t>
            </a:r>
            <a:endParaRPr lang="en-US" sz="2000" dirty="0">
              <a:latin typeface="Trebuchet MS" panose="020B0603020202020204" pitchFamily="34" charset="0"/>
            </a:endParaRPr>
          </a:p>
        </p:txBody>
      </p:sp>
      <p:sp>
        <p:nvSpPr>
          <p:cNvPr id="57" name="Text Placeholder 13"/>
          <p:cNvSpPr>
            <a:spLocks noGrp="1"/>
          </p:cNvSpPr>
          <p:nvPr>
            <p:ph type="body" sz="quarter" idx="96"/>
          </p:nvPr>
        </p:nvSpPr>
        <p:spPr>
          <a:xfrm>
            <a:off x="15320365" y="16905151"/>
            <a:ext cx="14297918" cy="1929454"/>
          </a:xfrm>
        </p:spPr>
        <p:txBody>
          <a:bodyPr/>
          <a:lstStyle/>
          <a:p>
            <a:r>
              <a:rPr lang="en-US" sz="2400" dirty="0" smtClean="0"/>
              <a:t>To evaluate whether different variables are associated with prior belief and belief updating (e.g., belief change), we entered </a:t>
            </a:r>
            <a:r>
              <a:rPr lang="en-US" sz="2400" dirty="0"/>
              <a:t>the </a:t>
            </a:r>
            <a:r>
              <a:rPr lang="en-US" sz="2400" dirty="0" smtClean="0"/>
              <a:t>variables prior </a:t>
            </a:r>
            <a:r>
              <a:rPr lang="en-US" sz="2400" dirty="0"/>
              <a:t>belief, experience, personality (SPQ-B factors, CRT), suspicion, and demographics (gender, age) </a:t>
            </a:r>
            <a:r>
              <a:rPr lang="en-US" sz="2400" dirty="0" smtClean="0"/>
              <a:t>into </a:t>
            </a:r>
            <a:r>
              <a:rPr lang="en-US" sz="2400" dirty="0"/>
              <a:t>stepwise regressions with </a:t>
            </a:r>
            <a:r>
              <a:rPr lang="en-US" sz="2400" dirty="0" smtClean="0"/>
              <a:t>the </a:t>
            </a:r>
            <a:r>
              <a:rPr lang="en-US" sz="2400" dirty="0"/>
              <a:t>dependent variables </a:t>
            </a:r>
            <a:r>
              <a:rPr lang="en-US" sz="2400" dirty="0" smtClean="0"/>
              <a:t>prior belief, change in belief, and what participants watched (hand/arm and pendulum).</a:t>
            </a:r>
          </a:p>
        </p:txBody>
      </p:sp>
      <p:pic>
        <p:nvPicPr>
          <p:cNvPr id="30" name="Picture 29"/>
          <p:cNvPicPr>
            <a:picLocks noChangeAspect="1"/>
          </p:cNvPicPr>
          <p:nvPr/>
        </p:nvPicPr>
        <p:blipFill>
          <a:blip r:embed="rId4"/>
          <a:stretch>
            <a:fillRect/>
          </a:stretch>
        </p:blipFill>
        <p:spPr>
          <a:xfrm>
            <a:off x="22691280" y="10029979"/>
            <a:ext cx="6544571" cy="4548146"/>
          </a:xfrm>
          <a:prstGeom prst="rect">
            <a:avLst/>
          </a:prstGeom>
        </p:spPr>
      </p:pic>
      <p:pic>
        <p:nvPicPr>
          <p:cNvPr id="31" name="Picture 30"/>
          <p:cNvPicPr>
            <a:picLocks noChangeAspect="1"/>
          </p:cNvPicPr>
          <p:nvPr/>
        </p:nvPicPr>
        <p:blipFill>
          <a:blip r:embed="rId5"/>
          <a:stretch>
            <a:fillRect/>
          </a:stretch>
        </p:blipFill>
        <p:spPr>
          <a:xfrm>
            <a:off x="15573503" y="10031485"/>
            <a:ext cx="6542403" cy="4546640"/>
          </a:xfrm>
          <a:prstGeom prst="rect">
            <a:avLst/>
          </a:prstGeom>
        </p:spPr>
      </p:pic>
      <p:sp>
        <p:nvSpPr>
          <p:cNvPr id="59" name="Text Placeholder 7"/>
          <p:cNvSpPr>
            <a:spLocks noGrp="1"/>
          </p:cNvSpPr>
          <p:nvPr>
            <p:ph type="body" sz="quarter" idx="26"/>
          </p:nvPr>
        </p:nvSpPr>
        <p:spPr>
          <a:xfrm>
            <a:off x="15375569" y="7866620"/>
            <a:ext cx="14287682" cy="1992986"/>
          </a:xfrm>
        </p:spPr>
        <p:txBody>
          <a:bodyPr/>
          <a:lstStyle/>
          <a:p>
            <a:endParaRPr lang="en-US" b="1" dirty="0" smtClean="0"/>
          </a:p>
          <a:p>
            <a:endParaRPr lang="en-US" b="1" dirty="0"/>
          </a:p>
          <a:p>
            <a:endParaRPr lang="en-US" b="1" dirty="0" smtClean="0"/>
          </a:p>
          <a:p>
            <a:endParaRPr lang="en-US" b="1" dirty="0"/>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endParaRPr lang="en-US" dirty="0"/>
          </a:p>
          <a:p>
            <a:endParaRPr lang="en-US" b="1" dirty="0" smtClean="0"/>
          </a:p>
          <a:p>
            <a:endParaRPr lang="en-US" b="1" dirty="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b="1" dirty="0" smtClean="0"/>
          </a:p>
          <a:p>
            <a:endParaRPr lang="en-US" sz="3600" b="1" dirty="0" smtClean="0"/>
          </a:p>
          <a:p>
            <a:endParaRPr lang="en-US" sz="3600" b="1" dirty="0"/>
          </a:p>
          <a:p>
            <a:endParaRPr lang="en-US" sz="3600" b="1" dirty="0" smtClean="0"/>
          </a:p>
          <a:p>
            <a:endParaRPr lang="en-US" sz="3600" b="1" dirty="0"/>
          </a:p>
          <a:p>
            <a:endParaRPr lang="en-US" sz="3600" b="1" dirty="0" smtClean="0"/>
          </a:p>
          <a:p>
            <a:endParaRPr lang="en-US" sz="3600" b="1" dirty="0"/>
          </a:p>
          <a:p>
            <a:endParaRPr lang="en-US" b="1" dirty="0"/>
          </a:p>
          <a:p>
            <a:endParaRPr lang="en-US" b="1" dirty="0" smtClean="0"/>
          </a:p>
          <a:p>
            <a:endParaRPr lang="en-US" b="1" dirty="0" smtClean="0"/>
          </a:p>
          <a:p>
            <a:endParaRPr lang="en-US" b="1" dirty="0"/>
          </a:p>
          <a:p>
            <a:endParaRPr lang="en-US" b="1" dirty="0" smtClean="0"/>
          </a:p>
          <a:p>
            <a:endParaRPr lang="en-US" b="1" dirty="0" smtClean="0"/>
          </a:p>
          <a:p>
            <a:endParaRPr lang="en-US" b="1" dirty="0"/>
          </a:p>
          <a:p>
            <a:endParaRPr lang="en-US" b="1" dirty="0" smtClean="0"/>
          </a:p>
          <a:p>
            <a:endParaRPr lang="en-US" b="1" dirty="0" smtClean="0"/>
          </a:p>
          <a:p>
            <a:endParaRPr lang="en-US" sz="1600" b="1" dirty="0" smtClean="0"/>
          </a:p>
          <a:p>
            <a:endParaRPr lang="en-US" b="1" dirty="0"/>
          </a:p>
        </p:txBody>
      </p:sp>
      <p:sp>
        <p:nvSpPr>
          <p:cNvPr id="62" name="Text Placeholder 13"/>
          <p:cNvSpPr>
            <a:spLocks noGrp="1"/>
          </p:cNvSpPr>
          <p:nvPr>
            <p:ph type="body" sz="quarter" idx="96"/>
          </p:nvPr>
        </p:nvSpPr>
        <p:spPr>
          <a:xfrm>
            <a:off x="15527879" y="8208917"/>
            <a:ext cx="14297918" cy="1929454"/>
          </a:xfrm>
        </p:spPr>
        <p:txBody>
          <a:bodyPr/>
          <a:lstStyle/>
          <a:p>
            <a:r>
              <a:rPr lang="en-US" sz="2400" dirty="0" smtClean="0"/>
              <a:t>If belief influences viewing target, then we should see an interaction between belief and interest </a:t>
            </a:r>
            <a:r>
              <a:rPr lang="en-US" sz="2400" dirty="0"/>
              <a:t>area </a:t>
            </a:r>
            <a:r>
              <a:rPr lang="en-US" sz="2400" dirty="0" smtClean="0"/>
              <a:t>(higher believers should </a:t>
            </a:r>
            <a:r>
              <a:rPr lang="en-US" sz="2400" dirty="0"/>
              <a:t>spend </a:t>
            </a:r>
            <a:r>
              <a:rPr lang="en-US" sz="2400" dirty="0" smtClean="0"/>
              <a:t>more time </a:t>
            </a:r>
            <a:r>
              <a:rPr lang="en-US" sz="2400" dirty="0"/>
              <a:t>on the </a:t>
            </a:r>
            <a:r>
              <a:rPr lang="en-US" sz="2400" dirty="0" smtClean="0"/>
              <a:t>pendulum </a:t>
            </a:r>
            <a:r>
              <a:rPr lang="en-US" sz="2400" dirty="0"/>
              <a:t>than </a:t>
            </a:r>
            <a:r>
              <a:rPr lang="en-US" sz="2400" dirty="0" smtClean="0"/>
              <a:t>lower believers and higher believers should spend less time on the hand/arm than lower believers); we present data for two belief measures, prior </a:t>
            </a:r>
            <a:r>
              <a:rPr lang="en-US" sz="2400" dirty="0" smtClean="0"/>
              <a:t>belief, </a:t>
            </a:r>
            <a:r>
              <a:rPr lang="en-US" sz="2400" dirty="0" smtClean="0"/>
              <a:t>and belief that the video was genuine.</a:t>
            </a:r>
          </a:p>
        </p:txBody>
      </p:sp>
      <p:graphicFrame>
        <p:nvGraphicFramePr>
          <p:cNvPr id="37" name="Table 36"/>
          <p:cNvGraphicFramePr>
            <a:graphicFrameLocks noGrp="1"/>
          </p:cNvGraphicFramePr>
          <p:nvPr>
            <p:extLst>
              <p:ext uri="{D42A27DB-BD31-4B8C-83A1-F6EECF244321}">
                <p14:modId xmlns:p14="http://schemas.microsoft.com/office/powerpoint/2010/main" val="1407231395"/>
              </p:ext>
            </p:extLst>
          </p:nvPr>
        </p:nvGraphicFramePr>
        <p:xfrm>
          <a:off x="15527878" y="18665581"/>
          <a:ext cx="13885334" cy="8522991"/>
        </p:xfrm>
        <a:graphic>
          <a:graphicData uri="http://schemas.openxmlformats.org/drawingml/2006/table">
            <a:tbl>
              <a:tblPr firstRow="1" bandRow="1">
                <a:tableStyleId>{5C22544A-7EE6-4342-B048-85BDC9FD1C3A}</a:tableStyleId>
              </a:tblPr>
              <a:tblGrid>
                <a:gridCol w="2651760"/>
                <a:gridCol w="1074483"/>
                <a:gridCol w="1074483"/>
                <a:gridCol w="1662753"/>
                <a:gridCol w="1074483"/>
                <a:gridCol w="1074483"/>
                <a:gridCol w="1478003"/>
                <a:gridCol w="1074483"/>
                <a:gridCol w="1074483"/>
                <a:gridCol w="1645920"/>
              </a:tblGrid>
              <a:tr h="367879">
                <a:tc rowSpan="2">
                  <a:txBody>
                    <a:bodyPr/>
                    <a:lstStyle/>
                    <a:p>
                      <a:endParaRPr lang="en-US" sz="1800" dirty="0">
                        <a:latin typeface="Trebuchet MS" charset="0"/>
                        <a:ea typeface="Trebuchet MS" charset="0"/>
                        <a:cs typeface="Trebuchet MS" charset="0"/>
                      </a:endParaRPr>
                    </a:p>
                  </a:txBody>
                  <a:tcPr/>
                </a:tc>
                <a:tc gridSpan="3">
                  <a:txBody>
                    <a:bodyPr/>
                    <a:lstStyle/>
                    <a:p>
                      <a:r>
                        <a:rPr lang="en-US" sz="1800" dirty="0" smtClean="0">
                          <a:latin typeface="Trebuchet MS" charset="0"/>
                          <a:ea typeface="Trebuchet MS" charset="0"/>
                          <a:cs typeface="Trebuchet MS" charset="0"/>
                        </a:rPr>
                        <a:t>Model 1</a:t>
                      </a:r>
                      <a:endParaRPr lang="en-US" sz="1800" dirty="0">
                        <a:latin typeface="Trebuchet MS" charset="0"/>
                        <a:ea typeface="Trebuchet MS" charset="0"/>
                        <a:cs typeface="Trebuchet MS" charset="0"/>
                      </a:endParaRPr>
                    </a:p>
                  </a:txBody>
                  <a:tcPr/>
                </a:tc>
                <a:tc hMerge="1">
                  <a:txBody>
                    <a:bodyPr/>
                    <a:lstStyle/>
                    <a:p>
                      <a:endParaRPr lang="en-US"/>
                    </a:p>
                  </a:txBody>
                  <a:tcPr/>
                </a:tc>
                <a:tc hMerge="1">
                  <a:txBody>
                    <a:bodyPr/>
                    <a:lstStyle/>
                    <a:p>
                      <a:endParaRPr lang="en-US"/>
                    </a:p>
                  </a:txBody>
                  <a:tcPr/>
                </a:tc>
                <a:tc gridSpan="3">
                  <a:txBody>
                    <a:bodyPr/>
                    <a:lstStyle/>
                    <a:p>
                      <a:r>
                        <a:rPr lang="en-US" sz="1800" dirty="0" smtClean="0">
                          <a:latin typeface="Trebuchet MS" charset="0"/>
                          <a:ea typeface="Trebuchet MS" charset="0"/>
                          <a:cs typeface="Trebuchet MS" charset="0"/>
                        </a:rPr>
                        <a:t>Model 2</a:t>
                      </a:r>
                      <a:endParaRPr lang="en-US" sz="1800" dirty="0">
                        <a:latin typeface="Trebuchet MS" charset="0"/>
                        <a:ea typeface="Trebuchet MS" charset="0"/>
                        <a:cs typeface="Trebuchet MS" charset="0"/>
                      </a:endParaRPr>
                    </a:p>
                  </a:txBody>
                  <a:tcPr/>
                </a:tc>
                <a:tc hMerge="1">
                  <a:txBody>
                    <a:bodyPr/>
                    <a:lstStyle/>
                    <a:p>
                      <a:endParaRPr lang="en-US"/>
                    </a:p>
                  </a:txBody>
                  <a:tcPr/>
                </a:tc>
                <a:tc hMerge="1">
                  <a:txBody>
                    <a:bodyPr/>
                    <a:lstStyle/>
                    <a:p>
                      <a:endParaRPr lang="en-US"/>
                    </a:p>
                  </a:txBody>
                  <a:tcPr/>
                </a:tc>
                <a:tc gridSpan="3">
                  <a:txBody>
                    <a:bodyPr/>
                    <a:lstStyle/>
                    <a:p>
                      <a:r>
                        <a:rPr lang="en-US" sz="1800" dirty="0" smtClean="0">
                          <a:latin typeface="Trebuchet MS" charset="0"/>
                          <a:ea typeface="Trebuchet MS" charset="0"/>
                          <a:cs typeface="Trebuchet MS" charset="0"/>
                        </a:rPr>
                        <a:t>Model 3</a:t>
                      </a:r>
                      <a:endParaRPr lang="en-US" sz="1800" dirty="0">
                        <a:latin typeface="Trebuchet MS" charset="0"/>
                        <a:ea typeface="Trebuchet MS" charset="0"/>
                        <a:cs typeface="Trebuchet MS" charset="0"/>
                      </a:endParaRPr>
                    </a:p>
                  </a:txBody>
                  <a:tcPr/>
                </a:tc>
                <a:tc hMerge="1">
                  <a:txBody>
                    <a:bodyPr/>
                    <a:lstStyle/>
                    <a:p>
                      <a:endParaRPr lang="en-US"/>
                    </a:p>
                  </a:txBody>
                  <a:tcPr/>
                </a:tc>
                <a:tc hMerge="1">
                  <a:txBody>
                    <a:bodyPr/>
                    <a:lstStyle/>
                    <a:p>
                      <a:endParaRPr lang="en-US"/>
                    </a:p>
                  </a:txBody>
                  <a:tcPr/>
                </a:tc>
              </a:tr>
              <a:tr h="367879">
                <a:tc vMerge="1">
                  <a:txBody>
                    <a:bodyPr/>
                    <a:lstStyle/>
                    <a:p>
                      <a:endParaRPr lang="en-US"/>
                    </a:p>
                  </a:txBody>
                  <a:tcPr/>
                </a:tc>
                <a:tc>
                  <a:txBody>
                    <a:bodyPr/>
                    <a:lstStyle/>
                    <a:p>
                      <a:r>
                        <a:rPr lang="en-US" sz="1800" i="1" dirty="0" smtClean="0">
                          <a:latin typeface="Trebuchet MS" charset="0"/>
                          <a:ea typeface="Trebuchet MS" charset="0"/>
                          <a:cs typeface="Trebuchet MS" charset="0"/>
                        </a:rPr>
                        <a:t>B</a:t>
                      </a:r>
                      <a:endParaRPr lang="en-US" sz="1800" i="1" dirty="0">
                        <a:latin typeface="Trebuchet MS" charset="0"/>
                        <a:ea typeface="Trebuchet MS" charset="0"/>
                        <a:cs typeface="Trebuchet MS" charset="0"/>
                      </a:endParaRPr>
                    </a:p>
                  </a:txBody>
                  <a:tcPr/>
                </a:tc>
                <a:tc>
                  <a:txBody>
                    <a:bodyPr/>
                    <a:lstStyle/>
                    <a:p>
                      <a:endParaRPr lang="en-US" sz="1800" i="1" dirty="0">
                        <a:latin typeface="Trebuchet MS" charset="0"/>
                        <a:ea typeface="Trebuchet MS" charset="0"/>
                        <a:cs typeface="Trebuchet MS" charset="0"/>
                      </a:endParaRPr>
                    </a:p>
                  </a:txBody>
                  <a:tcPr/>
                </a:tc>
                <a:tc>
                  <a:txBody>
                    <a:bodyPr/>
                    <a:lstStyle/>
                    <a:p>
                      <a:pPr marL="0" marR="0" indent="0" algn="l" defTabSz="4298410" rtl="0" eaLnBrk="1" fontAlgn="auto" latinLnBrk="0" hangingPunct="1">
                        <a:lnSpc>
                          <a:spcPct val="100000"/>
                        </a:lnSpc>
                        <a:spcBef>
                          <a:spcPts val="0"/>
                        </a:spcBef>
                        <a:spcAft>
                          <a:spcPts val="0"/>
                        </a:spcAft>
                        <a:buClrTx/>
                        <a:buSzTx/>
                        <a:buFontTx/>
                        <a:buNone/>
                        <a:tabLst/>
                        <a:defRPr/>
                      </a:pPr>
                      <a:r>
                        <a:rPr lang="en-US" sz="1800" i="1" dirty="0" smtClean="0">
                          <a:latin typeface="Trebuchet MS" charset="0"/>
                          <a:ea typeface="Trebuchet MS" charset="0"/>
                          <a:cs typeface="Trebuchet MS" charset="0"/>
                        </a:rPr>
                        <a:t>95% CI</a:t>
                      </a:r>
                    </a:p>
                  </a:txBody>
                  <a:tcPr/>
                </a:tc>
                <a:tc>
                  <a:txBody>
                    <a:bodyPr/>
                    <a:lstStyle/>
                    <a:p>
                      <a:r>
                        <a:rPr lang="en-US" sz="1800" i="1" dirty="0" smtClean="0">
                          <a:latin typeface="Trebuchet MS" charset="0"/>
                          <a:ea typeface="Trebuchet MS" charset="0"/>
                          <a:cs typeface="Trebuchet MS" charset="0"/>
                        </a:rPr>
                        <a:t>B</a:t>
                      </a:r>
                      <a:endParaRPr lang="en-US" sz="1800" i="1" dirty="0">
                        <a:latin typeface="Trebuchet MS" charset="0"/>
                        <a:ea typeface="Trebuchet MS" charset="0"/>
                        <a:cs typeface="Trebuchet MS" charset="0"/>
                      </a:endParaRPr>
                    </a:p>
                  </a:txBody>
                  <a:tcPr/>
                </a:tc>
                <a:tc>
                  <a:txBody>
                    <a:bodyPr/>
                    <a:lstStyle/>
                    <a:p>
                      <a:endParaRPr lang="en-US" sz="1800" i="1" dirty="0">
                        <a:latin typeface="Trebuchet MS" charset="0"/>
                        <a:ea typeface="Trebuchet MS" charset="0"/>
                        <a:cs typeface="Trebuchet MS" charset="0"/>
                      </a:endParaRPr>
                    </a:p>
                  </a:txBody>
                  <a:tcPr/>
                </a:tc>
                <a:tc>
                  <a:txBody>
                    <a:bodyPr/>
                    <a:lstStyle/>
                    <a:p>
                      <a:pPr marL="0" marR="0" indent="0" algn="l" defTabSz="4298410" rtl="0" eaLnBrk="1" fontAlgn="auto" latinLnBrk="0" hangingPunct="1">
                        <a:lnSpc>
                          <a:spcPct val="100000"/>
                        </a:lnSpc>
                        <a:spcBef>
                          <a:spcPts val="0"/>
                        </a:spcBef>
                        <a:spcAft>
                          <a:spcPts val="0"/>
                        </a:spcAft>
                        <a:buClrTx/>
                        <a:buSzTx/>
                        <a:buFontTx/>
                        <a:buNone/>
                        <a:tabLst/>
                        <a:defRPr/>
                      </a:pPr>
                      <a:r>
                        <a:rPr lang="en-US" sz="1800" i="1" dirty="0" smtClean="0">
                          <a:latin typeface="Trebuchet MS" charset="0"/>
                          <a:ea typeface="Trebuchet MS" charset="0"/>
                          <a:cs typeface="Trebuchet MS" charset="0"/>
                        </a:rPr>
                        <a:t>95% CI</a:t>
                      </a:r>
                    </a:p>
                  </a:txBody>
                  <a:tcPr/>
                </a:tc>
                <a:tc>
                  <a:txBody>
                    <a:bodyPr/>
                    <a:lstStyle/>
                    <a:p>
                      <a:r>
                        <a:rPr lang="en-US" sz="1800" i="1" dirty="0" smtClean="0">
                          <a:latin typeface="Trebuchet MS" charset="0"/>
                          <a:ea typeface="Trebuchet MS" charset="0"/>
                          <a:cs typeface="Trebuchet MS" charset="0"/>
                        </a:rPr>
                        <a:t>B</a:t>
                      </a:r>
                      <a:endParaRPr lang="en-US" sz="1800" i="1" dirty="0">
                        <a:latin typeface="Trebuchet MS" charset="0"/>
                        <a:ea typeface="Trebuchet MS" charset="0"/>
                        <a:cs typeface="Trebuchet MS" charset="0"/>
                      </a:endParaRPr>
                    </a:p>
                  </a:txBody>
                  <a:tcPr/>
                </a:tc>
                <a:tc>
                  <a:txBody>
                    <a:bodyPr/>
                    <a:lstStyle/>
                    <a:p>
                      <a:endParaRPr lang="en-US" sz="1800" i="1" dirty="0">
                        <a:latin typeface="Trebuchet MS" charset="0"/>
                        <a:ea typeface="Trebuchet MS" charset="0"/>
                        <a:cs typeface="Trebuchet MS" charset="0"/>
                      </a:endParaRPr>
                    </a:p>
                  </a:txBody>
                  <a:tcPr/>
                </a:tc>
                <a:tc>
                  <a:txBody>
                    <a:bodyPr/>
                    <a:lstStyle/>
                    <a:p>
                      <a:pPr marL="0" marR="0" indent="0" algn="l" defTabSz="4298410" rtl="0" eaLnBrk="1" fontAlgn="auto" latinLnBrk="0" hangingPunct="1">
                        <a:lnSpc>
                          <a:spcPct val="100000"/>
                        </a:lnSpc>
                        <a:spcBef>
                          <a:spcPts val="0"/>
                        </a:spcBef>
                        <a:spcAft>
                          <a:spcPts val="0"/>
                        </a:spcAft>
                        <a:buClrTx/>
                        <a:buSzTx/>
                        <a:buFontTx/>
                        <a:buNone/>
                        <a:tabLst/>
                        <a:defRPr/>
                      </a:pPr>
                      <a:r>
                        <a:rPr lang="en-US" sz="1800" i="1" dirty="0" smtClean="0">
                          <a:latin typeface="Trebuchet MS" charset="0"/>
                          <a:ea typeface="Trebuchet MS" charset="0"/>
                          <a:cs typeface="Trebuchet MS" charset="0"/>
                        </a:rPr>
                        <a:t>95% CI</a:t>
                      </a:r>
                    </a:p>
                  </a:txBody>
                  <a:tcPr/>
                </a:tc>
              </a:tr>
              <a:tr h="2286000">
                <a:tc>
                  <a:txBody>
                    <a:bodyPr/>
                    <a:lstStyle/>
                    <a:p>
                      <a:r>
                        <a:rPr lang="en-US" sz="1800" dirty="0" smtClean="0">
                          <a:latin typeface="Trebuchet MS" charset="0"/>
                          <a:ea typeface="Trebuchet MS" charset="0"/>
                          <a:cs typeface="Trebuchet MS" charset="0"/>
                        </a:rPr>
                        <a:t>Prior belief (</a:t>
                      </a:r>
                      <a:r>
                        <a:rPr lang="en-US" sz="1800" i="1" dirty="0" smtClean="0">
                          <a:latin typeface="Trebuchet MS" charset="0"/>
                          <a:ea typeface="Trebuchet MS" charset="0"/>
                          <a:cs typeface="Trebuchet MS" charset="0"/>
                        </a:rPr>
                        <a:t>N</a:t>
                      </a:r>
                      <a:r>
                        <a:rPr lang="en-US" sz="1800" dirty="0" smtClean="0">
                          <a:latin typeface="Trebuchet MS" charset="0"/>
                          <a:ea typeface="Trebuchet MS" charset="0"/>
                          <a:cs typeface="Trebuchet MS" charset="0"/>
                        </a:rPr>
                        <a:t> = 164)</a:t>
                      </a:r>
                    </a:p>
                    <a:p>
                      <a:r>
                        <a:rPr lang="en-US" sz="1800" dirty="0" smtClean="0">
                          <a:latin typeface="Trebuchet MS" charset="0"/>
                          <a:ea typeface="Trebuchet MS" charset="0"/>
                          <a:cs typeface="Trebuchet MS" charset="0"/>
                        </a:rPr>
                        <a:t>Constant</a:t>
                      </a:r>
                    </a:p>
                    <a:p>
                      <a:r>
                        <a:rPr lang="en-US" sz="1800" dirty="0" smtClean="0">
                          <a:latin typeface="Trebuchet MS" charset="0"/>
                          <a:ea typeface="Trebuchet MS" charset="0"/>
                          <a:cs typeface="Trebuchet MS" charset="0"/>
                        </a:rPr>
                        <a:t>Experience</a:t>
                      </a:r>
                    </a:p>
                    <a:p>
                      <a:r>
                        <a:rPr lang="en-US" sz="1800" dirty="0" smtClean="0">
                          <a:latin typeface="Trebuchet MS" charset="0"/>
                          <a:ea typeface="Trebuchet MS" charset="0"/>
                          <a:cs typeface="Trebuchet MS" charset="0"/>
                        </a:rPr>
                        <a:t>SPQ-B CPF</a:t>
                      </a:r>
                    </a:p>
                    <a:p>
                      <a:r>
                        <a:rPr lang="en-US" sz="1800" i="1" dirty="0" smtClean="0">
                          <a:latin typeface="Trebuchet MS" charset="0"/>
                          <a:ea typeface="Trebuchet MS" charset="0"/>
                          <a:cs typeface="Trebuchet MS" charset="0"/>
                        </a:rPr>
                        <a:t>R</a:t>
                      </a:r>
                      <a:r>
                        <a:rPr lang="en-US" sz="1800" i="1" baseline="30000" dirty="0" smtClean="0">
                          <a:latin typeface="Trebuchet MS" charset="0"/>
                          <a:ea typeface="Trebuchet MS" charset="0"/>
                          <a:cs typeface="Trebuchet MS" charset="0"/>
                        </a:rPr>
                        <a:t>2</a:t>
                      </a:r>
                      <a:endParaRPr lang="en-US" sz="1800" i="1" dirty="0" smtClean="0">
                        <a:latin typeface="Trebuchet MS" charset="0"/>
                        <a:ea typeface="Trebuchet MS" charset="0"/>
                        <a:cs typeface="Trebuchet MS" charset="0"/>
                      </a:endParaRPr>
                    </a:p>
                    <a:p>
                      <a:r>
                        <a:rPr lang="en-US" sz="1800" i="1" dirty="0" smtClean="0">
                          <a:latin typeface="Trebuchet MS" charset="0"/>
                          <a:ea typeface="Trebuchet MS" charset="0"/>
                          <a:cs typeface="Trebuchet MS" charset="0"/>
                        </a:rPr>
                        <a:t>F</a:t>
                      </a:r>
                    </a:p>
                    <a:p>
                      <a:r>
                        <a:rPr lang="en-US" sz="1800" i="1" dirty="0" smtClean="0">
                          <a:latin typeface="Trebuchet MS" charset="0"/>
                          <a:ea typeface="Trebuchet MS" charset="0"/>
                          <a:cs typeface="Trebuchet MS" charset="0"/>
                        </a:rPr>
                        <a:t>∆R</a:t>
                      </a:r>
                      <a:r>
                        <a:rPr lang="en-US" sz="1800" i="1" baseline="30000" dirty="0" smtClean="0">
                          <a:latin typeface="Trebuchet MS" charset="0"/>
                          <a:ea typeface="Trebuchet MS" charset="0"/>
                          <a:cs typeface="Trebuchet MS" charset="0"/>
                        </a:rPr>
                        <a:t>2</a:t>
                      </a:r>
                    </a:p>
                    <a:p>
                      <a:r>
                        <a:rPr lang="en-US" sz="1800" i="1" dirty="0" smtClean="0">
                          <a:latin typeface="Trebuchet MS" charset="0"/>
                          <a:ea typeface="Trebuchet MS" charset="0"/>
                          <a:cs typeface="Trebuchet MS" charset="0"/>
                        </a:rPr>
                        <a:t>∆F</a:t>
                      </a:r>
                      <a:endParaRPr lang="en-US" sz="1800" i="1" dirty="0">
                        <a:latin typeface="Trebuchet MS" charset="0"/>
                        <a:ea typeface="Trebuchet MS" charset="0"/>
                        <a:cs typeface="Trebuchet MS" charset="0"/>
                      </a:endParaRPr>
                    </a:p>
                  </a:txBody>
                  <a:tcPr/>
                </a:tc>
                <a:tc>
                  <a:txBody>
                    <a:bodyPr/>
                    <a:lstStyle/>
                    <a:p>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dirty="0" smtClean="0">
                          <a:latin typeface="Trebuchet MS" charset="0"/>
                          <a:ea typeface="Trebuchet MS" charset="0"/>
                          <a:cs typeface="Trebuchet MS" charset="0"/>
                        </a:rPr>
                        <a:t>3.34</a:t>
                      </a:r>
                      <a:r>
                        <a:rPr lang="en-US" sz="1800" baseline="30000" dirty="0" smtClean="0">
                          <a:latin typeface="Trebuchet MS" charset="0"/>
                          <a:ea typeface="Trebuchet MS" charset="0"/>
                          <a:cs typeface="Trebuchet MS" charset="0"/>
                        </a:rPr>
                        <a:t>**</a:t>
                      </a: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dirty="0" smtClean="0">
                          <a:latin typeface="Trebuchet MS" charset="0"/>
                          <a:ea typeface="Trebuchet MS" charset="0"/>
                          <a:cs typeface="Trebuchet MS" charset="0"/>
                        </a:rPr>
                        <a:t>0.72</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p>
                      <a:endParaRPr lang="en-US" sz="1800" dirty="0" smtClean="0">
                        <a:latin typeface="Trebuchet MS" charset="0"/>
                        <a:ea typeface="Trebuchet MS" charset="0"/>
                        <a:cs typeface="Trebuchet MS" charset="0"/>
                      </a:endParaRPr>
                    </a:p>
                  </a:txBody>
                  <a:tcPr/>
                </a:tc>
                <a:tc>
                  <a:txBody>
                    <a:bodyPr/>
                    <a:lstStyle/>
                    <a:p>
                      <a:endParaRPr lang="en-US" sz="1800" dirty="0" smtClean="0">
                        <a:latin typeface="Trebuchet MS" charset="0"/>
                        <a:ea typeface="Trebuchet MS" charset="0"/>
                        <a:cs typeface="Trebuchet MS" charset="0"/>
                      </a:endParaRPr>
                    </a:p>
                    <a:p>
                      <a:pPr marL="0" indent="0">
                        <a:tabLst>
                          <a:tab pos="444500" algn="l"/>
                        </a:tabLst>
                      </a:pPr>
                      <a:endParaRPr lang="en-US" sz="1800" dirty="0" smtClean="0">
                        <a:latin typeface="Trebuchet MS" charset="0"/>
                        <a:ea typeface="Trebuchet MS" charset="0"/>
                        <a:cs typeface="Trebuchet MS" charset="0"/>
                      </a:endParaRPr>
                    </a:p>
                    <a:p>
                      <a:pPr marL="0" indent="0" algn="l" defTabSz="4298410" rtl="0" eaLnBrk="1" latinLnBrk="0" hangingPunct="1">
                        <a:tabLst>
                          <a:tab pos="384048" algn="dec"/>
                        </a:tabLst>
                      </a:pPr>
                      <a:endParaRPr lang="en-US" sz="1800" dirty="0" smtClean="0">
                        <a:latin typeface="Trebuchet MS" charset="0"/>
                        <a:ea typeface="Trebuchet MS" charset="0"/>
                        <a:cs typeface="Trebuchet MS" charset="0"/>
                      </a:endParaRPr>
                    </a:p>
                    <a:p>
                      <a:pPr marL="0" indent="0" algn="l" defTabSz="4298410" rtl="0" eaLnBrk="1" latinLnBrk="0" hangingPunct="1">
                        <a:tabLst>
                          <a:tab pos="384048" algn="dec"/>
                        </a:tabLst>
                      </a:pPr>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384048" algn="dec"/>
                        </a:tabLst>
                        <a:defRPr/>
                      </a:pPr>
                      <a:r>
                        <a:rPr lang="en-US" sz="1800" dirty="0" smtClean="0"/>
                        <a:t>	</a:t>
                      </a:r>
                      <a:r>
                        <a:rPr lang="en-US" sz="1800" dirty="0" smtClean="0">
                          <a:latin typeface="Trebuchet MS" charset="0"/>
                          <a:ea typeface="Trebuchet MS" charset="0"/>
                          <a:cs typeface="Trebuchet MS" charset="0"/>
                        </a:rPr>
                        <a:t>.14</a:t>
                      </a:r>
                    </a:p>
                    <a:p>
                      <a:pPr marL="0" indent="0" algn="l" defTabSz="4298410" rtl="0" eaLnBrk="1" latinLnBrk="0" hangingPunct="1">
                        <a:tabLst>
                          <a:tab pos="384048" algn="dec"/>
                        </a:tabLst>
                      </a:pPr>
                      <a:r>
                        <a:rPr lang="en-US" sz="1800" dirty="0" smtClean="0"/>
                        <a:t>	</a:t>
                      </a:r>
                      <a:r>
                        <a:rPr lang="en-US" sz="1800" dirty="0" smtClean="0">
                          <a:latin typeface="Trebuchet MS" charset="0"/>
                          <a:ea typeface="Trebuchet MS" charset="0"/>
                          <a:cs typeface="Trebuchet MS" charset="0"/>
                        </a:rPr>
                        <a:t>26.46</a:t>
                      </a:r>
                      <a:r>
                        <a:rPr lang="en-US" sz="1800" baseline="30000" dirty="0" smtClean="0">
                          <a:latin typeface="Trebuchet MS" charset="0"/>
                          <a:ea typeface="Trebuchet MS" charset="0"/>
                          <a:cs typeface="Trebuchet MS" charset="0"/>
                        </a:rPr>
                        <a:t>**</a:t>
                      </a:r>
                      <a:endParaRPr lang="en-US" sz="1800" dirty="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c>
                  <a:txBody>
                    <a:bodyPr/>
                    <a:lstStyle/>
                    <a:p>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baseline="0" dirty="0" smtClean="0">
                          <a:latin typeface="Trebuchet MS" charset="0"/>
                          <a:ea typeface="Trebuchet MS" charset="0"/>
                          <a:cs typeface="Trebuchet MS" charset="0"/>
                        </a:rPr>
                        <a:t>2.98</a:t>
                      </a:r>
                      <a:r>
                        <a:rPr lang="en-US" sz="1800" baseline="30000" dirty="0" smtClean="0">
                          <a:latin typeface="Trebuchet MS" charset="0"/>
                          <a:ea typeface="Trebuchet MS" charset="0"/>
                          <a:cs typeface="Trebuchet MS" charset="0"/>
                        </a:rPr>
                        <a:t>**</a:t>
                      </a: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dirty="0" smtClean="0">
                          <a:latin typeface="Trebuchet MS" charset="0"/>
                          <a:ea typeface="Trebuchet MS" charset="0"/>
                          <a:cs typeface="Trebuchet MS" charset="0"/>
                        </a:rPr>
                        <a:t>0.56</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dirty="0" smtClean="0">
                          <a:latin typeface="Trebuchet MS" charset="0"/>
                          <a:ea typeface="Trebuchet MS" charset="0"/>
                          <a:cs typeface="Trebuchet MS" charset="0"/>
                        </a:rPr>
                        <a:t>0.10</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182880" algn="dec"/>
                        </a:tabLst>
                        <a:defRPr/>
                      </a:pPr>
                      <a:endParaRPr lang="en-US" sz="1800" dirty="0">
                        <a:latin typeface="Trebuchet MS" charset="0"/>
                        <a:ea typeface="Trebuchet MS" charset="0"/>
                        <a:cs typeface="Trebuchet MS" charset="0"/>
                      </a:endParaRPr>
                    </a:p>
                  </a:txBody>
                  <a:tcPr/>
                </a:tc>
                <a:tc>
                  <a:txBody>
                    <a:bodyPr/>
                    <a:lstStyle/>
                    <a:p>
                      <a:endParaRPr lang="en-US" sz="1800" dirty="0" smtClean="0">
                        <a:latin typeface="Trebuchet MS" charset="0"/>
                        <a:ea typeface="Trebuchet MS" charset="0"/>
                        <a:cs typeface="Trebuchet MS" charset="0"/>
                      </a:endParaRPr>
                    </a:p>
                    <a:p>
                      <a:endParaRPr lang="en-US" sz="1800" dirty="0" smtClean="0">
                        <a:latin typeface="Trebuchet MS" charset="0"/>
                        <a:ea typeface="Trebuchet MS" charset="0"/>
                        <a:cs typeface="Trebuchet MS" charset="0"/>
                      </a:endParaRPr>
                    </a:p>
                    <a:p>
                      <a:endParaRPr lang="en-US" sz="1800" dirty="0" smtClean="0">
                        <a:latin typeface="Trebuchet MS" charset="0"/>
                        <a:ea typeface="Trebuchet MS" charset="0"/>
                        <a:cs typeface="Trebuchet MS" charset="0"/>
                      </a:endParaRPr>
                    </a:p>
                    <a:p>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384048" algn="dec"/>
                        </a:tabLst>
                        <a:defRPr/>
                      </a:pPr>
                      <a:r>
                        <a:rPr lang="en-US" sz="1800" dirty="0" smtClean="0"/>
                        <a:t>	</a:t>
                      </a:r>
                      <a:r>
                        <a:rPr lang="en-US" sz="1800" dirty="0" smtClean="0">
                          <a:latin typeface="Trebuchet MS" charset="0"/>
                          <a:ea typeface="Trebuchet MS" charset="0"/>
                          <a:cs typeface="Trebuchet MS" charset="0"/>
                        </a:rPr>
                        <a:t>.20</a:t>
                      </a:r>
                    </a:p>
                    <a:p>
                      <a:pPr marL="0" marR="0" indent="0" algn="l" defTabSz="4298410" rtl="0" eaLnBrk="1" fontAlgn="auto" latinLnBrk="0" hangingPunct="1">
                        <a:lnSpc>
                          <a:spcPct val="100000"/>
                        </a:lnSpc>
                        <a:spcBef>
                          <a:spcPts val="0"/>
                        </a:spcBef>
                        <a:spcAft>
                          <a:spcPts val="0"/>
                        </a:spcAft>
                        <a:buClrTx/>
                        <a:buSzTx/>
                        <a:buFontTx/>
                        <a:buNone/>
                        <a:tabLst>
                          <a:tab pos="384048" algn="dec"/>
                        </a:tabLst>
                        <a:defRPr/>
                      </a:pPr>
                      <a:r>
                        <a:rPr lang="en-US" sz="1800" dirty="0" smtClean="0"/>
                        <a:t>	</a:t>
                      </a:r>
                      <a:r>
                        <a:rPr lang="en-US" sz="1800" dirty="0" smtClean="0">
                          <a:latin typeface="Trebuchet MS" charset="0"/>
                          <a:ea typeface="Trebuchet MS" charset="0"/>
                          <a:cs typeface="Trebuchet MS" charset="0"/>
                        </a:rPr>
                        <a:t>20.24</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384048" algn="dec"/>
                        </a:tabLst>
                        <a:defRPr/>
                      </a:pPr>
                      <a:r>
                        <a:rPr lang="en-US" sz="1800" dirty="0" smtClean="0"/>
                        <a:t>	</a:t>
                      </a:r>
                      <a:r>
                        <a:rPr lang="en-US" sz="1800" dirty="0" smtClean="0">
                          <a:latin typeface="Trebuchet MS" charset="0"/>
                          <a:ea typeface="Trebuchet MS" charset="0"/>
                          <a:cs typeface="Trebuchet MS" charset="0"/>
                        </a:rPr>
                        <a:t>.06</a:t>
                      </a:r>
                    </a:p>
                    <a:p>
                      <a:pPr marL="0" indent="0" algn="l" defTabSz="4298410" rtl="0" eaLnBrk="1" latinLnBrk="0" hangingPunct="1">
                        <a:tabLst>
                          <a:tab pos="384048" algn="dec"/>
                        </a:tabLst>
                      </a:pPr>
                      <a:r>
                        <a:rPr lang="en-US" sz="1800" dirty="0" smtClean="0"/>
                        <a:t>	</a:t>
                      </a:r>
                      <a:r>
                        <a:rPr lang="en-US" sz="1800" dirty="0" smtClean="0">
                          <a:latin typeface="Trebuchet MS" charset="0"/>
                          <a:ea typeface="Trebuchet MS" charset="0"/>
                          <a:cs typeface="Trebuchet MS" charset="0"/>
                        </a:rPr>
                        <a:t>12.20</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txBody>
                  <a:tcPr/>
                </a:tc>
                <a:tc>
                  <a:txBody>
                    <a:bodyPr/>
                    <a:lstStyle/>
                    <a:p>
                      <a:endParaRPr lang="en-US" sz="1800" dirty="0" smtClean="0">
                        <a:latin typeface="Trebuchet MS" charset="0"/>
                        <a:ea typeface="Trebuchet MS" charset="0"/>
                        <a:cs typeface="Trebuchet MS" charset="0"/>
                      </a:endParaRPr>
                    </a:p>
                    <a:p>
                      <a:r>
                        <a:rPr lang="en-US" sz="1800" dirty="0" smtClean="0">
                          <a:latin typeface="Trebuchet MS" charset="0"/>
                          <a:ea typeface="Trebuchet MS" charset="0"/>
                          <a:cs typeface="Trebuchet MS" charset="0"/>
                        </a:rPr>
                        <a:t>[2.75, 3.22]</a:t>
                      </a:r>
                    </a:p>
                    <a:p>
                      <a:r>
                        <a:rPr lang="en-US" sz="1800" dirty="0" smtClean="0">
                          <a:latin typeface="Trebuchet MS" charset="0"/>
                          <a:ea typeface="Trebuchet MS" charset="0"/>
                          <a:cs typeface="Trebuchet MS" charset="0"/>
                        </a:rPr>
                        <a:t>[0.28, 0.85]</a:t>
                      </a:r>
                    </a:p>
                    <a:p>
                      <a:r>
                        <a:rPr lang="en-US" sz="1800" dirty="0" smtClean="0">
                          <a:latin typeface="Trebuchet MS" charset="0"/>
                          <a:ea typeface="Trebuchet MS" charset="0"/>
                          <a:cs typeface="Trebuchet MS" charset="0"/>
                        </a:rPr>
                        <a:t>[0.04,</a:t>
                      </a:r>
                      <a:r>
                        <a:rPr lang="en-US" sz="1800" baseline="0" dirty="0" smtClean="0">
                          <a:latin typeface="Trebuchet MS" charset="0"/>
                          <a:ea typeface="Trebuchet MS" charset="0"/>
                          <a:cs typeface="Trebuchet MS" charset="0"/>
                        </a:rPr>
                        <a:t> 0.16]</a:t>
                      </a:r>
                      <a:endParaRPr lang="en-US" sz="1800" dirty="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r>
              <a:tr h="1463040">
                <a:tc>
                  <a:txBody>
                    <a:bodyPr/>
                    <a:lstStyle/>
                    <a:p>
                      <a:r>
                        <a:rPr lang="en-US" sz="1800" dirty="0" smtClean="0">
                          <a:latin typeface="Trebuchet MS" charset="0"/>
                          <a:ea typeface="Trebuchet MS" charset="0"/>
                          <a:cs typeface="Trebuchet MS" charset="0"/>
                        </a:rPr>
                        <a:t>Belief change (</a:t>
                      </a:r>
                      <a:r>
                        <a:rPr lang="en-US" sz="1800" i="1" dirty="0" smtClean="0">
                          <a:latin typeface="Trebuchet MS" charset="0"/>
                          <a:ea typeface="Trebuchet MS" charset="0"/>
                          <a:cs typeface="Trebuchet MS" charset="0"/>
                        </a:rPr>
                        <a:t>N</a:t>
                      </a:r>
                      <a:r>
                        <a:rPr lang="en-US" sz="1800" dirty="0" smtClean="0">
                          <a:latin typeface="Trebuchet MS" charset="0"/>
                          <a:ea typeface="Trebuchet MS" charset="0"/>
                          <a:cs typeface="Trebuchet MS" charset="0"/>
                        </a:rPr>
                        <a:t> = 163)</a:t>
                      </a:r>
                    </a:p>
                    <a:p>
                      <a:r>
                        <a:rPr lang="en-US" sz="1800" dirty="0" smtClean="0">
                          <a:latin typeface="Trebuchet MS" charset="0"/>
                          <a:ea typeface="Trebuchet MS" charset="0"/>
                          <a:cs typeface="Trebuchet MS" charset="0"/>
                        </a:rPr>
                        <a:t>Constant</a:t>
                      </a:r>
                    </a:p>
                    <a:p>
                      <a:r>
                        <a:rPr lang="en-US" sz="1800" dirty="0" smtClean="0">
                          <a:latin typeface="Trebuchet MS" charset="0"/>
                          <a:ea typeface="Trebuchet MS" charset="0"/>
                          <a:cs typeface="Trebuchet MS" charset="0"/>
                        </a:rPr>
                        <a:t>Suspicion</a:t>
                      </a:r>
                    </a:p>
                    <a:p>
                      <a:r>
                        <a:rPr lang="en-US" sz="1800" i="1" dirty="0" smtClean="0">
                          <a:latin typeface="Trebuchet MS" charset="0"/>
                          <a:ea typeface="Trebuchet MS" charset="0"/>
                          <a:cs typeface="Trebuchet MS" charset="0"/>
                        </a:rPr>
                        <a:t>R</a:t>
                      </a:r>
                      <a:r>
                        <a:rPr lang="en-US" sz="1800" i="1" baseline="30000" dirty="0" smtClean="0">
                          <a:latin typeface="Trebuchet MS" charset="0"/>
                          <a:ea typeface="Trebuchet MS" charset="0"/>
                          <a:cs typeface="Trebuchet MS" charset="0"/>
                        </a:rPr>
                        <a:t>2</a:t>
                      </a:r>
                      <a:endParaRPr lang="en-US" sz="1800" i="1" dirty="0" smtClean="0">
                        <a:latin typeface="Trebuchet MS" charset="0"/>
                        <a:ea typeface="Trebuchet MS" charset="0"/>
                        <a:cs typeface="Trebuchet MS" charset="0"/>
                      </a:endParaRPr>
                    </a:p>
                    <a:p>
                      <a:r>
                        <a:rPr lang="en-US" sz="1800" i="1" dirty="0" smtClean="0">
                          <a:latin typeface="Trebuchet MS" charset="0"/>
                          <a:ea typeface="Trebuchet MS" charset="0"/>
                          <a:cs typeface="Trebuchet MS" charset="0"/>
                        </a:rPr>
                        <a:t>F</a:t>
                      </a:r>
                    </a:p>
                  </a:txBody>
                  <a:tcPr/>
                </a:tc>
                <a:tc>
                  <a:txBody>
                    <a:bodyPr/>
                    <a:lstStyle/>
                    <a:p>
                      <a:pPr marL="0" marR="0" lvl="0" indent="0" algn="l" defTabSz="4298410" rtl="0" eaLnBrk="1" fontAlgn="auto" latinLnBrk="0" hangingPunct="1">
                        <a:lnSpc>
                          <a:spcPct val="100000"/>
                        </a:lnSpc>
                        <a:spcBef>
                          <a:spcPts val="0"/>
                        </a:spcBef>
                        <a:spcAft>
                          <a:spcPts val="0"/>
                        </a:spcAft>
                        <a:buClrTx/>
                        <a:buSzTx/>
                        <a:buFontTx/>
                        <a:buNone/>
                        <a:tabLst>
                          <a:tab pos="182880" algn="dec"/>
                        </a:tabLst>
                        <a:defRPr/>
                      </a:pPr>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dirty="0" smtClean="0">
                          <a:latin typeface="Trebuchet MS" charset="0"/>
                          <a:ea typeface="Trebuchet MS" charset="0"/>
                          <a:cs typeface="Trebuchet MS" charset="0"/>
                        </a:rPr>
                        <a:t>0.64</a:t>
                      </a:r>
                      <a:r>
                        <a:rPr lang="en-US" sz="1800" baseline="30000" dirty="0" smtClean="0">
                          <a:latin typeface="Trebuchet MS" charset="0"/>
                          <a:ea typeface="Trebuchet MS" charset="0"/>
                          <a:cs typeface="Trebuchet MS" charset="0"/>
                        </a:rPr>
                        <a:t>**</a:t>
                      </a: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dirty="0" smtClean="0">
                          <a:latin typeface="Trebuchet MS" charset="0"/>
                          <a:ea typeface="Trebuchet MS" charset="0"/>
                          <a:cs typeface="Trebuchet MS" charset="0"/>
                        </a:rPr>
                        <a:t>-0.20</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txBody>
                  <a:tcPr/>
                </a:tc>
                <a:tc>
                  <a:txBody>
                    <a:bodyPr/>
                    <a:lstStyle/>
                    <a:p>
                      <a:endParaRPr lang="en-US" sz="1800" dirty="0" smtClean="0">
                        <a:latin typeface="Trebuchet MS" charset="0"/>
                        <a:ea typeface="Trebuchet MS" charset="0"/>
                        <a:cs typeface="Trebuchet MS" charset="0"/>
                      </a:endParaRPr>
                    </a:p>
                    <a:p>
                      <a:pPr marL="0" indent="0">
                        <a:tabLst>
                          <a:tab pos="444500" algn="l"/>
                        </a:tabLst>
                      </a:pPr>
                      <a:endParaRPr lang="en-US" sz="1800" dirty="0" smtClean="0">
                        <a:latin typeface="Trebuchet MS" charset="0"/>
                        <a:ea typeface="Trebuchet MS" charset="0"/>
                        <a:cs typeface="Trebuchet MS" charset="0"/>
                      </a:endParaRPr>
                    </a:p>
                    <a:p>
                      <a:pPr marL="0" indent="0" algn="l" defTabSz="4298410" rtl="0" eaLnBrk="1" latinLnBrk="0" hangingPunct="1">
                        <a:tabLst>
                          <a:tab pos="384048" algn="dec"/>
                        </a:tabLst>
                      </a:pPr>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384048" algn="dec"/>
                        </a:tabLst>
                        <a:defRPr/>
                      </a:pPr>
                      <a:r>
                        <a:rPr lang="en-US" sz="1800" dirty="0" smtClean="0"/>
                        <a:t>	</a:t>
                      </a:r>
                      <a:r>
                        <a:rPr lang="en-US" sz="1800" dirty="0" smtClean="0">
                          <a:latin typeface="Trebuchet MS" charset="0"/>
                          <a:ea typeface="Trebuchet MS" charset="0"/>
                          <a:cs typeface="Trebuchet MS" charset="0"/>
                        </a:rPr>
                        <a:t>.12</a:t>
                      </a:r>
                    </a:p>
                    <a:p>
                      <a:pPr marL="0" indent="0" algn="l" defTabSz="4298410" rtl="0" eaLnBrk="1" latinLnBrk="0" hangingPunct="1">
                        <a:tabLst>
                          <a:tab pos="384048" algn="dec"/>
                        </a:tabLst>
                      </a:pPr>
                      <a:r>
                        <a:rPr lang="en-US" sz="1800" dirty="0" smtClean="0"/>
                        <a:t>	</a:t>
                      </a:r>
                      <a:r>
                        <a:rPr lang="en-US" sz="1800" dirty="0" smtClean="0">
                          <a:latin typeface="Trebuchet MS" charset="0"/>
                          <a:ea typeface="Trebuchet MS" charset="0"/>
                          <a:cs typeface="Trebuchet MS" charset="0"/>
                        </a:rPr>
                        <a:t>21.27</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txBody>
                  <a:tcPr/>
                </a:tc>
                <a:tc>
                  <a:txBody>
                    <a:bodyPr/>
                    <a:lstStyle/>
                    <a:p>
                      <a:endParaRPr lang="en-US" sz="1800" dirty="0" smtClean="0">
                        <a:latin typeface="Trebuchet MS" charset="0"/>
                        <a:ea typeface="Trebuchet MS" charset="0"/>
                        <a:cs typeface="Trebuchet MS" charset="0"/>
                      </a:endParaRPr>
                    </a:p>
                    <a:p>
                      <a:r>
                        <a:rPr lang="en-US" sz="1800" dirty="0" smtClean="0">
                          <a:latin typeface="Trebuchet MS" charset="0"/>
                          <a:ea typeface="Trebuchet MS" charset="0"/>
                          <a:cs typeface="Trebuchet MS" charset="0"/>
                        </a:rPr>
                        <a:t>[0.38, 0.89]</a:t>
                      </a:r>
                    </a:p>
                    <a:p>
                      <a:r>
                        <a:rPr lang="en-US" sz="1800" dirty="0" smtClean="0">
                          <a:latin typeface="Trebuchet MS" charset="0"/>
                          <a:ea typeface="Trebuchet MS" charset="0"/>
                          <a:cs typeface="Trebuchet MS" charset="0"/>
                        </a:rPr>
                        <a:t>[-0.28, -0.11]</a:t>
                      </a:r>
                    </a:p>
                  </a:txBody>
                  <a:tcPr/>
                </a:tc>
                <a:tc>
                  <a:txBody>
                    <a:bodyPr/>
                    <a:lstStyle/>
                    <a:p>
                      <a:endParaRPr lang="en-US" sz="1800" dirty="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r>
              <a:tr h="2575153">
                <a:tc>
                  <a:txBody>
                    <a:bodyPr/>
                    <a:lstStyle/>
                    <a:p>
                      <a:r>
                        <a:rPr lang="en-US" sz="1800" dirty="0" smtClean="0">
                          <a:latin typeface="Trebuchet MS" charset="0"/>
                          <a:ea typeface="Trebuchet MS" charset="0"/>
                          <a:cs typeface="Trebuchet MS" charset="0"/>
                        </a:rPr>
                        <a:t>Hand/arm </a:t>
                      </a:r>
                      <a:r>
                        <a:rPr lang="mr-IN" sz="1800" dirty="0" smtClean="0">
                          <a:latin typeface="Trebuchet MS" charset="0"/>
                          <a:ea typeface="Trebuchet MS" charset="0"/>
                          <a:cs typeface="Trebuchet MS" charset="0"/>
                        </a:rPr>
                        <a:t>% (</a:t>
                      </a:r>
                      <a:r>
                        <a:rPr lang="en-US" sz="1800" i="1" dirty="0" smtClean="0">
                          <a:latin typeface="Trebuchet MS" charset="0"/>
                          <a:ea typeface="Trebuchet MS" charset="0"/>
                          <a:cs typeface="Trebuchet MS" charset="0"/>
                        </a:rPr>
                        <a:t>N</a:t>
                      </a:r>
                      <a:r>
                        <a:rPr lang="mr-IN" sz="1800" dirty="0" smtClean="0">
                          <a:latin typeface="Trebuchet MS" charset="0"/>
                          <a:ea typeface="Trebuchet MS" charset="0"/>
                          <a:cs typeface="Trebuchet MS" charset="0"/>
                        </a:rPr>
                        <a:t> = 161)</a:t>
                      </a:r>
                      <a:endParaRPr lang="en-US" sz="1800" dirty="0" smtClean="0">
                        <a:latin typeface="Trebuchet MS" charset="0"/>
                        <a:ea typeface="Trebuchet MS" charset="0"/>
                        <a:cs typeface="Trebuchet MS" charset="0"/>
                      </a:endParaRPr>
                    </a:p>
                    <a:p>
                      <a:r>
                        <a:rPr lang="en-US" sz="1800" dirty="0" smtClean="0">
                          <a:latin typeface="Trebuchet MS" charset="0"/>
                          <a:ea typeface="Trebuchet MS" charset="0"/>
                          <a:cs typeface="Trebuchet MS" charset="0"/>
                        </a:rPr>
                        <a:t>Constant</a:t>
                      </a:r>
                    </a:p>
                    <a:p>
                      <a:r>
                        <a:rPr lang="en-US" sz="1800" dirty="0" smtClean="0">
                          <a:latin typeface="Trebuchet MS" charset="0"/>
                          <a:ea typeface="Trebuchet MS" charset="0"/>
                          <a:cs typeface="Trebuchet MS" charset="0"/>
                        </a:rPr>
                        <a:t>Suspicion</a:t>
                      </a:r>
                    </a:p>
                    <a:p>
                      <a:r>
                        <a:rPr lang="en-US" sz="1800" dirty="0" smtClean="0">
                          <a:latin typeface="Trebuchet MS" charset="0"/>
                          <a:ea typeface="Trebuchet MS" charset="0"/>
                          <a:cs typeface="Trebuchet MS" charset="0"/>
                        </a:rPr>
                        <a:t>Prior</a:t>
                      </a:r>
                      <a:r>
                        <a:rPr lang="en-US" sz="1800" baseline="0" dirty="0" smtClean="0">
                          <a:latin typeface="Trebuchet MS" charset="0"/>
                          <a:ea typeface="Trebuchet MS" charset="0"/>
                          <a:cs typeface="Trebuchet MS" charset="0"/>
                        </a:rPr>
                        <a:t> belief</a:t>
                      </a:r>
                    </a:p>
                    <a:p>
                      <a:r>
                        <a:rPr lang="en-US" sz="1800" baseline="0" dirty="0" smtClean="0">
                          <a:latin typeface="Trebuchet MS" charset="0"/>
                          <a:ea typeface="Trebuchet MS" charset="0"/>
                          <a:cs typeface="Trebuchet MS" charset="0"/>
                        </a:rPr>
                        <a:t>Gender</a:t>
                      </a:r>
                      <a:endParaRPr lang="en-US" sz="1800" dirty="0" smtClean="0">
                        <a:latin typeface="Trebuchet MS" charset="0"/>
                        <a:ea typeface="Trebuchet MS" charset="0"/>
                        <a:cs typeface="Trebuchet MS" charset="0"/>
                      </a:endParaRPr>
                    </a:p>
                    <a:p>
                      <a:r>
                        <a:rPr lang="en-US" sz="1800" i="1" dirty="0" smtClean="0">
                          <a:latin typeface="Trebuchet MS" charset="0"/>
                          <a:ea typeface="Trebuchet MS" charset="0"/>
                          <a:cs typeface="Trebuchet MS" charset="0"/>
                        </a:rPr>
                        <a:t>R</a:t>
                      </a:r>
                      <a:r>
                        <a:rPr lang="en-US" sz="1800" i="1" baseline="30000" dirty="0" smtClean="0">
                          <a:latin typeface="Trebuchet MS" charset="0"/>
                          <a:ea typeface="Trebuchet MS" charset="0"/>
                          <a:cs typeface="Trebuchet MS" charset="0"/>
                        </a:rPr>
                        <a:t>2</a:t>
                      </a:r>
                      <a:endParaRPr lang="en-US" sz="1800" i="1" dirty="0" smtClean="0">
                        <a:latin typeface="Trebuchet MS" charset="0"/>
                        <a:ea typeface="Trebuchet MS" charset="0"/>
                        <a:cs typeface="Trebuchet MS" charset="0"/>
                      </a:endParaRPr>
                    </a:p>
                    <a:p>
                      <a:r>
                        <a:rPr lang="en-US" sz="1800" i="1" dirty="0" smtClean="0">
                          <a:latin typeface="Trebuchet MS" charset="0"/>
                          <a:ea typeface="Trebuchet MS" charset="0"/>
                          <a:cs typeface="Trebuchet MS" charset="0"/>
                        </a:rPr>
                        <a:t>F</a:t>
                      </a:r>
                    </a:p>
                    <a:p>
                      <a:r>
                        <a:rPr lang="en-US" sz="1800" i="1" dirty="0" smtClean="0">
                          <a:latin typeface="Trebuchet MS" charset="0"/>
                          <a:ea typeface="Trebuchet MS" charset="0"/>
                          <a:cs typeface="Trebuchet MS" charset="0"/>
                        </a:rPr>
                        <a:t>∆R</a:t>
                      </a:r>
                      <a:r>
                        <a:rPr lang="en-US" sz="1800" i="1" baseline="30000" dirty="0" smtClean="0">
                          <a:latin typeface="Trebuchet MS" charset="0"/>
                          <a:ea typeface="Trebuchet MS" charset="0"/>
                          <a:cs typeface="Trebuchet MS" charset="0"/>
                        </a:rPr>
                        <a:t>2</a:t>
                      </a:r>
                    </a:p>
                    <a:p>
                      <a:r>
                        <a:rPr lang="en-US" sz="1800" i="1" dirty="0" smtClean="0">
                          <a:latin typeface="Trebuchet MS" charset="0"/>
                          <a:ea typeface="Trebuchet MS" charset="0"/>
                          <a:cs typeface="Trebuchet MS" charset="0"/>
                        </a:rPr>
                        <a:t>∆F</a:t>
                      </a:r>
                    </a:p>
                  </a:txBody>
                  <a:tcPr/>
                </a:tc>
                <a:tc>
                  <a:txBody>
                    <a:bodyPr/>
                    <a:lstStyle/>
                    <a:p>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dirty="0" smtClean="0">
                          <a:latin typeface="Trebuchet MS" charset="0"/>
                          <a:ea typeface="Trebuchet MS" charset="0"/>
                          <a:cs typeface="Trebuchet MS" charset="0"/>
                        </a:rPr>
                        <a:t>-0.18</a:t>
                      </a:r>
                      <a:r>
                        <a:rPr lang="en-US" sz="1800" baseline="30000" dirty="0" smtClean="0">
                          <a:latin typeface="Trebuchet MS" charset="0"/>
                          <a:ea typeface="Trebuchet MS" charset="0"/>
                          <a:cs typeface="Trebuchet MS" charset="0"/>
                        </a:rPr>
                        <a:t>**</a:t>
                      </a: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dirty="0" smtClean="0">
                          <a:latin typeface="Trebuchet MS" charset="0"/>
                          <a:ea typeface="Trebuchet MS" charset="0"/>
                          <a:cs typeface="Trebuchet MS" charset="0"/>
                        </a:rPr>
                        <a:t>0.11</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p>
                      <a:endParaRPr lang="en-US" sz="1800" dirty="0">
                        <a:latin typeface="Trebuchet MS" charset="0"/>
                        <a:ea typeface="Trebuchet MS" charset="0"/>
                        <a:cs typeface="Trebuchet MS" charset="0"/>
                      </a:endParaRPr>
                    </a:p>
                  </a:txBody>
                  <a:tcPr/>
                </a:tc>
                <a:tc>
                  <a:txBody>
                    <a:bodyPr/>
                    <a:lstStyle/>
                    <a:p>
                      <a:endParaRPr lang="en-US" sz="1800" dirty="0" smtClean="0">
                        <a:latin typeface="Trebuchet MS" charset="0"/>
                        <a:ea typeface="Trebuchet MS" charset="0"/>
                        <a:cs typeface="Trebuchet MS" charset="0"/>
                      </a:endParaRPr>
                    </a:p>
                    <a:p>
                      <a:pPr marL="0" indent="0">
                        <a:tabLst>
                          <a:tab pos="444500" algn="l"/>
                        </a:tabLst>
                      </a:pPr>
                      <a:endParaRPr lang="en-US" sz="1800" dirty="0" smtClean="0">
                        <a:latin typeface="Trebuchet MS" charset="0"/>
                        <a:ea typeface="Trebuchet MS" charset="0"/>
                        <a:cs typeface="Trebuchet MS" charset="0"/>
                      </a:endParaRPr>
                    </a:p>
                    <a:p>
                      <a:pPr marL="0" indent="0" algn="l" defTabSz="4298410" rtl="0" eaLnBrk="1" latinLnBrk="0" hangingPunct="1">
                        <a:tabLst>
                          <a:tab pos="384048" algn="dec"/>
                        </a:tabLst>
                      </a:pPr>
                      <a:endParaRPr lang="en-US" sz="1800" dirty="0" smtClean="0">
                        <a:latin typeface="Trebuchet MS" charset="0"/>
                        <a:ea typeface="Trebuchet MS" charset="0"/>
                        <a:cs typeface="Trebuchet MS" charset="0"/>
                      </a:endParaRPr>
                    </a:p>
                    <a:p>
                      <a:pPr marL="0" indent="0" algn="l" defTabSz="4298410" rtl="0" eaLnBrk="1" latinLnBrk="0" hangingPunct="1">
                        <a:tabLst>
                          <a:tab pos="384048" algn="dec"/>
                        </a:tabLst>
                      </a:pPr>
                      <a:endParaRPr lang="en-US" sz="1800" dirty="0" smtClean="0">
                        <a:latin typeface="Trebuchet MS" charset="0"/>
                        <a:ea typeface="Trebuchet MS" charset="0"/>
                        <a:cs typeface="Trebuchet MS" charset="0"/>
                      </a:endParaRPr>
                    </a:p>
                    <a:p>
                      <a:pPr marL="0" indent="0" algn="l" defTabSz="4298410" rtl="0" eaLnBrk="1" latinLnBrk="0" hangingPunct="1">
                        <a:tabLst>
                          <a:tab pos="384048" algn="dec"/>
                        </a:tabLst>
                      </a:pPr>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384048" algn="dec"/>
                        </a:tabLst>
                        <a:defRPr/>
                      </a:pPr>
                      <a:r>
                        <a:rPr lang="en-US" sz="1800" dirty="0" smtClean="0"/>
                        <a:t>	</a:t>
                      </a:r>
                      <a:r>
                        <a:rPr lang="en-US" sz="1800" dirty="0" smtClean="0">
                          <a:latin typeface="Trebuchet MS" charset="0"/>
                          <a:ea typeface="Trebuchet MS" charset="0"/>
                          <a:cs typeface="Trebuchet MS" charset="0"/>
                        </a:rPr>
                        <a:t>.34</a:t>
                      </a:r>
                    </a:p>
                    <a:p>
                      <a:pPr marL="0" indent="0" algn="l" defTabSz="4298410" rtl="0" eaLnBrk="1" latinLnBrk="0" hangingPunct="1">
                        <a:tabLst>
                          <a:tab pos="384048" algn="dec"/>
                        </a:tabLst>
                      </a:pPr>
                      <a:r>
                        <a:rPr lang="en-US" sz="1800" dirty="0" smtClean="0"/>
                        <a:t>	</a:t>
                      </a:r>
                      <a:r>
                        <a:rPr lang="en-US" sz="1800" dirty="0" smtClean="0">
                          <a:latin typeface="Trebuchet MS" charset="0"/>
                          <a:ea typeface="Trebuchet MS" charset="0"/>
                          <a:cs typeface="Trebuchet MS" charset="0"/>
                        </a:rPr>
                        <a:t>82.88</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c>
                  <a:txBody>
                    <a:bodyPr/>
                    <a:lstStyle/>
                    <a:p>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baseline="0" dirty="0" smtClean="0">
                          <a:latin typeface="Trebuchet MS" charset="0"/>
                          <a:ea typeface="Trebuchet MS" charset="0"/>
                          <a:cs typeface="Trebuchet MS" charset="0"/>
                        </a:rPr>
                        <a:t>-0.29</a:t>
                      </a:r>
                      <a:r>
                        <a:rPr lang="en-US" sz="1800" baseline="30000" dirty="0" smtClean="0">
                          <a:latin typeface="Trebuchet MS" charset="0"/>
                          <a:ea typeface="Trebuchet MS" charset="0"/>
                          <a:cs typeface="Trebuchet MS" charset="0"/>
                        </a:rPr>
                        <a:t>**</a:t>
                      </a: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dirty="0" smtClean="0">
                          <a:latin typeface="Trebuchet MS" charset="0"/>
                          <a:ea typeface="Trebuchet MS" charset="0"/>
                          <a:cs typeface="Trebuchet MS" charset="0"/>
                        </a:rPr>
                        <a:t>0.11</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dirty="0" smtClean="0">
                          <a:latin typeface="Trebuchet MS" charset="0"/>
                          <a:ea typeface="Trebuchet MS" charset="0"/>
                          <a:cs typeface="Trebuchet MS" charset="0"/>
                        </a:rPr>
                        <a:t>0.03</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p>
                      <a:endParaRPr lang="en-US" sz="1800" dirty="0">
                        <a:latin typeface="Trebuchet MS" charset="0"/>
                        <a:ea typeface="Trebuchet MS" charset="0"/>
                        <a:cs typeface="Trebuchet MS" charset="0"/>
                      </a:endParaRPr>
                    </a:p>
                  </a:txBody>
                  <a:tcPr/>
                </a:tc>
                <a:tc>
                  <a:txBody>
                    <a:bodyPr/>
                    <a:lstStyle/>
                    <a:p>
                      <a:endParaRPr lang="en-US" sz="1800" dirty="0" smtClean="0">
                        <a:latin typeface="Trebuchet MS" charset="0"/>
                        <a:ea typeface="Trebuchet MS" charset="0"/>
                        <a:cs typeface="Trebuchet MS" charset="0"/>
                      </a:endParaRPr>
                    </a:p>
                    <a:p>
                      <a:endParaRPr lang="en-US" sz="1800" dirty="0" smtClean="0">
                        <a:latin typeface="Trebuchet MS" charset="0"/>
                        <a:ea typeface="Trebuchet MS" charset="0"/>
                        <a:cs typeface="Trebuchet MS" charset="0"/>
                      </a:endParaRPr>
                    </a:p>
                    <a:p>
                      <a:endParaRPr lang="en-US" sz="1800" dirty="0" smtClean="0">
                        <a:latin typeface="Trebuchet MS" charset="0"/>
                        <a:ea typeface="Trebuchet MS" charset="0"/>
                        <a:cs typeface="Trebuchet MS" charset="0"/>
                      </a:endParaRPr>
                    </a:p>
                    <a:p>
                      <a:endParaRPr lang="en-US" sz="1800" dirty="0" smtClean="0">
                        <a:latin typeface="Trebuchet MS" charset="0"/>
                        <a:ea typeface="Trebuchet MS" charset="0"/>
                        <a:cs typeface="Trebuchet MS" charset="0"/>
                      </a:endParaRPr>
                    </a:p>
                    <a:p>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384048" algn="dec"/>
                        </a:tabLst>
                        <a:defRPr/>
                      </a:pPr>
                      <a:r>
                        <a:rPr lang="en-US" sz="1800" dirty="0" smtClean="0"/>
                        <a:t>	</a:t>
                      </a:r>
                      <a:r>
                        <a:rPr lang="en-US" sz="1800" dirty="0" smtClean="0">
                          <a:latin typeface="Trebuchet MS" charset="0"/>
                          <a:ea typeface="Trebuchet MS" charset="0"/>
                          <a:cs typeface="Trebuchet MS" charset="0"/>
                        </a:rPr>
                        <a:t>.37</a:t>
                      </a:r>
                    </a:p>
                    <a:p>
                      <a:pPr marL="0" marR="0" indent="0" algn="l" defTabSz="4298410" rtl="0" eaLnBrk="1" fontAlgn="auto" latinLnBrk="0" hangingPunct="1">
                        <a:lnSpc>
                          <a:spcPct val="100000"/>
                        </a:lnSpc>
                        <a:spcBef>
                          <a:spcPts val="0"/>
                        </a:spcBef>
                        <a:spcAft>
                          <a:spcPts val="0"/>
                        </a:spcAft>
                        <a:buClrTx/>
                        <a:buSzTx/>
                        <a:buFontTx/>
                        <a:buNone/>
                        <a:tabLst>
                          <a:tab pos="384048" algn="dec"/>
                        </a:tabLst>
                        <a:defRPr/>
                      </a:pPr>
                      <a:r>
                        <a:rPr lang="en-US" sz="1800" dirty="0" smtClean="0"/>
                        <a:t>	</a:t>
                      </a:r>
                      <a:r>
                        <a:rPr lang="en-US" sz="1800" dirty="0" smtClean="0">
                          <a:latin typeface="Trebuchet MS" charset="0"/>
                          <a:ea typeface="Trebuchet MS" charset="0"/>
                          <a:cs typeface="Trebuchet MS" charset="0"/>
                        </a:rPr>
                        <a:t>46.96</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384048" algn="dec"/>
                        </a:tabLst>
                        <a:defRPr/>
                      </a:pPr>
                      <a:r>
                        <a:rPr lang="en-US" sz="1800" dirty="0" smtClean="0"/>
                        <a:t>	</a:t>
                      </a:r>
                      <a:r>
                        <a:rPr lang="en-US" sz="1800" dirty="0" smtClean="0">
                          <a:latin typeface="Trebuchet MS" charset="0"/>
                          <a:ea typeface="Trebuchet MS" charset="0"/>
                          <a:cs typeface="Trebuchet MS" charset="0"/>
                        </a:rPr>
                        <a:t>.03</a:t>
                      </a:r>
                    </a:p>
                    <a:p>
                      <a:pPr marL="0" indent="0" algn="l" defTabSz="4298410" rtl="0" eaLnBrk="1" latinLnBrk="0" hangingPunct="1">
                        <a:tabLst>
                          <a:tab pos="384048" algn="dec"/>
                        </a:tabLst>
                      </a:pPr>
                      <a:r>
                        <a:rPr lang="en-US" sz="1800" dirty="0" smtClean="0"/>
                        <a:t>	</a:t>
                      </a:r>
                      <a:r>
                        <a:rPr lang="en-US" sz="1800" dirty="0" smtClean="0">
                          <a:latin typeface="Trebuchet MS" charset="0"/>
                          <a:ea typeface="Trebuchet MS" charset="0"/>
                          <a:cs typeface="Trebuchet MS" charset="0"/>
                        </a:rPr>
                        <a:t>7.61</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c>
                  <a:txBody>
                    <a:bodyPr/>
                    <a:lstStyle/>
                    <a:p>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baseline="0" dirty="0" smtClean="0">
                          <a:latin typeface="Trebuchet MS" charset="0"/>
                          <a:ea typeface="Trebuchet MS" charset="0"/>
                          <a:cs typeface="Trebuchet MS" charset="0"/>
                        </a:rPr>
                        <a:t>-0.22</a:t>
                      </a:r>
                      <a:r>
                        <a:rPr lang="en-US" sz="1800" baseline="30000" dirty="0" smtClean="0">
                          <a:latin typeface="Trebuchet MS" charset="0"/>
                          <a:ea typeface="Trebuchet MS" charset="0"/>
                          <a:cs typeface="Trebuchet MS" charset="0"/>
                        </a:rPr>
                        <a:t>**</a:t>
                      </a: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dirty="0" smtClean="0">
                          <a:latin typeface="Trebuchet MS" charset="0"/>
                          <a:ea typeface="Trebuchet MS" charset="0"/>
                          <a:cs typeface="Trebuchet MS" charset="0"/>
                        </a:rPr>
                        <a:t>0.11</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dirty="0" smtClean="0">
                          <a:latin typeface="Trebuchet MS" charset="0"/>
                          <a:ea typeface="Trebuchet MS" charset="0"/>
                          <a:cs typeface="Trebuchet MS" charset="0"/>
                        </a:rPr>
                        <a:t>0.03</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dirty="0" smtClean="0">
                          <a:latin typeface="Trebuchet MS" charset="0"/>
                          <a:ea typeface="Trebuchet MS" charset="0"/>
                          <a:cs typeface="Trebuchet MS" charset="0"/>
                        </a:rPr>
                        <a:t>0.04</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p>
                      <a:endParaRPr lang="en-US" sz="1800" dirty="0">
                        <a:latin typeface="Trebuchet MS" charset="0"/>
                        <a:ea typeface="Trebuchet MS" charset="0"/>
                        <a:cs typeface="Trebuchet MS" charset="0"/>
                      </a:endParaRPr>
                    </a:p>
                  </a:txBody>
                  <a:tcPr/>
                </a:tc>
                <a:tc>
                  <a:txBody>
                    <a:bodyPr/>
                    <a:lstStyle/>
                    <a:p>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endParaRPr lang="en-US" sz="1800" dirty="0" smtClean="0">
                        <a:latin typeface="Trebuchet MS" charset="0"/>
                        <a:ea typeface="Trebuchet MS" charset="0"/>
                        <a:cs typeface="Trebuchet MS" charset="0"/>
                      </a:endParaRPr>
                    </a:p>
                    <a:p>
                      <a:endParaRPr lang="en-US" sz="1800" dirty="0" smtClean="0">
                        <a:latin typeface="Trebuchet MS" charset="0"/>
                        <a:ea typeface="Trebuchet MS" charset="0"/>
                        <a:cs typeface="Trebuchet MS" charset="0"/>
                      </a:endParaRPr>
                    </a:p>
                    <a:p>
                      <a:endParaRPr lang="en-US" sz="1800" dirty="0" smtClean="0">
                        <a:latin typeface="Trebuchet MS" charset="0"/>
                        <a:ea typeface="Trebuchet MS" charset="0"/>
                        <a:cs typeface="Trebuchet MS" charset="0"/>
                      </a:endParaRPr>
                    </a:p>
                    <a:p>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384048" algn="dec"/>
                        </a:tabLst>
                        <a:defRPr/>
                      </a:pPr>
                      <a:r>
                        <a:rPr lang="en-US" sz="1800" dirty="0" smtClean="0"/>
                        <a:t>	</a:t>
                      </a:r>
                      <a:r>
                        <a:rPr lang="en-US" sz="1800" dirty="0" smtClean="0">
                          <a:latin typeface="Trebuchet MS" charset="0"/>
                          <a:ea typeface="Trebuchet MS" charset="0"/>
                          <a:cs typeface="Trebuchet MS" charset="0"/>
                        </a:rPr>
                        <a:t>.39</a:t>
                      </a:r>
                    </a:p>
                    <a:p>
                      <a:pPr marL="0" marR="0" indent="0" algn="l" defTabSz="4298410" rtl="0" eaLnBrk="1" fontAlgn="auto" latinLnBrk="0" hangingPunct="1">
                        <a:lnSpc>
                          <a:spcPct val="100000"/>
                        </a:lnSpc>
                        <a:spcBef>
                          <a:spcPts val="0"/>
                        </a:spcBef>
                        <a:spcAft>
                          <a:spcPts val="0"/>
                        </a:spcAft>
                        <a:buClrTx/>
                        <a:buSzTx/>
                        <a:buFontTx/>
                        <a:buNone/>
                        <a:tabLst>
                          <a:tab pos="384048" algn="dec"/>
                        </a:tabLst>
                        <a:defRPr/>
                      </a:pPr>
                      <a:r>
                        <a:rPr lang="en-US" sz="1800" dirty="0" smtClean="0"/>
                        <a:t>	</a:t>
                      </a:r>
                      <a:r>
                        <a:rPr lang="en-US" sz="1800" dirty="0" smtClean="0">
                          <a:latin typeface="Trebuchet MS" charset="0"/>
                          <a:ea typeface="Trebuchet MS" charset="0"/>
                          <a:cs typeface="Trebuchet MS" charset="0"/>
                        </a:rPr>
                        <a:t>33.56</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384048" algn="dec"/>
                        </a:tabLst>
                        <a:defRPr/>
                      </a:pPr>
                      <a:r>
                        <a:rPr lang="en-US" sz="1800" dirty="0" smtClean="0"/>
                        <a:t>	</a:t>
                      </a:r>
                      <a:r>
                        <a:rPr lang="en-US" sz="1800" dirty="0" smtClean="0">
                          <a:latin typeface="Trebuchet MS" charset="0"/>
                          <a:ea typeface="Trebuchet MS" charset="0"/>
                          <a:cs typeface="Trebuchet MS" charset="0"/>
                        </a:rPr>
                        <a:t>.02</a:t>
                      </a:r>
                    </a:p>
                    <a:p>
                      <a:pPr marL="0" indent="0" algn="l" defTabSz="4298410" rtl="0" eaLnBrk="1" latinLnBrk="0" hangingPunct="1">
                        <a:tabLst>
                          <a:tab pos="384048" algn="dec"/>
                        </a:tabLst>
                      </a:pPr>
                      <a:r>
                        <a:rPr lang="en-US" sz="1800" dirty="0" smtClean="0"/>
                        <a:t>	</a:t>
                      </a:r>
                      <a:r>
                        <a:rPr lang="en-US" sz="1800" dirty="0" smtClean="0">
                          <a:latin typeface="Trebuchet MS" charset="0"/>
                          <a:ea typeface="Trebuchet MS" charset="0"/>
                          <a:cs typeface="Trebuchet MS" charset="0"/>
                        </a:rPr>
                        <a:t>4.63</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txBody>
                  <a:tcPr/>
                </a:tc>
                <a:tc>
                  <a:txBody>
                    <a:bodyPr/>
                    <a:lstStyle/>
                    <a:p>
                      <a:endParaRPr lang="en-US" sz="1800" dirty="0" smtClean="0">
                        <a:latin typeface="Trebuchet MS" charset="0"/>
                        <a:ea typeface="Trebuchet MS" charset="0"/>
                        <a:cs typeface="Trebuchet MS" charset="0"/>
                      </a:endParaRPr>
                    </a:p>
                    <a:p>
                      <a:r>
                        <a:rPr lang="en-US" sz="1800" dirty="0" smtClean="0">
                          <a:latin typeface="Trebuchet MS" charset="0"/>
                          <a:ea typeface="Trebuchet MS" charset="0"/>
                          <a:cs typeface="Trebuchet MS" charset="0"/>
                        </a:rPr>
                        <a:t>[-0.34, -0.10]</a:t>
                      </a:r>
                    </a:p>
                    <a:p>
                      <a:r>
                        <a:rPr lang="en-US" sz="1800" dirty="0" smtClean="0">
                          <a:latin typeface="Trebuchet MS" charset="0"/>
                          <a:ea typeface="Trebuchet MS" charset="0"/>
                          <a:cs typeface="Trebuchet MS" charset="0"/>
                        </a:rPr>
                        <a:t>[0.08, 0.13]</a:t>
                      </a:r>
                    </a:p>
                    <a:p>
                      <a:r>
                        <a:rPr lang="en-US" sz="1800" dirty="0" smtClean="0">
                          <a:latin typeface="Trebuchet MS" charset="0"/>
                          <a:ea typeface="Trebuchet MS" charset="0"/>
                          <a:cs typeface="Trebuchet MS" charset="0"/>
                        </a:rPr>
                        <a:t>[0.01, 0.06]</a:t>
                      </a:r>
                    </a:p>
                    <a:p>
                      <a:r>
                        <a:rPr lang="en-US" sz="1800" dirty="0" smtClean="0">
                          <a:latin typeface="Trebuchet MS" charset="0"/>
                          <a:ea typeface="Trebuchet MS" charset="0"/>
                          <a:cs typeface="Trebuchet MS" charset="0"/>
                        </a:rPr>
                        <a:t>[-0.08, -0.00]</a:t>
                      </a:r>
                      <a:endParaRPr lang="en-US" sz="1800" dirty="0">
                        <a:latin typeface="Trebuchet MS" charset="0"/>
                        <a:ea typeface="Trebuchet MS" charset="0"/>
                        <a:cs typeface="Trebuchet MS" charset="0"/>
                      </a:endParaRPr>
                    </a:p>
                  </a:txBody>
                  <a:tcPr/>
                </a:tc>
              </a:tr>
              <a:tr h="1371600">
                <a:tc>
                  <a:txBody>
                    <a:bodyPr/>
                    <a:lstStyle/>
                    <a:p>
                      <a:r>
                        <a:rPr lang="is-IS" sz="1800" dirty="0" smtClean="0">
                          <a:latin typeface="Trebuchet MS" charset="0"/>
                          <a:ea typeface="Trebuchet MS" charset="0"/>
                          <a:cs typeface="Trebuchet MS" charset="0"/>
                        </a:rPr>
                        <a:t>Pendulum % (</a:t>
                      </a:r>
                      <a:r>
                        <a:rPr lang="is-IS" sz="1800" i="1" dirty="0" smtClean="0">
                          <a:latin typeface="Trebuchet MS" charset="0"/>
                          <a:ea typeface="Trebuchet MS" charset="0"/>
                          <a:cs typeface="Trebuchet MS" charset="0"/>
                        </a:rPr>
                        <a:t>N</a:t>
                      </a:r>
                      <a:r>
                        <a:rPr lang="is-IS" sz="1800" dirty="0" smtClean="0">
                          <a:latin typeface="Trebuchet MS" charset="0"/>
                          <a:ea typeface="Trebuchet MS" charset="0"/>
                          <a:cs typeface="Trebuchet MS" charset="0"/>
                        </a:rPr>
                        <a:t> = 161)</a:t>
                      </a:r>
                    </a:p>
                    <a:p>
                      <a:r>
                        <a:rPr lang="en-US" sz="1800" dirty="0" smtClean="0">
                          <a:latin typeface="Trebuchet MS" charset="0"/>
                          <a:ea typeface="Trebuchet MS" charset="0"/>
                          <a:cs typeface="Trebuchet MS" charset="0"/>
                        </a:rPr>
                        <a:t>Constant</a:t>
                      </a:r>
                    </a:p>
                    <a:p>
                      <a:r>
                        <a:rPr lang="en-US" sz="1800" dirty="0" smtClean="0">
                          <a:latin typeface="Trebuchet MS" charset="0"/>
                          <a:ea typeface="Trebuchet MS" charset="0"/>
                          <a:cs typeface="Trebuchet MS" charset="0"/>
                        </a:rPr>
                        <a:t>Suspicion</a:t>
                      </a:r>
                    </a:p>
                    <a:p>
                      <a:r>
                        <a:rPr lang="en-US" sz="1800" i="1" dirty="0" smtClean="0">
                          <a:latin typeface="Trebuchet MS" charset="0"/>
                          <a:ea typeface="Trebuchet MS" charset="0"/>
                          <a:cs typeface="Trebuchet MS" charset="0"/>
                        </a:rPr>
                        <a:t>R</a:t>
                      </a:r>
                      <a:r>
                        <a:rPr lang="en-US" sz="1800" i="1" baseline="30000" dirty="0" smtClean="0">
                          <a:latin typeface="Trebuchet MS" charset="0"/>
                          <a:ea typeface="Trebuchet MS" charset="0"/>
                          <a:cs typeface="Trebuchet MS" charset="0"/>
                        </a:rPr>
                        <a:t>2</a:t>
                      </a:r>
                      <a:endParaRPr lang="en-US" sz="1800" i="1" dirty="0" smtClean="0">
                        <a:latin typeface="Trebuchet MS" charset="0"/>
                        <a:ea typeface="Trebuchet MS" charset="0"/>
                        <a:cs typeface="Trebuchet MS" charset="0"/>
                      </a:endParaRPr>
                    </a:p>
                    <a:p>
                      <a:r>
                        <a:rPr lang="en-US" sz="1800" i="1" dirty="0" smtClean="0">
                          <a:latin typeface="Trebuchet MS" charset="0"/>
                          <a:ea typeface="Trebuchet MS" charset="0"/>
                          <a:cs typeface="Trebuchet MS" charset="0"/>
                        </a:rPr>
                        <a:t>F</a:t>
                      </a:r>
                    </a:p>
                  </a:txBody>
                  <a:tcPr/>
                </a:tc>
                <a:tc>
                  <a:txBody>
                    <a:bodyPr/>
                    <a:lstStyle/>
                    <a:p>
                      <a:pPr marL="0" marR="0" lvl="0" indent="0" algn="l" defTabSz="4298410" rtl="0" eaLnBrk="1" fontAlgn="auto" latinLnBrk="0" hangingPunct="1">
                        <a:lnSpc>
                          <a:spcPct val="100000"/>
                        </a:lnSpc>
                        <a:spcBef>
                          <a:spcPts val="0"/>
                        </a:spcBef>
                        <a:spcAft>
                          <a:spcPts val="0"/>
                        </a:spcAft>
                        <a:buClrTx/>
                        <a:buSzTx/>
                        <a:buFontTx/>
                        <a:buNone/>
                        <a:tabLst>
                          <a:tab pos="182880" algn="dec"/>
                        </a:tabLst>
                        <a:defRPr/>
                      </a:pPr>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dirty="0" smtClean="0">
                          <a:latin typeface="Trebuchet MS" charset="0"/>
                          <a:ea typeface="Trebuchet MS" charset="0"/>
                          <a:cs typeface="Trebuchet MS" charset="0"/>
                        </a:rPr>
                        <a:t>0.92</a:t>
                      </a:r>
                      <a:r>
                        <a:rPr lang="en-US" sz="1800" baseline="30000" dirty="0" smtClean="0">
                          <a:latin typeface="Trebuchet MS" charset="0"/>
                          <a:ea typeface="Trebuchet MS" charset="0"/>
                          <a:cs typeface="Trebuchet MS" charset="0"/>
                        </a:rPr>
                        <a:t>**</a:t>
                      </a:r>
                    </a:p>
                    <a:p>
                      <a:pPr marL="0" marR="0" lvl="0" indent="0" algn="l" defTabSz="4298410" rtl="0" eaLnBrk="1" fontAlgn="auto" latinLnBrk="0" hangingPunct="1">
                        <a:lnSpc>
                          <a:spcPct val="100000"/>
                        </a:lnSpc>
                        <a:spcBef>
                          <a:spcPts val="0"/>
                        </a:spcBef>
                        <a:spcAft>
                          <a:spcPts val="0"/>
                        </a:spcAft>
                        <a:buClrTx/>
                        <a:buSzTx/>
                        <a:buFontTx/>
                        <a:buNone/>
                        <a:tabLst>
                          <a:tab pos="274320" algn="dec"/>
                        </a:tabLst>
                        <a:defRPr/>
                      </a:pPr>
                      <a:r>
                        <a:rPr lang="en-US" sz="1800" dirty="0" smtClean="0"/>
                        <a:t>	</a:t>
                      </a:r>
                      <a:r>
                        <a:rPr lang="en-US" sz="1800" dirty="0" smtClean="0">
                          <a:latin typeface="Trebuchet MS" charset="0"/>
                          <a:ea typeface="Trebuchet MS" charset="0"/>
                          <a:cs typeface="Trebuchet MS" charset="0"/>
                        </a:rPr>
                        <a:t>-0.12</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p>
                      <a:endParaRPr lang="en-US" sz="1800" dirty="0">
                        <a:latin typeface="Trebuchet MS" charset="0"/>
                        <a:ea typeface="Trebuchet MS" charset="0"/>
                        <a:cs typeface="Trebuchet MS" charset="0"/>
                      </a:endParaRPr>
                    </a:p>
                  </a:txBody>
                  <a:tcPr/>
                </a:tc>
                <a:tc>
                  <a:txBody>
                    <a:bodyPr/>
                    <a:lstStyle/>
                    <a:p>
                      <a:endParaRPr lang="en-US" sz="1800" dirty="0" smtClean="0">
                        <a:latin typeface="Trebuchet MS" charset="0"/>
                        <a:ea typeface="Trebuchet MS" charset="0"/>
                        <a:cs typeface="Trebuchet MS" charset="0"/>
                      </a:endParaRPr>
                    </a:p>
                    <a:p>
                      <a:pPr marL="0" indent="0">
                        <a:tabLst>
                          <a:tab pos="444500" algn="l"/>
                        </a:tabLst>
                      </a:pPr>
                      <a:endParaRPr lang="en-US" sz="1800" dirty="0" smtClean="0">
                        <a:latin typeface="Trebuchet MS" charset="0"/>
                        <a:ea typeface="Trebuchet MS" charset="0"/>
                        <a:cs typeface="Trebuchet MS" charset="0"/>
                      </a:endParaRPr>
                    </a:p>
                    <a:p>
                      <a:pPr marL="0" indent="0" algn="l" defTabSz="4298410" rtl="0" eaLnBrk="1" latinLnBrk="0" hangingPunct="1">
                        <a:tabLst>
                          <a:tab pos="384048" algn="dec"/>
                        </a:tabLst>
                      </a:pPr>
                      <a:endParaRPr lang="en-US" sz="1800" dirty="0" smtClean="0">
                        <a:latin typeface="Trebuchet MS" charset="0"/>
                        <a:ea typeface="Trebuchet MS" charset="0"/>
                        <a:cs typeface="Trebuchet MS" charset="0"/>
                      </a:endParaRPr>
                    </a:p>
                    <a:p>
                      <a:pPr marL="0" marR="0" lvl="0" indent="0" algn="l" defTabSz="4298410" rtl="0" eaLnBrk="1" fontAlgn="auto" latinLnBrk="0" hangingPunct="1">
                        <a:lnSpc>
                          <a:spcPct val="100000"/>
                        </a:lnSpc>
                        <a:spcBef>
                          <a:spcPts val="0"/>
                        </a:spcBef>
                        <a:spcAft>
                          <a:spcPts val="0"/>
                        </a:spcAft>
                        <a:buClrTx/>
                        <a:buSzTx/>
                        <a:buFontTx/>
                        <a:buNone/>
                        <a:tabLst>
                          <a:tab pos="384048" algn="dec"/>
                        </a:tabLst>
                        <a:defRPr/>
                      </a:pPr>
                      <a:r>
                        <a:rPr lang="en-US" sz="1800" dirty="0" smtClean="0"/>
                        <a:t>	</a:t>
                      </a:r>
                      <a:r>
                        <a:rPr lang="en-US" sz="1800" dirty="0" smtClean="0">
                          <a:latin typeface="Trebuchet MS" charset="0"/>
                          <a:ea typeface="Trebuchet MS" charset="0"/>
                          <a:cs typeface="Trebuchet MS" charset="0"/>
                        </a:rPr>
                        <a:t>.33</a:t>
                      </a:r>
                    </a:p>
                    <a:p>
                      <a:pPr marL="0" indent="0" algn="l" defTabSz="4298410" rtl="0" eaLnBrk="1" latinLnBrk="0" hangingPunct="1">
                        <a:tabLst>
                          <a:tab pos="384048" algn="dec"/>
                        </a:tabLst>
                      </a:pPr>
                      <a:r>
                        <a:rPr lang="en-US" sz="1800" dirty="0" smtClean="0"/>
                        <a:t>	</a:t>
                      </a:r>
                      <a:r>
                        <a:rPr lang="en-US" sz="1800" dirty="0" smtClean="0">
                          <a:latin typeface="Trebuchet MS" charset="0"/>
                          <a:ea typeface="Trebuchet MS" charset="0"/>
                          <a:cs typeface="Trebuchet MS" charset="0"/>
                        </a:rPr>
                        <a:t>79.16</a:t>
                      </a:r>
                      <a:r>
                        <a:rPr lang="en-US" sz="1800" baseline="30000" dirty="0" smtClean="0">
                          <a:latin typeface="Trebuchet MS" charset="0"/>
                          <a:ea typeface="Trebuchet MS" charset="0"/>
                          <a:cs typeface="Trebuchet MS" charset="0"/>
                        </a:rPr>
                        <a:t>**</a:t>
                      </a:r>
                      <a:endParaRPr lang="en-US" sz="1800" dirty="0" smtClean="0">
                        <a:latin typeface="Trebuchet MS" charset="0"/>
                        <a:ea typeface="Trebuchet MS" charset="0"/>
                        <a:cs typeface="Trebuchet MS" charset="0"/>
                      </a:endParaRPr>
                    </a:p>
                  </a:txBody>
                  <a:tcPr/>
                </a:tc>
                <a:tc>
                  <a:txBody>
                    <a:bodyPr/>
                    <a:lstStyle/>
                    <a:p>
                      <a:endParaRPr lang="en-US" sz="1800" dirty="0" smtClean="0">
                        <a:latin typeface="Trebuchet MS" charset="0"/>
                        <a:ea typeface="Trebuchet MS" charset="0"/>
                        <a:cs typeface="Trebuchet MS" charset="0"/>
                      </a:endParaRPr>
                    </a:p>
                    <a:p>
                      <a:r>
                        <a:rPr lang="en-US" sz="1800" dirty="0" smtClean="0">
                          <a:latin typeface="Trebuchet MS" charset="0"/>
                          <a:ea typeface="Trebuchet MS" charset="0"/>
                          <a:cs typeface="Trebuchet MS" charset="0"/>
                        </a:rPr>
                        <a:t>[0.84, 1.00]</a:t>
                      </a:r>
                    </a:p>
                    <a:p>
                      <a:r>
                        <a:rPr lang="en-US" sz="1800" dirty="0" smtClean="0">
                          <a:latin typeface="Trebuchet MS" charset="0"/>
                          <a:ea typeface="Trebuchet MS" charset="0"/>
                          <a:cs typeface="Trebuchet MS" charset="0"/>
                        </a:rPr>
                        <a:t>[-0.15, -0.10]</a:t>
                      </a:r>
                    </a:p>
                    <a:p>
                      <a:endParaRPr lang="en-US" sz="1800" dirty="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c>
                  <a:txBody>
                    <a:bodyPr/>
                    <a:lstStyle/>
                    <a:p>
                      <a:endParaRPr lang="en-US" sz="1800" dirty="0">
                        <a:latin typeface="Trebuchet MS" charset="0"/>
                        <a:ea typeface="Trebuchet MS" charset="0"/>
                        <a:cs typeface="Trebuchet MS" charset="0"/>
                      </a:endParaRPr>
                    </a:p>
                  </a:txBody>
                  <a:tcPr/>
                </a:tc>
              </a:tr>
            </a:tbl>
          </a:graphicData>
        </a:graphic>
      </p:graphicFrame>
      <p:sp>
        <p:nvSpPr>
          <p:cNvPr id="66" name="Rectangle 65"/>
          <p:cNvSpPr/>
          <p:nvPr/>
        </p:nvSpPr>
        <p:spPr>
          <a:xfrm>
            <a:off x="15461761" y="27311764"/>
            <a:ext cx="13951451" cy="1938992"/>
          </a:xfrm>
          <a:prstGeom prst="rect">
            <a:avLst/>
          </a:prstGeom>
        </p:spPr>
        <p:txBody>
          <a:bodyPr wrap="square">
            <a:spAutoFit/>
          </a:bodyPr>
          <a:lstStyle/>
          <a:p>
            <a:r>
              <a:rPr lang="en-US" sz="2000" i="1" dirty="0">
                <a:latin typeface="Trebuchet MS" panose="020B0603020202020204" pitchFamily="34" charset="0"/>
              </a:rPr>
              <a:t>Note</a:t>
            </a:r>
            <a:r>
              <a:rPr lang="en-US" sz="2000" dirty="0">
                <a:latin typeface="Trebuchet MS" panose="020B0603020202020204" pitchFamily="34" charset="0"/>
              </a:rPr>
              <a:t>. Experience was coded no-ghost-encounter = 0, ghost-encounter = 1; SPQ-B CPF = cognitive-perceptual factor of </a:t>
            </a:r>
            <a:r>
              <a:rPr lang="en-US" sz="2000" dirty="0" err="1">
                <a:latin typeface="Trebuchet MS" panose="020B0603020202020204" pitchFamily="34" charset="0"/>
              </a:rPr>
              <a:t>schizotypy</a:t>
            </a:r>
            <a:r>
              <a:rPr lang="en-US" sz="2000" dirty="0">
                <a:latin typeface="Trebuchet MS" panose="020B0603020202020204" pitchFamily="34" charset="0"/>
              </a:rPr>
              <a:t>; Suspicion = average of the three suspicion items on the questionnaire; Gender was coded male = 1, female = 2; Belief change = post-test belief minus pre-test belief; </a:t>
            </a:r>
            <a:r>
              <a:rPr lang="en-US" sz="2000" dirty="0" smtClean="0">
                <a:latin typeface="Trebuchet MS" panose="020B0603020202020204" pitchFamily="34" charset="0"/>
              </a:rPr>
              <a:t>Hand/arm </a:t>
            </a:r>
            <a:r>
              <a:rPr lang="en-US" sz="2000" dirty="0">
                <a:latin typeface="Trebuchet MS" panose="020B0603020202020204" pitchFamily="34" charset="0"/>
              </a:rPr>
              <a:t>% = percent of time participants watched the investigator’s hand/arm; Pendulum % = percent of time participants watched the pendulum. These analyses exclude participants who did not appear to attend to the video.</a:t>
            </a:r>
          </a:p>
          <a:p>
            <a:r>
              <a:rPr lang="en-US" sz="2000" baseline="30000" dirty="0">
                <a:latin typeface="Trebuchet MS" panose="020B0603020202020204" pitchFamily="34" charset="0"/>
              </a:rPr>
              <a:t>*</a:t>
            </a:r>
            <a:r>
              <a:rPr lang="en-US" sz="2000" i="1" dirty="0" smtClean="0">
                <a:latin typeface="Trebuchet MS" panose="020B0603020202020204" pitchFamily="34" charset="0"/>
              </a:rPr>
              <a:t>p</a:t>
            </a:r>
            <a:r>
              <a:rPr lang="en-US" sz="2000" dirty="0" smtClean="0">
                <a:latin typeface="Trebuchet MS" panose="020B0603020202020204" pitchFamily="34" charset="0"/>
              </a:rPr>
              <a:t> </a:t>
            </a:r>
            <a:r>
              <a:rPr lang="en-US" sz="2000" dirty="0">
                <a:latin typeface="Trebuchet MS" panose="020B0603020202020204" pitchFamily="34" charset="0"/>
              </a:rPr>
              <a:t>&lt; .05, </a:t>
            </a:r>
            <a:r>
              <a:rPr lang="en-US" sz="2000" baseline="30000" dirty="0">
                <a:latin typeface="Trebuchet MS" panose="020B0603020202020204" pitchFamily="34" charset="0"/>
              </a:rPr>
              <a:t>**</a:t>
            </a:r>
            <a:r>
              <a:rPr lang="en-US" sz="2000" i="1" dirty="0">
                <a:latin typeface="Trebuchet MS" panose="020B0603020202020204" pitchFamily="34" charset="0"/>
              </a:rPr>
              <a:t>p</a:t>
            </a:r>
            <a:r>
              <a:rPr lang="en-US" sz="2000" dirty="0">
                <a:latin typeface="Trebuchet MS" panose="020B0603020202020204" pitchFamily="34" charset="0"/>
              </a:rPr>
              <a:t> &lt; .01</a:t>
            </a:r>
          </a:p>
        </p:txBody>
      </p:sp>
      <p:sp>
        <p:nvSpPr>
          <p:cNvPr id="48" name="TextBox 47"/>
          <p:cNvSpPr txBox="1"/>
          <p:nvPr/>
        </p:nvSpPr>
        <p:spPr>
          <a:xfrm>
            <a:off x="622455" y="40116193"/>
            <a:ext cx="29040795" cy="2585323"/>
          </a:xfrm>
          <a:prstGeom prst="rect">
            <a:avLst/>
          </a:prstGeom>
          <a:noFill/>
        </p:spPr>
        <p:txBody>
          <a:bodyPr wrap="square" rtlCol="0">
            <a:spAutoFit/>
          </a:bodyPr>
          <a:lstStyle/>
          <a:p>
            <a:r>
              <a:rPr lang="en-US" sz="1800" b="1" dirty="0" smtClean="0">
                <a:latin typeface="Trebuchet MS" charset="0"/>
                <a:ea typeface="Trebuchet MS" charset="0"/>
                <a:cs typeface="Trebuchet MS" charset="0"/>
              </a:rPr>
              <a:t>References</a:t>
            </a:r>
          </a:p>
          <a:p>
            <a:r>
              <a:rPr lang="en-US" sz="1600" dirty="0">
                <a:latin typeface="Trebuchet MS" charset="0"/>
                <a:ea typeface="Trebuchet MS" charset="0"/>
                <a:cs typeface="Trebuchet MS" charset="0"/>
              </a:rPr>
              <a:t>Frederick, S. (2005). Cognitive reflection and decision making. </a:t>
            </a:r>
            <a:r>
              <a:rPr lang="en-US" sz="1600" i="1" dirty="0">
                <a:latin typeface="Trebuchet MS" charset="0"/>
                <a:ea typeface="Trebuchet MS" charset="0"/>
                <a:cs typeface="Trebuchet MS" charset="0"/>
              </a:rPr>
              <a:t>Journal of Economic Perspectives, 19,</a:t>
            </a:r>
            <a:r>
              <a:rPr lang="en-US" sz="1600" dirty="0">
                <a:latin typeface="Trebuchet MS" charset="0"/>
                <a:ea typeface="Trebuchet MS" charset="0"/>
                <a:cs typeface="Trebuchet MS" charset="0"/>
              </a:rPr>
              <a:t> 25-42. http://</a:t>
            </a:r>
            <a:r>
              <a:rPr lang="en-US" sz="1600" dirty="0" err="1">
                <a:latin typeface="Trebuchet MS" charset="0"/>
                <a:ea typeface="Trebuchet MS" charset="0"/>
                <a:cs typeface="Trebuchet MS" charset="0"/>
              </a:rPr>
              <a:t>dx.doi.org</a:t>
            </a:r>
            <a:r>
              <a:rPr lang="en-US" sz="1600" dirty="0">
                <a:latin typeface="Trebuchet MS" charset="0"/>
                <a:ea typeface="Trebuchet MS" charset="0"/>
                <a:cs typeface="Trebuchet MS" charset="0"/>
              </a:rPr>
              <a:t>/10.1257/089533005775196732</a:t>
            </a:r>
          </a:p>
          <a:p>
            <a:r>
              <a:rPr lang="en-US" sz="1600" dirty="0" smtClean="0">
                <a:latin typeface="Trebuchet MS" charset="0"/>
                <a:ea typeface="Trebuchet MS" charset="0"/>
                <a:cs typeface="Trebuchet MS" charset="0"/>
              </a:rPr>
              <a:t>Freeman</a:t>
            </a:r>
            <a:r>
              <a:rPr lang="en-US" sz="1600" dirty="0">
                <a:latin typeface="Trebuchet MS" charset="0"/>
                <a:ea typeface="Trebuchet MS" charset="0"/>
                <a:cs typeface="Trebuchet MS" charset="0"/>
              </a:rPr>
              <a:t>, D., </a:t>
            </a:r>
            <a:r>
              <a:rPr lang="en-US" sz="1600" dirty="0" err="1">
                <a:latin typeface="Trebuchet MS" charset="0"/>
                <a:ea typeface="Trebuchet MS" charset="0"/>
                <a:cs typeface="Trebuchet MS" charset="0"/>
              </a:rPr>
              <a:t>Garety</a:t>
            </a:r>
            <a:r>
              <a:rPr lang="en-US" sz="1600" dirty="0">
                <a:latin typeface="Trebuchet MS" charset="0"/>
                <a:ea typeface="Trebuchet MS" charset="0"/>
                <a:cs typeface="Trebuchet MS" charset="0"/>
              </a:rPr>
              <a:t>, P. A., </a:t>
            </a:r>
            <a:r>
              <a:rPr lang="en-US" sz="1600" dirty="0" err="1">
                <a:latin typeface="Trebuchet MS" charset="0"/>
                <a:ea typeface="Trebuchet MS" charset="0"/>
                <a:cs typeface="Trebuchet MS" charset="0"/>
              </a:rPr>
              <a:t>Kuipers</a:t>
            </a:r>
            <a:r>
              <a:rPr lang="en-US" sz="1600" dirty="0">
                <a:latin typeface="Trebuchet MS" charset="0"/>
                <a:ea typeface="Trebuchet MS" charset="0"/>
                <a:cs typeface="Trebuchet MS" charset="0"/>
              </a:rPr>
              <a:t>, E., Fowler, D., &amp; </a:t>
            </a:r>
            <a:r>
              <a:rPr lang="en-US" sz="1600" dirty="0" err="1">
                <a:latin typeface="Trebuchet MS" charset="0"/>
                <a:ea typeface="Trebuchet MS" charset="0"/>
                <a:cs typeface="Trebuchet MS" charset="0"/>
              </a:rPr>
              <a:t>Bebbington</a:t>
            </a:r>
            <a:r>
              <a:rPr lang="en-US" sz="1600" dirty="0">
                <a:latin typeface="Trebuchet MS" charset="0"/>
                <a:ea typeface="Trebuchet MS" charset="0"/>
                <a:cs typeface="Trebuchet MS" charset="0"/>
              </a:rPr>
              <a:t>, P. E. (2002). A cognitive model of persecutory delusions. </a:t>
            </a:r>
            <a:r>
              <a:rPr lang="en-US" sz="1600" i="1" dirty="0">
                <a:latin typeface="Trebuchet MS" charset="0"/>
                <a:ea typeface="Trebuchet MS" charset="0"/>
                <a:cs typeface="Trebuchet MS" charset="0"/>
              </a:rPr>
              <a:t>British Journal of Clinical Psychology, 41,</a:t>
            </a:r>
            <a:r>
              <a:rPr lang="en-US" sz="1600" dirty="0">
                <a:latin typeface="Trebuchet MS" charset="0"/>
                <a:ea typeface="Trebuchet MS" charset="0"/>
                <a:cs typeface="Trebuchet MS" charset="0"/>
              </a:rPr>
              <a:t> 331-347. http://</a:t>
            </a:r>
            <a:r>
              <a:rPr lang="en-US" sz="1600" dirty="0" err="1" smtClean="0">
                <a:latin typeface="Trebuchet MS" charset="0"/>
                <a:ea typeface="Trebuchet MS" charset="0"/>
                <a:cs typeface="Trebuchet MS" charset="0"/>
              </a:rPr>
              <a:t>dx.doi.org</a:t>
            </a:r>
            <a:r>
              <a:rPr lang="en-US" sz="1600" dirty="0" smtClean="0">
                <a:latin typeface="Trebuchet MS" charset="0"/>
                <a:ea typeface="Trebuchet MS" charset="0"/>
                <a:cs typeface="Trebuchet MS" charset="0"/>
              </a:rPr>
              <a:t>/10.1348/014466502760387461</a:t>
            </a:r>
          </a:p>
          <a:p>
            <a:r>
              <a:rPr lang="en-US" sz="1600" dirty="0" err="1">
                <a:latin typeface="Trebuchet MS" charset="0"/>
                <a:ea typeface="Trebuchet MS" charset="0"/>
                <a:cs typeface="Trebuchet MS" charset="0"/>
              </a:rPr>
              <a:t>Haraldsson</a:t>
            </a:r>
            <a:r>
              <a:rPr lang="en-US" sz="1600" dirty="0">
                <a:latin typeface="Trebuchet MS" charset="0"/>
                <a:ea typeface="Trebuchet MS" charset="0"/>
                <a:cs typeface="Trebuchet MS" charset="0"/>
              </a:rPr>
              <a:t>, E. (2009). Alleged encounters with the dead: The importance of violent death in 337 new cases. </a:t>
            </a:r>
            <a:r>
              <a:rPr lang="en-US" sz="1600" i="1" dirty="0">
                <a:latin typeface="Trebuchet MS" charset="0"/>
                <a:ea typeface="Trebuchet MS" charset="0"/>
                <a:cs typeface="Trebuchet MS" charset="0"/>
              </a:rPr>
              <a:t>The Journal of Parapsychology, 73,</a:t>
            </a:r>
            <a:r>
              <a:rPr lang="en-US" sz="1600" dirty="0">
                <a:latin typeface="Trebuchet MS" charset="0"/>
                <a:ea typeface="Trebuchet MS" charset="0"/>
                <a:cs typeface="Trebuchet MS" charset="0"/>
              </a:rPr>
              <a:t> 91-118.</a:t>
            </a:r>
          </a:p>
          <a:p>
            <a:r>
              <a:rPr lang="en-US" sz="1600" dirty="0" err="1" smtClean="0">
                <a:latin typeface="Trebuchet MS" charset="0"/>
                <a:ea typeface="Trebuchet MS" charset="0"/>
                <a:cs typeface="Trebuchet MS" charset="0"/>
              </a:rPr>
              <a:t>Hergovich</a:t>
            </a:r>
            <a:r>
              <a:rPr lang="en-US" sz="1600" dirty="0">
                <a:latin typeface="Trebuchet MS" charset="0"/>
                <a:ea typeface="Trebuchet MS" charset="0"/>
                <a:cs typeface="Trebuchet MS" charset="0"/>
              </a:rPr>
              <a:t>, A. (2004). The effect of pseudo-psychic demonstrations as dependent on belief in paranormal phenomena and suggestibility. </a:t>
            </a:r>
            <a:r>
              <a:rPr lang="en-US" sz="1600" i="1" dirty="0">
                <a:latin typeface="Trebuchet MS" charset="0"/>
                <a:ea typeface="Trebuchet MS" charset="0"/>
                <a:cs typeface="Trebuchet MS" charset="0"/>
              </a:rPr>
              <a:t>Personality and Individual Differences, 36,</a:t>
            </a:r>
            <a:r>
              <a:rPr lang="en-US" sz="1600" dirty="0">
                <a:latin typeface="Trebuchet MS" charset="0"/>
                <a:ea typeface="Trebuchet MS" charset="0"/>
                <a:cs typeface="Trebuchet MS" charset="0"/>
              </a:rPr>
              <a:t> 365-380. http://</a:t>
            </a:r>
            <a:r>
              <a:rPr lang="en-US" sz="1600" dirty="0" err="1" smtClean="0">
                <a:latin typeface="Trebuchet MS" charset="0"/>
                <a:ea typeface="Trebuchet MS" charset="0"/>
                <a:cs typeface="Trebuchet MS" charset="0"/>
              </a:rPr>
              <a:t>dx.doi.org</a:t>
            </a:r>
            <a:r>
              <a:rPr lang="en-US" sz="1600" dirty="0" smtClean="0">
                <a:latin typeface="Trebuchet MS" charset="0"/>
                <a:ea typeface="Trebuchet MS" charset="0"/>
                <a:cs typeface="Trebuchet MS" charset="0"/>
              </a:rPr>
              <a:t>/10.1016/S0191-8869(03)00102-8</a:t>
            </a:r>
          </a:p>
          <a:p>
            <a:r>
              <a:rPr lang="en-US" sz="1600" dirty="0" err="1">
                <a:latin typeface="Trebuchet MS" charset="0"/>
                <a:ea typeface="Trebuchet MS" charset="0"/>
                <a:cs typeface="Trebuchet MS" charset="0"/>
              </a:rPr>
              <a:t>Laythe</a:t>
            </a:r>
            <a:r>
              <a:rPr lang="en-US" sz="1600" dirty="0">
                <a:latin typeface="Trebuchet MS" charset="0"/>
                <a:ea typeface="Trebuchet MS" charset="0"/>
                <a:cs typeface="Trebuchet MS" charset="0"/>
              </a:rPr>
              <a:t>, B., &amp; Owen, K. (2012). Paranormal belief and the strange case of haunt experiences: Evidence of a neglected population. </a:t>
            </a:r>
            <a:r>
              <a:rPr lang="en-US" sz="1600" i="1" dirty="0">
                <a:latin typeface="Trebuchet MS" charset="0"/>
                <a:ea typeface="Trebuchet MS" charset="0"/>
                <a:cs typeface="Trebuchet MS" charset="0"/>
              </a:rPr>
              <a:t>Journal of Parapsychology, 76,</a:t>
            </a:r>
            <a:r>
              <a:rPr lang="en-US" sz="1600" dirty="0">
                <a:latin typeface="Trebuchet MS" charset="0"/>
                <a:ea typeface="Trebuchet MS" charset="0"/>
                <a:cs typeface="Trebuchet MS" charset="0"/>
              </a:rPr>
              <a:t> 79-108.</a:t>
            </a:r>
          </a:p>
          <a:p>
            <a:r>
              <a:rPr lang="en-US" sz="1600" dirty="0" err="1" smtClean="0">
                <a:latin typeface="Trebuchet MS" charset="0"/>
                <a:ea typeface="Trebuchet MS" charset="0"/>
                <a:cs typeface="Trebuchet MS" charset="0"/>
              </a:rPr>
              <a:t>Raine</a:t>
            </a:r>
            <a:r>
              <a:rPr lang="en-US" sz="1600" dirty="0">
                <a:latin typeface="Trebuchet MS" charset="0"/>
                <a:ea typeface="Trebuchet MS" charset="0"/>
                <a:cs typeface="Trebuchet MS" charset="0"/>
              </a:rPr>
              <a:t>, A., &amp; </a:t>
            </a:r>
            <a:r>
              <a:rPr lang="en-US" sz="1600" dirty="0" err="1">
                <a:latin typeface="Trebuchet MS" charset="0"/>
                <a:ea typeface="Trebuchet MS" charset="0"/>
                <a:cs typeface="Trebuchet MS" charset="0"/>
              </a:rPr>
              <a:t>Benishay</a:t>
            </a:r>
            <a:r>
              <a:rPr lang="en-US" sz="1600" dirty="0">
                <a:latin typeface="Trebuchet MS" charset="0"/>
                <a:ea typeface="Trebuchet MS" charset="0"/>
                <a:cs typeface="Trebuchet MS" charset="0"/>
              </a:rPr>
              <a:t>, D. (1995). The SPQ-B: A brief screening instrument for schizotypal personality disorder. </a:t>
            </a:r>
            <a:r>
              <a:rPr lang="en-US" sz="1600" i="1" dirty="0">
                <a:latin typeface="Trebuchet MS" charset="0"/>
                <a:ea typeface="Trebuchet MS" charset="0"/>
                <a:cs typeface="Trebuchet MS" charset="0"/>
              </a:rPr>
              <a:t>Journal of Personality Disorders, 9,</a:t>
            </a:r>
            <a:r>
              <a:rPr lang="en-US" sz="1600" dirty="0">
                <a:latin typeface="Trebuchet MS" charset="0"/>
                <a:ea typeface="Trebuchet MS" charset="0"/>
                <a:cs typeface="Trebuchet MS" charset="0"/>
              </a:rPr>
              <a:t> 346-355. http://</a:t>
            </a:r>
            <a:r>
              <a:rPr lang="en-US" sz="1600" dirty="0" err="1">
                <a:latin typeface="Trebuchet MS" charset="0"/>
                <a:ea typeface="Trebuchet MS" charset="0"/>
                <a:cs typeface="Trebuchet MS" charset="0"/>
              </a:rPr>
              <a:t>dx.doi.org</a:t>
            </a:r>
            <a:r>
              <a:rPr lang="en-US" sz="1600" dirty="0">
                <a:latin typeface="Trebuchet MS" charset="0"/>
                <a:ea typeface="Trebuchet MS" charset="0"/>
                <a:cs typeface="Trebuchet MS" charset="0"/>
              </a:rPr>
              <a:t>/10.1521/pedi.1995.9.4.346</a:t>
            </a:r>
          </a:p>
          <a:p>
            <a:r>
              <a:rPr lang="en-US" sz="1600" dirty="0" err="1" smtClean="0">
                <a:latin typeface="Trebuchet MS" charset="0"/>
                <a:ea typeface="Trebuchet MS" charset="0"/>
                <a:cs typeface="Trebuchet MS" charset="0"/>
              </a:rPr>
              <a:t>Tobacyk</a:t>
            </a:r>
            <a:r>
              <a:rPr lang="en-US" sz="1600" dirty="0">
                <a:latin typeface="Trebuchet MS" charset="0"/>
                <a:ea typeface="Trebuchet MS" charset="0"/>
                <a:cs typeface="Trebuchet MS" charset="0"/>
              </a:rPr>
              <a:t>, J., &amp; Milford, G. (1983). Belief in paranormal phenomena: Assessment instrument development and implications for personality functioning. </a:t>
            </a:r>
            <a:r>
              <a:rPr lang="en-US" sz="1600" i="1" dirty="0">
                <a:latin typeface="Trebuchet MS" charset="0"/>
                <a:ea typeface="Trebuchet MS" charset="0"/>
                <a:cs typeface="Trebuchet MS" charset="0"/>
              </a:rPr>
              <a:t>Journal of Personality and Social Psychology, 44,</a:t>
            </a:r>
            <a:r>
              <a:rPr lang="en-US" sz="1600" dirty="0">
                <a:latin typeface="Trebuchet MS" charset="0"/>
                <a:ea typeface="Trebuchet MS" charset="0"/>
                <a:cs typeface="Trebuchet MS" charset="0"/>
              </a:rPr>
              <a:t> 1029-1037. http://</a:t>
            </a:r>
            <a:r>
              <a:rPr lang="en-US" sz="1600" dirty="0" err="1" smtClean="0">
                <a:latin typeface="Trebuchet MS" charset="0"/>
                <a:ea typeface="Trebuchet MS" charset="0"/>
                <a:cs typeface="Trebuchet MS" charset="0"/>
              </a:rPr>
              <a:t>dx.doi.org</a:t>
            </a:r>
            <a:r>
              <a:rPr lang="en-US" sz="1600" dirty="0" smtClean="0">
                <a:latin typeface="Trebuchet MS" charset="0"/>
                <a:ea typeface="Trebuchet MS" charset="0"/>
                <a:cs typeface="Trebuchet MS" charset="0"/>
              </a:rPr>
              <a:t>/10.1037/0022-3514.44.5.1029</a:t>
            </a:r>
          </a:p>
          <a:p>
            <a:r>
              <a:rPr lang="en-US" sz="1600" dirty="0" smtClean="0">
                <a:latin typeface="Trebuchet MS" charset="0"/>
                <a:ea typeface="Trebuchet MS" charset="0"/>
                <a:cs typeface="Trebuchet MS" charset="0"/>
              </a:rPr>
              <a:t>Wiseman</a:t>
            </a:r>
            <a:r>
              <a:rPr lang="en-US" sz="1600" dirty="0">
                <a:latin typeface="Trebuchet MS" charset="0"/>
                <a:ea typeface="Trebuchet MS" charset="0"/>
                <a:cs typeface="Trebuchet MS" charset="0"/>
              </a:rPr>
              <a:t>, R., &amp; Morris, R. L. (1995). Recalling pseudo-psychic demonstrations. </a:t>
            </a:r>
            <a:r>
              <a:rPr lang="en-US" sz="1600" i="1" dirty="0">
                <a:latin typeface="Trebuchet MS" charset="0"/>
                <a:ea typeface="Trebuchet MS" charset="0"/>
                <a:cs typeface="Trebuchet MS" charset="0"/>
              </a:rPr>
              <a:t>British Journal of Psychology, 86,</a:t>
            </a:r>
            <a:r>
              <a:rPr lang="en-US" sz="1600" dirty="0">
                <a:latin typeface="Trebuchet MS" charset="0"/>
                <a:ea typeface="Trebuchet MS" charset="0"/>
                <a:cs typeface="Trebuchet MS" charset="0"/>
              </a:rPr>
              <a:t> 113-125. http://</a:t>
            </a:r>
            <a:r>
              <a:rPr lang="en-US" sz="1600" dirty="0" err="1">
                <a:latin typeface="Trebuchet MS" charset="0"/>
                <a:ea typeface="Trebuchet MS" charset="0"/>
                <a:cs typeface="Trebuchet MS" charset="0"/>
              </a:rPr>
              <a:t>dx.doi.org</a:t>
            </a:r>
            <a:r>
              <a:rPr lang="en-US" sz="1600" dirty="0">
                <a:latin typeface="Trebuchet MS" charset="0"/>
                <a:ea typeface="Trebuchet MS" charset="0"/>
                <a:cs typeface="Trebuchet MS" charset="0"/>
              </a:rPr>
              <a:t>/ </a:t>
            </a:r>
            <a:r>
              <a:rPr lang="en-US" sz="1600" dirty="0" smtClean="0">
                <a:latin typeface="Trebuchet MS" charset="0"/>
                <a:ea typeface="Trebuchet MS" charset="0"/>
                <a:cs typeface="Trebuchet MS" charset="0"/>
              </a:rPr>
              <a:t>10.1111/j.2044-8295.1995.tb02549.x</a:t>
            </a:r>
          </a:p>
          <a:p>
            <a:r>
              <a:rPr lang="en-US" sz="1600" dirty="0">
                <a:latin typeface="Trebuchet MS" charset="0"/>
                <a:ea typeface="Trebuchet MS" charset="0"/>
                <a:cs typeface="Trebuchet MS" charset="0"/>
              </a:rPr>
              <a:t>Wiseman, R., Watt, C., Greening, E., Stevens, P., &amp; O’Keeffe, C. (2002). An investigation into the alleged haunting of Hampton Court Palace: Psychological variables and magnetic fields. </a:t>
            </a:r>
            <a:r>
              <a:rPr lang="en-US" sz="1600" i="1" dirty="0">
                <a:latin typeface="Trebuchet MS" charset="0"/>
                <a:ea typeface="Trebuchet MS" charset="0"/>
                <a:cs typeface="Trebuchet MS" charset="0"/>
              </a:rPr>
              <a:t>The Journal of Parapsychology, 66,</a:t>
            </a:r>
            <a:r>
              <a:rPr lang="en-US" sz="1600" dirty="0">
                <a:latin typeface="Trebuchet MS" charset="0"/>
                <a:ea typeface="Trebuchet MS" charset="0"/>
                <a:cs typeface="Trebuchet MS" charset="0"/>
              </a:rPr>
              <a:t> 387-408.</a:t>
            </a:r>
          </a:p>
        </p:txBody>
      </p:sp>
      <p:pic>
        <p:nvPicPr>
          <p:cNvPr id="49" name="Picture 48"/>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571432" y="34612616"/>
            <a:ext cx="8111232" cy="5230693"/>
          </a:xfrm>
          <a:prstGeom prst="rect">
            <a:avLst/>
          </a:prstGeom>
        </p:spPr>
      </p:pic>
    </p:spTree>
    <p:extLst>
      <p:ext uri="{BB962C8B-B14F-4D97-AF65-F5344CB8AC3E}">
        <p14:creationId xmlns:p14="http://schemas.microsoft.com/office/powerpoint/2010/main" val="3874869272"/>
      </p:ext>
    </p:extLst>
  </p:cSld>
  <p:clrMapOvr>
    <a:masterClrMapping/>
  </p:clrMapOvr>
  <p:timing>
    <p:tnLst>
      <p:par>
        <p:cTn id="1" dur="indefinite" restart="never" nodeType="tmRoot"/>
      </p:par>
    </p:tnLst>
  </p:timing>
</p:sld>
</file>

<file path=ppt/theme/theme1.xml><?xml version="1.0" encoding="utf-8"?>
<a:theme xmlns:a="http://schemas.openxmlformats.org/drawingml/2006/main" name="PosterPresentations.com-100CMx140CM">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osterPresentations.com-100CMx140CM">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lassic - Wide Center">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PosterPresentations.com-100CMx140CM</Template>
  <TotalTime>8521</TotalTime>
  <Words>1353</Words>
  <Application>Microsoft Macintosh PowerPoint</Application>
  <PresentationFormat>Custom</PresentationFormat>
  <Paragraphs>270</Paragraphs>
  <Slides>1</Slides>
  <Notes>1</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vt:i4>
      </vt:variant>
    </vt:vector>
  </HeadingPairs>
  <TitlesOfParts>
    <vt:vector size="7" baseType="lpstr">
      <vt:lpstr>Calibri</vt:lpstr>
      <vt:lpstr>Trebuchet MS</vt:lpstr>
      <vt:lpstr>Arial</vt:lpstr>
      <vt:lpstr>PosterPresentations.com-100CMx140CM</vt:lpstr>
      <vt:lpstr>1_PosterPresentations.com-100CMx140CM</vt:lpstr>
      <vt:lpstr>Classic - Wide Center</vt:lpstr>
      <vt:lpstr>PowerPoint Presentation</vt:lpstr>
    </vt:vector>
  </TitlesOfParts>
  <Company>Hewlett-Packard Company</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CanterburyMedia</dc:creator>
  <dc:description>This template is the property of PosterPresentations.com. Call us if you need help with this poster template._x000d_
1-866-649-3004           _x000d_
 (c)PosterPresentations.com</dc:description>
  <cp:lastModifiedBy>Microsoft Office User</cp:lastModifiedBy>
  <cp:revision>317</cp:revision>
  <dcterms:created xsi:type="dcterms:W3CDTF">2012-06-24T23:34:38Z</dcterms:created>
  <dcterms:modified xsi:type="dcterms:W3CDTF">2016-11-15T15:25:37Z</dcterms:modified>
</cp:coreProperties>
</file>