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21" r:id="rId1"/>
  </p:sldMasterIdLst>
  <p:notesMasterIdLst>
    <p:notesMasterId r:id="rId148"/>
  </p:notesMasterIdLst>
  <p:sldIdLst>
    <p:sldId id="256" r:id="rId2"/>
    <p:sldId id="397" r:id="rId3"/>
    <p:sldId id="398" r:id="rId4"/>
    <p:sldId id="403" r:id="rId5"/>
    <p:sldId id="399" r:id="rId6"/>
    <p:sldId id="400" r:id="rId7"/>
    <p:sldId id="401" r:id="rId8"/>
    <p:sldId id="402" r:id="rId9"/>
    <p:sldId id="437" r:id="rId10"/>
    <p:sldId id="438" r:id="rId11"/>
    <p:sldId id="439" r:id="rId12"/>
    <p:sldId id="440" r:id="rId13"/>
    <p:sldId id="553" r:id="rId14"/>
    <p:sldId id="441" r:id="rId15"/>
    <p:sldId id="554" r:id="rId16"/>
    <p:sldId id="555" r:id="rId17"/>
    <p:sldId id="556" r:id="rId18"/>
    <p:sldId id="442" r:id="rId19"/>
    <p:sldId id="443" r:id="rId20"/>
    <p:sldId id="559" r:id="rId21"/>
    <p:sldId id="558" r:id="rId22"/>
    <p:sldId id="404" r:id="rId23"/>
    <p:sldId id="557" r:id="rId24"/>
    <p:sldId id="447" r:id="rId25"/>
    <p:sldId id="448" r:id="rId26"/>
    <p:sldId id="449" r:id="rId27"/>
    <p:sldId id="450" r:id="rId28"/>
    <p:sldId id="445" r:id="rId29"/>
    <p:sldId id="446" r:id="rId30"/>
    <p:sldId id="444" r:id="rId31"/>
    <p:sldId id="549" r:id="rId32"/>
    <p:sldId id="405" r:id="rId33"/>
    <p:sldId id="407" r:id="rId34"/>
    <p:sldId id="408" r:id="rId35"/>
    <p:sldId id="409" r:id="rId36"/>
    <p:sldId id="425" r:id="rId37"/>
    <p:sldId id="410" r:id="rId38"/>
    <p:sldId id="411" r:id="rId39"/>
    <p:sldId id="412" r:id="rId40"/>
    <p:sldId id="414" r:id="rId41"/>
    <p:sldId id="426" r:id="rId42"/>
    <p:sldId id="413" r:id="rId43"/>
    <p:sldId id="415" r:id="rId44"/>
    <p:sldId id="416" r:id="rId45"/>
    <p:sldId id="417" r:id="rId46"/>
    <p:sldId id="419" r:id="rId47"/>
    <p:sldId id="427" r:id="rId48"/>
    <p:sldId id="418" r:id="rId49"/>
    <p:sldId id="420" r:id="rId50"/>
    <p:sldId id="421" r:id="rId51"/>
    <p:sldId id="422" r:id="rId52"/>
    <p:sldId id="423" r:id="rId53"/>
    <p:sldId id="424" r:id="rId54"/>
    <p:sldId id="428" r:id="rId55"/>
    <p:sldId id="406" r:id="rId56"/>
    <p:sldId id="429" r:id="rId57"/>
    <p:sldId id="430" r:id="rId58"/>
    <p:sldId id="431" r:id="rId59"/>
    <p:sldId id="432" r:id="rId60"/>
    <p:sldId id="434" r:id="rId61"/>
    <p:sldId id="481" r:id="rId62"/>
    <p:sldId id="484" r:id="rId63"/>
    <p:sldId id="485" r:id="rId64"/>
    <p:sldId id="480" r:id="rId65"/>
    <p:sldId id="550" r:id="rId66"/>
    <p:sldId id="435" r:id="rId67"/>
    <p:sldId id="451" r:id="rId68"/>
    <p:sldId id="455" r:id="rId69"/>
    <p:sldId id="456" r:id="rId70"/>
    <p:sldId id="452" r:id="rId71"/>
    <p:sldId id="453" r:id="rId72"/>
    <p:sldId id="454" r:id="rId73"/>
    <p:sldId id="457" r:id="rId74"/>
    <p:sldId id="468" r:id="rId75"/>
    <p:sldId id="551" r:id="rId76"/>
    <p:sldId id="458" r:id="rId77"/>
    <p:sldId id="460" r:id="rId78"/>
    <p:sldId id="459" r:id="rId79"/>
    <p:sldId id="461" r:id="rId80"/>
    <p:sldId id="462" r:id="rId81"/>
    <p:sldId id="463" r:id="rId82"/>
    <p:sldId id="552" r:id="rId83"/>
    <p:sldId id="464" r:id="rId84"/>
    <p:sldId id="475" r:id="rId85"/>
    <p:sldId id="465" r:id="rId86"/>
    <p:sldId id="466" r:id="rId87"/>
    <p:sldId id="467" r:id="rId88"/>
    <p:sldId id="469" r:id="rId89"/>
    <p:sldId id="470" r:id="rId90"/>
    <p:sldId id="471" r:id="rId91"/>
    <p:sldId id="472" r:id="rId92"/>
    <p:sldId id="473" r:id="rId93"/>
    <p:sldId id="474" r:id="rId94"/>
    <p:sldId id="476" r:id="rId95"/>
    <p:sldId id="477" r:id="rId96"/>
    <p:sldId id="478" r:id="rId97"/>
    <p:sldId id="479" r:id="rId98"/>
    <p:sldId id="486" r:id="rId99"/>
    <p:sldId id="487" r:id="rId100"/>
    <p:sldId id="488" r:id="rId101"/>
    <p:sldId id="489" r:id="rId102"/>
    <p:sldId id="490" r:id="rId103"/>
    <p:sldId id="491" r:id="rId104"/>
    <p:sldId id="536" r:id="rId105"/>
    <p:sldId id="537" r:id="rId106"/>
    <p:sldId id="538" r:id="rId107"/>
    <p:sldId id="539" r:id="rId108"/>
    <p:sldId id="540" r:id="rId109"/>
    <p:sldId id="541" r:id="rId110"/>
    <p:sldId id="542" r:id="rId111"/>
    <p:sldId id="543" r:id="rId112"/>
    <p:sldId id="544" r:id="rId113"/>
    <p:sldId id="545" r:id="rId114"/>
    <p:sldId id="546" r:id="rId115"/>
    <p:sldId id="547" r:id="rId116"/>
    <p:sldId id="548" r:id="rId117"/>
    <p:sldId id="493" r:id="rId118"/>
    <p:sldId id="492" r:id="rId119"/>
    <p:sldId id="496" r:id="rId120"/>
    <p:sldId id="499" r:id="rId121"/>
    <p:sldId id="501" r:id="rId122"/>
    <p:sldId id="502" r:id="rId123"/>
    <p:sldId id="532" r:id="rId124"/>
    <p:sldId id="533" r:id="rId125"/>
    <p:sldId id="503" r:id="rId126"/>
    <p:sldId id="534" r:id="rId127"/>
    <p:sldId id="531" r:id="rId128"/>
    <p:sldId id="504" r:id="rId129"/>
    <p:sldId id="505" r:id="rId130"/>
    <p:sldId id="506" r:id="rId131"/>
    <p:sldId id="508" r:id="rId132"/>
    <p:sldId id="509" r:id="rId133"/>
    <p:sldId id="512" r:id="rId134"/>
    <p:sldId id="513" r:id="rId135"/>
    <p:sldId id="514" r:id="rId136"/>
    <p:sldId id="515" r:id="rId137"/>
    <p:sldId id="517" r:id="rId138"/>
    <p:sldId id="520" r:id="rId139"/>
    <p:sldId id="518" r:id="rId140"/>
    <p:sldId id="522" r:id="rId141"/>
    <p:sldId id="525" r:id="rId142"/>
    <p:sldId id="529" r:id="rId143"/>
    <p:sldId id="526" r:id="rId144"/>
    <p:sldId id="527" r:id="rId145"/>
    <p:sldId id="528" r:id="rId146"/>
    <p:sldId id="275" r:id="rId14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p:cViewPr varScale="1">
        <p:scale>
          <a:sx n="119" d="100"/>
          <a:sy n="119" d="100"/>
        </p:scale>
        <p:origin x="1888" y="192"/>
      </p:cViewPr>
      <p:guideLst>
        <p:guide orient="horz" pos="2160"/>
        <p:guide pos="2880"/>
      </p:guideLst>
    </p:cSldViewPr>
  </p:slideViewPr>
  <p:outlineViewPr>
    <p:cViewPr>
      <p:scale>
        <a:sx n="33" d="100"/>
        <a:sy n="33" d="100"/>
      </p:scale>
      <p:origin x="0" y="2148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presProps" Target="presProps.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0BF71B6E-FA25-F54B-9F1D-B8A5EF47315B}"/>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cs typeface="+mn-cs"/>
              </a:defRPr>
            </a:lvl1pPr>
          </a:lstStyle>
          <a:p>
            <a:pPr>
              <a:defRPr/>
            </a:pPr>
            <a:endParaRPr lang="en-US"/>
          </a:p>
        </p:txBody>
      </p:sp>
      <p:sp>
        <p:nvSpPr>
          <p:cNvPr id="16387" name="Rectangle 3">
            <a:extLst>
              <a:ext uri="{FF2B5EF4-FFF2-40B4-BE49-F238E27FC236}">
                <a16:creationId xmlns:a16="http://schemas.microsoft.com/office/drawing/2014/main" id="{9D3D20C6-AC19-134D-AE70-CE91910C2129}"/>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cs typeface="+mn-cs"/>
              </a:defRPr>
            </a:lvl1pPr>
          </a:lstStyle>
          <a:p>
            <a:pPr>
              <a:defRPr/>
            </a:pPr>
            <a:endParaRPr lang="en-US"/>
          </a:p>
        </p:txBody>
      </p:sp>
      <p:sp>
        <p:nvSpPr>
          <p:cNvPr id="13316" name="Rectangle 4">
            <a:extLst>
              <a:ext uri="{FF2B5EF4-FFF2-40B4-BE49-F238E27FC236}">
                <a16:creationId xmlns:a16="http://schemas.microsoft.com/office/drawing/2014/main" id="{B6AB2D5D-D2C5-0D44-A2E7-5564E60B35F2}"/>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5">
            <a:extLst>
              <a:ext uri="{FF2B5EF4-FFF2-40B4-BE49-F238E27FC236}">
                <a16:creationId xmlns:a16="http://schemas.microsoft.com/office/drawing/2014/main" id="{DF17DE4E-E67D-664B-9EEB-9D534777DEDC}"/>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390" name="Rectangle 6">
            <a:extLst>
              <a:ext uri="{FF2B5EF4-FFF2-40B4-BE49-F238E27FC236}">
                <a16:creationId xmlns:a16="http://schemas.microsoft.com/office/drawing/2014/main" id="{914D6D58-E7B6-CF44-B878-DDDE9F89327C}"/>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cs typeface="+mn-cs"/>
              </a:defRPr>
            </a:lvl1pPr>
          </a:lstStyle>
          <a:p>
            <a:pPr>
              <a:defRPr/>
            </a:pPr>
            <a:endParaRPr lang="en-US"/>
          </a:p>
        </p:txBody>
      </p:sp>
      <p:sp>
        <p:nvSpPr>
          <p:cNvPr id="16391" name="Rectangle 7">
            <a:extLst>
              <a:ext uri="{FF2B5EF4-FFF2-40B4-BE49-F238E27FC236}">
                <a16:creationId xmlns:a16="http://schemas.microsoft.com/office/drawing/2014/main" id="{EF894E33-6DC6-C54A-B2B3-1BDFC27C7F42}"/>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02FC03F2-4B90-C344-8DBC-B12A916C5EB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a:extLst>
              <a:ext uri="{FF2B5EF4-FFF2-40B4-BE49-F238E27FC236}">
                <a16:creationId xmlns:a16="http://schemas.microsoft.com/office/drawing/2014/main" id="{9DC36366-592D-0D44-B139-34746C7F51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13FB7AC-2937-8248-9D0F-3412C73C0532}" type="slidenum">
              <a:rPr lang="en-US" altLang="en-US" sz="1200"/>
              <a:pPr/>
              <a:t>1</a:t>
            </a:fld>
            <a:endParaRPr lang="en-US" altLang="en-US" sz="1200"/>
          </a:p>
        </p:txBody>
      </p:sp>
      <p:sp>
        <p:nvSpPr>
          <p:cNvPr id="15362" name="Rectangle 2">
            <a:extLst>
              <a:ext uri="{FF2B5EF4-FFF2-40B4-BE49-F238E27FC236}">
                <a16:creationId xmlns:a16="http://schemas.microsoft.com/office/drawing/2014/main" id="{846EBC0D-613F-7F46-9D05-7206C08CA1A3}"/>
              </a:ext>
            </a:extLst>
          </p:cNvPr>
          <p:cNvSpPr>
            <a:spLocks noGrp="1" noRot="1" noChangeAspect="1" noChangeArrowheads="1" noTextEdit="1"/>
          </p:cNvSpPr>
          <p:nvPr>
            <p:ph type="sldImg"/>
          </p:nvPr>
        </p:nvSpPr>
        <p:spPr>
          <a:ln/>
        </p:spPr>
      </p:sp>
      <p:sp>
        <p:nvSpPr>
          <p:cNvPr id="15363" name="Rectangle 3">
            <a:extLst>
              <a:ext uri="{FF2B5EF4-FFF2-40B4-BE49-F238E27FC236}">
                <a16:creationId xmlns:a16="http://schemas.microsoft.com/office/drawing/2014/main" id="{AAA6831B-5D9A-D746-A34D-7139862034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F4DC3DD4-50EB-6044-B35A-2DA0C9882A20}"/>
              </a:ext>
            </a:extLst>
          </p:cNvPr>
          <p:cNvSpPr>
            <a:spLocks noGrp="1" noRot="1" noChangeAspect="1" noChangeArrowheads="1" noTextEdit="1"/>
          </p:cNvSpPr>
          <p:nvPr>
            <p:ph type="sldImg"/>
          </p:nvPr>
        </p:nvSpPr>
        <p:spPr>
          <a:ln/>
        </p:spPr>
      </p:sp>
      <p:sp>
        <p:nvSpPr>
          <p:cNvPr id="33794" name="Rectangle 3">
            <a:extLst>
              <a:ext uri="{FF2B5EF4-FFF2-40B4-BE49-F238E27FC236}">
                <a16:creationId xmlns:a16="http://schemas.microsoft.com/office/drawing/2014/main" id="{7670A8F4-0B6C-9C4C-A14E-1A5B9A47FB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a:extLst>
              <a:ext uri="{FF2B5EF4-FFF2-40B4-BE49-F238E27FC236}">
                <a16:creationId xmlns:a16="http://schemas.microsoft.com/office/drawing/2014/main" id="{5F6D9637-23DA-7643-92FA-75915DA94FD3}"/>
              </a:ext>
            </a:extLst>
          </p:cNvPr>
          <p:cNvSpPr>
            <a:spLocks noGrp="1" noRot="1" noChangeAspect="1" noChangeArrowheads="1" noTextEdit="1"/>
          </p:cNvSpPr>
          <p:nvPr>
            <p:ph type="sldImg"/>
          </p:nvPr>
        </p:nvSpPr>
        <p:spPr>
          <a:ln/>
        </p:spPr>
      </p:sp>
      <p:sp>
        <p:nvSpPr>
          <p:cNvPr id="35842" name="Rectangle 3">
            <a:extLst>
              <a:ext uri="{FF2B5EF4-FFF2-40B4-BE49-F238E27FC236}">
                <a16:creationId xmlns:a16="http://schemas.microsoft.com/office/drawing/2014/main" id="{E00BB15B-AD34-364E-B847-D711F3974F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a:extLst>
              <a:ext uri="{FF2B5EF4-FFF2-40B4-BE49-F238E27FC236}">
                <a16:creationId xmlns:a16="http://schemas.microsoft.com/office/drawing/2014/main" id="{F855C701-7524-444E-A287-A68C0258551A}"/>
              </a:ext>
            </a:extLst>
          </p:cNvPr>
          <p:cNvSpPr>
            <a:spLocks noGrp="1" noRot="1" noChangeAspect="1" noChangeArrowheads="1" noTextEdit="1"/>
          </p:cNvSpPr>
          <p:nvPr>
            <p:ph type="sldImg"/>
          </p:nvPr>
        </p:nvSpPr>
        <p:spPr>
          <a:ln/>
        </p:spPr>
      </p:sp>
      <p:sp>
        <p:nvSpPr>
          <p:cNvPr id="37890" name="Rectangle 3">
            <a:extLst>
              <a:ext uri="{FF2B5EF4-FFF2-40B4-BE49-F238E27FC236}">
                <a16:creationId xmlns:a16="http://schemas.microsoft.com/office/drawing/2014/main" id="{3C24CB04-4F8D-8645-83D0-77AEC51EFA0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a:extLst>
              <a:ext uri="{FF2B5EF4-FFF2-40B4-BE49-F238E27FC236}">
                <a16:creationId xmlns:a16="http://schemas.microsoft.com/office/drawing/2014/main" id="{F855C701-7524-444E-A287-A68C0258551A}"/>
              </a:ext>
            </a:extLst>
          </p:cNvPr>
          <p:cNvSpPr>
            <a:spLocks noGrp="1" noRot="1" noChangeAspect="1" noChangeArrowheads="1" noTextEdit="1"/>
          </p:cNvSpPr>
          <p:nvPr>
            <p:ph type="sldImg"/>
          </p:nvPr>
        </p:nvSpPr>
        <p:spPr>
          <a:ln/>
        </p:spPr>
      </p:sp>
      <p:sp>
        <p:nvSpPr>
          <p:cNvPr id="37890" name="Rectangle 3">
            <a:extLst>
              <a:ext uri="{FF2B5EF4-FFF2-40B4-BE49-F238E27FC236}">
                <a16:creationId xmlns:a16="http://schemas.microsoft.com/office/drawing/2014/main" id="{3C24CB04-4F8D-8645-83D0-77AEC51EFA0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752197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a:extLst>
              <a:ext uri="{FF2B5EF4-FFF2-40B4-BE49-F238E27FC236}">
                <a16:creationId xmlns:a16="http://schemas.microsoft.com/office/drawing/2014/main" id="{B2E648B8-CEF7-C04E-A808-50B2798FE8AE}"/>
              </a:ext>
            </a:extLst>
          </p:cNvPr>
          <p:cNvSpPr>
            <a:spLocks noGrp="1" noRot="1" noChangeAspect="1" noChangeArrowheads="1" noTextEdit="1"/>
          </p:cNvSpPr>
          <p:nvPr>
            <p:ph type="sldImg"/>
          </p:nvPr>
        </p:nvSpPr>
        <p:spPr>
          <a:ln/>
        </p:spPr>
      </p:sp>
      <p:sp>
        <p:nvSpPr>
          <p:cNvPr id="39938" name="Rectangle 3">
            <a:extLst>
              <a:ext uri="{FF2B5EF4-FFF2-40B4-BE49-F238E27FC236}">
                <a16:creationId xmlns:a16="http://schemas.microsoft.com/office/drawing/2014/main" id="{4DBFFE90-5123-F047-B706-CC0A43C9F1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a:extLst>
              <a:ext uri="{FF2B5EF4-FFF2-40B4-BE49-F238E27FC236}">
                <a16:creationId xmlns:a16="http://schemas.microsoft.com/office/drawing/2014/main" id="{B2E648B8-CEF7-C04E-A808-50B2798FE8AE}"/>
              </a:ext>
            </a:extLst>
          </p:cNvPr>
          <p:cNvSpPr>
            <a:spLocks noGrp="1" noRot="1" noChangeAspect="1" noChangeArrowheads="1" noTextEdit="1"/>
          </p:cNvSpPr>
          <p:nvPr>
            <p:ph type="sldImg"/>
          </p:nvPr>
        </p:nvSpPr>
        <p:spPr>
          <a:ln/>
        </p:spPr>
      </p:sp>
      <p:sp>
        <p:nvSpPr>
          <p:cNvPr id="39938" name="Rectangle 3">
            <a:extLst>
              <a:ext uri="{FF2B5EF4-FFF2-40B4-BE49-F238E27FC236}">
                <a16:creationId xmlns:a16="http://schemas.microsoft.com/office/drawing/2014/main" id="{4DBFFE90-5123-F047-B706-CC0A43C9F1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9568365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a:extLst>
              <a:ext uri="{FF2B5EF4-FFF2-40B4-BE49-F238E27FC236}">
                <a16:creationId xmlns:a16="http://schemas.microsoft.com/office/drawing/2014/main" id="{B2E648B8-CEF7-C04E-A808-50B2798FE8AE}"/>
              </a:ext>
            </a:extLst>
          </p:cNvPr>
          <p:cNvSpPr>
            <a:spLocks noGrp="1" noRot="1" noChangeAspect="1" noChangeArrowheads="1" noTextEdit="1"/>
          </p:cNvSpPr>
          <p:nvPr>
            <p:ph type="sldImg"/>
          </p:nvPr>
        </p:nvSpPr>
        <p:spPr>
          <a:ln/>
        </p:spPr>
      </p:sp>
      <p:sp>
        <p:nvSpPr>
          <p:cNvPr id="39938" name="Rectangle 3">
            <a:extLst>
              <a:ext uri="{FF2B5EF4-FFF2-40B4-BE49-F238E27FC236}">
                <a16:creationId xmlns:a16="http://schemas.microsoft.com/office/drawing/2014/main" id="{4DBFFE90-5123-F047-B706-CC0A43C9F1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6432289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a:extLst>
              <a:ext uri="{FF2B5EF4-FFF2-40B4-BE49-F238E27FC236}">
                <a16:creationId xmlns:a16="http://schemas.microsoft.com/office/drawing/2014/main" id="{B2E648B8-CEF7-C04E-A808-50B2798FE8AE}"/>
              </a:ext>
            </a:extLst>
          </p:cNvPr>
          <p:cNvSpPr>
            <a:spLocks noGrp="1" noRot="1" noChangeAspect="1" noChangeArrowheads="1" noTextEdit="1"/>
          </p:cNvSpPr>
          <p:nvPr>
            <p:ph type="sldImg"/>
          </p:nvPr>
        </p:nvSpPr>
        <p:spPr>
          <a:ln/>
        </p:spPr>
      </p:sp>
      <p:sp>
        <p:nvSpPr>
          <p:cNvPr id="39938" name="Rectangle 3">
            <a:extLst>
              <a:ext uri="{FF2B5EF4-FFF2-40B4-BE49-F238E27FC236}">
                <a16:creationId xmlns:a16="http://schemas.microsoft.com/office/drawing/2014/main" id="{4DBFFE90-5123-F047-B706-CC0A43C9F1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2557447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a:extLst>
              <a:ext uri="{FF2B5EF4-FFF2-40B4-BE49-F238E27FC236}">
                <a16:creationId xmlns:a16="http://schemas.microsoft.com/office/drawing/2014/main" id="{EBA1D473-9DFF-1C4E-BD9A-C14AA782D6EC}"/>
              </a:ext>
            </a:extLst>
          </p:cNvPr>
          <p:cNvSpPr>
            <a:spLocks noGrp="1" noRot="1" noChangeAspect="1" noChangeArrowheads="1" noTextEdit="1"/>
          </p:cNvSpPr>
          <p:nvPr>
            <p:ph type="sldImg"/>
          </p:nvPr>
        </p:nvSpPr>
        <p:spPr>
          <a:ln/>
        </p:spPr>
      </p:sp>
      <p:sp>
        <p:nvSpPr>
          <p:cNvPr id="41986" name="Rectangle 3">
            <a:extLst>
              <a:ext uri="{FF2B5EF4-FFF2-40B4-BE49-F238E27FC236}">
                <a16:creationId xmlns:a16="http://schemas.microsoft.com/office/drawing/2014/main" id="{5E80EEBC-B298-354C-80AC-E30472D2270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a:extLst>
              <a:ext uri="{FF2B5EF4-FFF2-40B4-BE49-F238E27FC236}">
                <a16:creationId xmlns:a16="http://schemas.microsoft.com/office/drawing/2014/main" id="{10B43242-FF42-0747-BAD2-FC67158C08DF}"/>
              </a:ext>
            </a:extLst>
          </p:cNvPr>
          <p:cNvSpPr>
            <a:spLocks noGrp="1" noRot="1" noChangeAspect="1" noChangeArrowheads="1" noTextEdit="1"/>
          </p:cNvSpPr>
          <p:nvPr>
            <p:ph type="sldImg"/>
          </p:nvPr>
        </p:nvSpPr>
        <p:spPr>
          <a:ln/>
        </p:spPr>
      </p:sp>
      <p:sp>
        <p:nvSpPr>
          <p:cNvPr id="44034" name="Rectangle 3">
            <a:extLst>
              <a:ext uri="{FF2B5EF4-FFF2-40B4-BE49-F238E27FC236}">
                <a16:creationId xmlns:a16="http://schemas.microsoft.com/office/drawing/2014/main" id="{F8A190E5-CDDC-5F49-9A23-4352DE1E241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145614DD-91E8-F74C-AB55-325D19017E32}"/>
              </a:ext>
            </a:extLst>
          </p:cNvPr>
          <p:cNvSpPr>
            <a:spLocks noGrp="1" noRot="1" noChangeAspect="1" noChangeArrowheads="1" noTextEdit="1"/>
          </p:cNvSpPr>
          <p:nvPr>
            <p:ph type="sldImg"/>
          </p:nvPr>
        </p:nvSpPr>
        <p:spPr>
          <a:ln/>
        </p:spPr>
      </p:sp>
      <p:sp>
        <p:nvSpPr>
          <p:cNvPr id="17410" name="Rectangle 3">
            <a:extLst>
              <a:ext uri="{FF2B5EF4-FFF2-40B4-BE49-F238E27FC236}">
                <a16:creationId xmlns:a16="http://schemas.microsoft.com/office/drawing/2014/main" id="{B08B096D-F4C9-0B4A-BAB9-883AA3A052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a:extLst>
              <a:ext uri="{FF2B5EF4-FFF2-40B4-BE49-F238E27FC236}">
                <a16:creationId xmlns:a16="http://schemas.microsoft.com/office/drawing/2014/main" id="{10B43242-FF42-0747-BAD2-FC67158C08DF}"/>
              </a:ext>
            </a:extLst>
          </p:cNvPr>
          <p:cNvSpPr>
            <a:spLocks noGrp="1" noRot="1" noChangeAspect="1" noChangeArrowheads="1" noTextEdit="1"/>
          </p:cNvSpPr>
          <p:nvPr>
            <p:ph type="sldImg"/>
          </p:nvPr>
        </p:nvSpPr>
        <p:spPr>
          <a:ln/>
        </p:spPr>
      </p:sp>
      <p:sp>
        <p:nvSpPr>
          <p:cNvPr id="44034" name="Rectangle 3">
            <a:extLst>
              <a:ext uri="{FF2B5EF4-FFF2-40B4-BE49-F238E27FC236}">
                <a16:creationId xmlns:a16="http://schemas.microsoft.com/office/drawing/2014/main" id="{F8A190E5-CDDC-5F49-9A23-4352DE1E241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5365167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a:extLst>
              <a:ext uri="{FF2B5EF4-FFF2-40B4-BE49-F238E27FC236}">
                <a16:creationId xmlns:a16="http://schemas.microsoft.com/office/drawing/2014/main" id="{10B43242-FF42-0747-BAD2-FC67158C08DF}"/>
              </a:ext>
            </a:extLst>
          </p:cNvPr>
          <p:cNvSpPr>
            <a:spLocks noGrp="1" noRot="1" noChangeAspect="1" noChangeArrowheads="1" noTextEdit="1"/>
          </p:cNvSpPr>
          <p:nvPr>
            <p:ph type="sldImg"/>
          </p:nvPr>
        </p:nvSpPr>
        <p:spPr>
          <a:ln/>
        </p:spPr>
      </p:sp>
      <p:sp>
        <p:nvSpPr>
          <p:cNvPr id="44034" name="Rectangle 3">
            <a:extLst>
              <a:ext uri="{FF2B5EF4-FFF2-40B4-BE49-F238E27FC236}">
                <a16:creationId xmlns:a16="http://schemas.microsoft.com/office/drawing/2014/main" id="{F8A190E5-CDDC-5F49-9A23-4352DE1E241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378399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a:extLst>
              <a:ext uri="{FF2B5EF4-FFF2-40B4-BE49-F238E27FC236}">
                <a16:creationId xmlns:a16="http://schemas.microsoft.com/office/drawing/2014/main" id="{7B3917B2-4513-7247-9B63-7E81F2313D41}"/>
              </a:ext>
            </a:extLst>
          </p:cNvPr>
          <p:cNvSpPr>
            <a:spLocks noGrp="1" noRot="1" noChangeAspect="1" noChangeArrowheads="1" noTextEdit="1"/>
          </p:cNvSpPr>
          <p:nvPr>
            <p:ph type="sldImg"/>
          </p:nvPr>
        </p:nvSpPr>
        <p:spPr>
          <a:ln/>
        </p:spPr>
      </p:sp>
      <p:sp>
        <p:nvSpPr>
          <p:cNvPr id="46082" name="Rectangle 3">
            <a:extLst>
              <a:ext uri="{FF2B5EF4-FFF2-40B4-BE49-F238E27FC236}">
                <a16:creationId xmlns:a16="http://schemas.microsoft.com/office/drawing/2014/main" id="{13A5005E-E444-EC4C-BF9F-662438AC6F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a:extLst>
              <a:ext uri="{FF2B5EF4-FFF2-40B4-BE49-F238E27FC236}">
                <a16:creationId xmlns:a16="http://schemas.microsoft.com/office/drawing/2014/main" id="{7B3917B2-4513-7247-9B63-7E81F2313D41}"/>
              </a:ext>
            </a:extLst>
          </p:cNvPr>
          <p:cNvSpPr>
            <a:spLocks noGrp="1" noRot="1" noChangeAspect="1" noChangeArrowheads="1" noTextEdit="1"/>
          </p:cNvSpPr>
          <p:nvPr>
            <p:ph type="sldImg"/>
          </p:nvPr>
        </p:nvSpPr>
        <p:spPr>
          <a:ln/>
        </p:spPr>
      </p:sp>
      <p:sp>
        <p:nvSpPr>
          <p:cNvPr id="46082" name="Rectangle 3">
            <a:extLst>
              <a:ext uri="{FF2B5EF4-FFF2-40B4-BE49-F238E27FC236}">
                <a16:creationId xmlns:a16="http://schemas.microsoft.com/office/drawing/2014/main" id="{13A5005E-E444-EC4C-BF9F-662438AC6F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7808979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a:extLst>
              <a:ext uri="{FF2B5EF4-FFF2-40B4-BE49-F238E27FC236}">
                <a16:creationId xmlns:a16="http://schemas.microsoft.com/office/drawing/2014/main" id="{3C22B7AE-86F3-C045-88ED-49989622E981}"/>
              </a:ext>
            </a:extLst>
          </p:cNvPr>
          <p:cNvSpPr>
            <a:spLocks noGrp="1" noRot="1" noChangeAspect="1" noChangeArrowheads="1" noTextEdit="1"/>
          </p:cNvSpPr>
          <p:nvPr>
            <p:ph type="sldImg"/>
          </p:nvPr>
        </p:nvSpPr>
        <p:spPr>
          <a:ln/>
        </p:spPr>
      </p:sp>
      <p:sp>
        <p:nvSpPr>
          <p:cNvPr id="48130" name="Rectangle 3">
            <a:extLst>
              <a:ext uri="{FF2B5EF4-FFF2-40B4-BE49-F238E27FC236}">
                <a16:creationId xmlns:a16="http://schemas.microsoft.com/office/drawing/2014/main" id="{D0010B6E-A9D2-A246-BA94-B1372A294D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a:extLst>
              <a:ext uri="{FF2B5EF4-FFF2-40B4-BE49-F238E27FC236}">
                <a16:creationId xmlns:a16="http://schemas.microsoft.com/office/drawing/2014/main" id="{2FAC3145-ABD5-CC45-B0C8-D0E92F951205}"/>
              </a:ext>
            </a:extLst>
          </p:cNvPr>
          <p:cNvSpPr>
            <a:spLocks noGrp="1" noRot="1" noChangeAspect="1" noChangeArrowheads="1" noTextEdit="1"/>
          </p:cNvSpPr>
          <p:nvPr>
            <p:ph type="sldImg"/>
          </p:nvPr>
        </p:nvSpPr>
        <p:spPr>
          <a:ln/>
        </p:spPr>
      </p:sp>
      <p:sp>
        <p:nvSpPr>
          <p:cNvPr id="50178" name="Rectangle 3">
            <a:extLst>
              <a:ext uri="{FF2B5EF4-FFF2-40B4-BE49-F238E27FC236}">
                <a16:creationId xmlns:a16="http://schemas.microsoft.com/office/drawing/2014/main" id="{FA3AB8E3-9B7E-1D4A-8383-C8FC95A1A5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a:extLst>
              <a:ext uri="{FF2B5EF4-FFF2-40B4-BE49-F238E27FC236}">
                <a16:creationId xmlns:a16="http://schemas.microsoft.com/office/drawing/2014/main" id="{6726A599-4464-7643-85C5-CAA29025747D}"/>
              </a:ext>
            </a:extLst>
          </p:cNvPr>
          <p:cNvSpPr>
            <a:spLocks noGrp="1" noRot="1" noChangeAspect="1" noChangeArrowheads="1" noTextEdit="1"/>
          </p:cNvSpPr>
          <p:nvPr>
            <p:ph type="sldImg"/>
          </p:nvPr>
        </p:nvSpPr>
        <p:spPr>
          <a:ln/>
        </p:spPr>
      </p:sp>
      <p:sp>
        <p:nvSpPr>
          <p:cNvPr id="52226" name="Rectangle 3">
            <a:extLst>
              <a:ext uri="{FF2B5EF4-FFF2-40B4-BE49-F238E27FC236}">
                <a16:creationId xmlns:a16="http://schemas.microsoft.com/office/drawing/2014/main" id="{7E36B741-BA31-6248-B80B-FFBAF84CA01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a:extLst>
              <a:ext uri="{FF2B5EF4-FFF2-40B4-BE49-F238E27FC236}">
                <a16:creationId xmlns:a16="http://schemas.microsoft.com/office/drawing/2014/main" id="{88E0944B-AB45-394C-992A-28BC76B6CEA9}"/>
              </a:ext>
            </a:extLst>
          </p:cNvPr>
          <p:cNvSpPr>
            <a:spLocks noGrp="1" noRot="1" noChangeAspect="1" noChangeArrowheads="1" noTextEdit="1"/>
          </p:cNvSpPr>
          <p:nvPr>
            <p:ph type="sldImg"/>
          </p:nvPr>
        </p:nvSpPr>
        <p:spPr>
          <a:ln/>
        </p:spPr>
      </p:sp>
      <p:sp>
        <p:nvSpPr>
          <p:cNvPr id="54274" name="Rectangle 3">
            <a:extLst>
              <a:ext uri="{FF2B5EF4-FFF2-40B4-BE49-F238E27FC236}">
                <a16:creationId xmlns:a16="http://schemas.microsoft.com/office/drawing/2014/main" id="{00D77CF5-5190-0443-A2C3-E5CBA630BAE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a:extLst>
              <a:ext uri="{FF2B5EF4-FFF2-40B4-BE49-F238E27FC236}">
                <a16:creationId xmlns:a16="http://schemas.microsoft.com/office/drawing/2014/main" id="{EAF6FF23-4F82-664D-8F34-FE7E6115C53E}"/>
              </a:ext>
            </a:extLst>
          </p:cNvPr>
          <p:cNvSpPr>
            <a:spLocks noGrp="1" noRot="1" noChangeAspect="1" noChangeArrowheads="1" noTextEdit="1"/>
          </p:cNvSpPr>
          <p:nvPr>
            <p:ph type="sldImg"/>
          </p:nvPr>
        </p:nvSpPr>
        <p:spPr>
          <a:ln/>
        </p:spPr>
      </p:sp>
      <p:sp>
        <p:nvSpPr>
          <p:cNvPr id="56322" name="Rectangle 3">
            <a:extLst>
              <a:ext uri="{FF2B5EF4-FFF2-40B4-BE49-F238E27FC236}">
                <a16:creationId xmlns:a16="http://schemas.microsoft.com/office/drawing/2014/main" id="{1C52672C-ADD5-4A4F-8D3A-A0888321632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a:extLst>
              <a:ext uri="{FF2B5EF4-FFF2-40B4-BE49-F238E27FC236}">
                <a16:creationId xmlns:a16="http://schemas.microsoft.com/office/drawing/2014/main" id="{8F0FC0E4-C8B1-954E-82F9-480A15C836F1}"/>
              </a:ext>
            </a:extLst>
          </p:cNvPr>
          <p:cNvSpPr>
            <a:spLocks noGrp="1" noRot="1" noChangeAspect="1" noChangeArrowheads="1" noTextEdit="1"/>
          </p:cNvSpPr>
          <p:nvPr>
            <p:ph type="sldImg"/>
          </p:nvPr>
        </p:nvSpPr>
        <p:spPr>
          <a:ln/>
        </p:spPr>
      </p:sp>
      <p:sp>
        <p:nvSpPr>
          <p:cNvPr id="58370" name="Rectangle 3">
            <a:extLst>
              <a:ext uri="{FF2B5EF4-FFF2-40B4-BE49-F238E27FC236}">
                <a16:creationId xmlns:a16="http://schemas.microsoft.com/office/drawing/2014/main" id="{443B0CB2-FC20-614B-9BCC-2C1107DA58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693666D9-238C-0748-AB51-C7139DB7E555}"/>
              </a:ext>
            </a:extLst>
          </p:cNvPr>
          <p:cNvSpPr>
            <a:spLocks noGrp="1" noRot="1" noChangeAspect="1" noChangeArrowheads="1" noTextEdit="1"/>
          </p:cNvSpPr>
          <p:nvPr>
            <p:ph type="sldImg"/>
          </p:nvPr>
        </p:nvSpPr>
        <p:spPr>
          <a:ln/>
        </p:spPr>
      </p:sp>
      <p:sp>
        <p:nvSpPr>
          <p:cNvPr id="19458" name="Rectangle 3">
            <a:extLst>
              <a:ext uri="{FF2B5EF4-FFF2-40B4-BE49-F238E27FC236}">
                <a16:creationId xmlns:a16="http://schemas.microsoft.com/office/drawing/2014/main" id="{2C7E91EE-924A-564B-BC52-E0A8BEE3104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a:extLst>
              <a:ext uri="{FF2B5EF4-FFF2-40B4-BE49-F238E27FC236}">
                <a16:creationId xmlns:a16="http://schemas.microsoft.com/office/drawing/2014/main" id="{191B0822-5B0B-F34A-A3F8-105C5399F1DD}"/>
              </a:ext>
            </a:extLst>
          </p:cNvPr>
          <p:cNvSpPr>
            <a:spLocks noGrp="1" noRot="1" noChangeAspect="1" noChangeArrowheads="1" noTextEdit="1"/>
          </p:cNvSpPr>
          <p:nvPr>
            <p:ph type="sldImg"/>
          </p:nvPr>
        </p:nvSpPr>
        <p:spPr>
          <a:ln/>
        </p:spPr>
      </p:sp>
      <p:sp>
        <p:nvSpPr>
          <p:cNvPr id="60418" name="Rectangle 3">
            <a:extLst>
              <a:ext uri="{FF2B5EF4-FFF2-40B4-BE49-F238E27FC236}">
                <a16:creationId xmlns:a16="http://schemas.microsoft.com/office/drawing/2014/main" id="{C46BA08B-3E80-144C-85D2-46746A82D5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a:extLst>
              <a:ext uri="{FF2B5EF4-FFF2-40B4-BE49-F238E27FC236}">
                <a16:creationId xmlns:a16="http://schemas.microsoft.com/office/drawing/2014/main" id="{191B0822-5B0B-F34A-A3F8-105C5399F1DD}"/>
              </a:ext>
            </a:extLst>
          </p:cNvPr>
          <p:cNvSpPr>
            <a:spLocks noGrp="1" noRot="1" noChangeAspect="1" noChangeArrowheads="1" noTextEdit="1"/>
          </p:cNvSpPr>
          <p:nvPr>
            <p:ph type="sldImg"/>
          </p:nvPr>
        </p:nvSpPr>
        <p:spPr>
          <a:ln/>
        </p:spPr>
      </p:sp>
      <p:sp>
        <p:nvSpPr>
          <p:cNvPr id="60418" name="Rectangle 3">
            <a:extLst>
              <a:ext uri="{FF2B5EF4-FFF2-40B4-BE49-F238E27FC236}">
                <a16:creationId xmlns:a16="http://schemas.microsoft.com/office/drawing/2014/main" id="{C46BA08B-3E80-144C-85D2-46746A82D5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9361942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a:extLst>
              <a:ext uri="{FF2B5EF4-FFF2-40B4-BE49-F238E27FC236}">
                <a16:creationId xmlns:a16="http://schemas.microsoft.com/office/drawing/2014/main" id="{AEB50339-CC8F-8541-A7E4-DCE3568DA8A7}"/>
              </a:ext>
            </a:extLst>
          </p:cNvPr>
          <p:cNvSpPr>
            <a:spLocks noGrp="1" noRot="1" noChangeAspect="1" noChangeArrowheads="1" noTextEdit="1"/>
          </p:cNvSpPr>
          <p:nvPr>
            <p:ph type="sldImg"/>
          </p:nvPr>
        </p:nvSpPr>
        <p:spPr>
          <a:ln/>
        </p:spPr>
      </p:sp>
      <p:sp>
        <p:nvSpPr>
          <p:cNvPr id="62466" name="Rectangle 3">
            <a:extLst>
              <a:ext uri="{FF2B5EF4-FFF2-40B4-BE49-F238E27FC236}">
                <a16:creationId xmlns:a16="http://schemas.microsoft.com/office/drawing/2014/main" id="{B8C27694-F537-B443-B56D-3A86B31FB79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a:extLst>
              <a:ext uri="{FF2B5EF4-FFF2-40B4-BE49-F238E27FC236}">
                <a16:creationId xmlns:a16="http://schemas.microsoft.com/office/drawing/2014/main" id="{44860AF6-2602-3C4A-AEFB-3C9C2B5B1EBD}"/>
              </a:ext>
            </a:extLst>
          </p:cNvPr>
          <p:cNvSpPr>
            <a:spLocks noGrp="1" noRot="1" noChangeAspect="1" noChangeArrowheads="1" noTextEdit="1"/>
          </p:cNvSpPr>
          <p:nvPr>
            <p:ph type="sldImg"/>
          </p:nvPr>
        </p:nvSpPr>
        <p:spPr>
          <a:ln/>
        </p:spPr>
      </p:sp>
      <p:sp>
        <p:nvSpPr>
          <p:cNvPr id="64514" name="Rectangle 3">
            <a:extLst>
              <a:ext uri="{FF2B5EF4-FFF2-40B4-BE49-F238E27FC236}">
                <a16:creationId xmlns:a16="http://schemas.microsoft.com/office/drawing/2014/main" id="{4A088EBF-7448-8B43-8397-B131552108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a:extLst>
              <a:ext uri="{FF2B5EF4-FFF2-40B4-BE49-F238E27FC236}">
                <a16:creationId xmlns:a16="http://schemas.microsoft.com/office/drawing/2014/main" id="{ECACBA8F-6F15-884E-AFD8-967170EBFBBF}"/>
              </a:ext>
            </a:extLst>
          </p:cNvPr>
          <p:cNvSpPr>
            <a:spLocks noGrp="1" noRot="1" noChangeAspect="1" noChangeArrowheads="1" noTextEdit="1"/>
          </p:cNvSpPr>
          <p:nvPr>
            <p:ph type="sldImg"/>
          </p:nvPr>
        </p:nvSpPr>
        <p:spPr>
          <a:ln/>
        </p:spPr>
      </p:sp>
      <p:sp>
        <p:nvSpPr>
          <p:cNvPr id="66562" name="Rectangle 3">
            <a:extLst>
              <a:ext uri="{FF2B5EF4-FFF2-40B4-BE49-F238E27FC236}">
                <a16:creationId xmlns:a16="http://schemas.microsoft.com/office/drawing/2014/main" id="{57B30761-F068-B048-8BDF-007639D31F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a:extLst>
              <a:ext uri="{FF2B5EF4-FFF2-40B4-BE49-F238E27FC236}">
                <a16:creationId xmlns:a16="http://schemas.microsoft.com/office/drawing/2014/main" id="{8D319743-3B79-F844-902F-657AA5BF3FF6}"/>
              </a:ext>
            </a:extLst>
          </p:cNvPr>
          <p:cNvSpPr>
            <a:spLocks noGrp="1" noRot="1" noChangeAspect="1" noChangeArrowheads="1" noTextEdit="1"/>
          </p:cNvSpPr>
          <p:nvPr>
            <p:ph type="sldImg"/>
          </p:nvPr>
        </p:nvSpPr>
        <p:spPr>
          <a:ln/>
        </p:spPr>
      </p:sp>
      <p:sp>
        <p:nvSpPr>
          <p:cNvPr id="68610" name="Rectangle 3">
            <a:extLst>
              <a:ext uri="{FF2B5EF4-FFF2-40B4-BE49-F238E27FC236}">
                <a16:creationId xmlns:a16="http://schemas.microsoft.com/office/drawing/2014/main" id="{1FAB3A81-806B-F443-8355-29B8AAED81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a:extLst>
              <a:ext uri="{FF2B5EF4-FFF2-40B4-BE49-F238E27FC236}">
                <a16:creationId xmlns:a16="http://schemas.microsoft.com/office/drawing/2014/main" id="{D6719FC9-A8BD-904F-B035-8072DA695055}"/>
              </a:ext>
            </a:extLst>
          </p:cNvPr>
          <p:cNvSpPr>
            <a:spLocks noGrp="1" noRot="1" noChangeAspect="1" noChangeArrowheads="1" noTextEdit="1"/>
          </p:cNvSpPr>
          <p:nvPr>
            <p:ph type="sldImg"/>
          </p:nvPr>
        </p:nvSpPr>
        <p:spPr>
          <a:ln/>
        </p:spPr>
      </p:sp>
      <p:sp>
        <p:nvSpPr>
          <p:cNvPr id="70658" name="Rectangle 3">
            <a:extLst>
              <a:ext uri="{FF2B5EF4-FFF2-40B4-BE49-F238E27FC236}">
                <a16:creationId xmlns:a16="http://schemas.microsoft.com/office/drawing/2014/main" id="{5D6C5B87-46EF-4046-ACAC-6B86D211282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a:extLst>
              <a:ext uri="{FF2B5EF4-FFF2-40B4-BE49-F238E27FC236}">
                <a16:creationId xmlns:a16="http://schemas.microsoft.com/office/drawing/2014/main" id="{E749A1BB-983F-2741-A516-0365FA95A11F}"/>
              </a:ext>
            </a:extLst>
          </p:cNvPr>
          <p:cNvSpPr>
            <a:spLocks noGrp="1" noRot="1" noChangeAspect="1" noChangeArrowheads="1" noTextEdit="1"/>
          </p:cNvSpPr>
          <p:nvPr>
            <p:ph type="sldImg"/>
          </p:nvPr>
        </p:nvSpPr>
        <p:spPr>
          <a:ln/>
        </p:spPr>
      </p:sp>
      <p:sp>
        <p:nvSpPr>
          <p:cNvPr id="72706" name="Rectangle 3">
            <a:extLst>
              <a:ext uri="{FF2B5EF4-FFF2-40B4-BE49-F238E27FC236}">
                <a16:creationId xmlns:a16="http://schemas.microsoft.com/office/drawing/2014/main" id="{4337EEAD-05A0-F645-97A6-F4EF0DCDD7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a:extLst>
              <a:ext uri="{FF2B5EF4-FFF2-40B4-BE49-F238E27FC236}">
                <a16:creationId xmlns:a16="http://schemas.microsoft.com/office/drawing/2014/main" id="{EAE497C3-170E-ED46-B848-3B11B8B4B559}"/>
              </a:ext>
            </a:extLst>
          </p:cNvPr>
          <p:cNvSpPr>
            <a:spLocks noGrp="1" noRot="1" noChangeAspect="1" noChangeArrowheads="1" noTextEdit="1"/>
          </p:cNvSpPr>
          <p:nvPr>
            <p:ph type="sldImg"/>
          </p:nvPr>
        </p:nvSpPr>
        <p:spPr>
          <a:ln/>
        </p:spPr>
      </p:sp>
      <p:sp>
        <p:nvSpPr>
          <p:cNvPr id="74754" name="Rectangle 3">
            <a:extLst>
              <a:ext uri="{FF2B5EF4-FFF2-40B4-BE49-F238E27FC236}">
                <a16:creationId xmlns:a16="http://schemas.microsoft.com/office/drawing/2014/main" id="{6A115B0C-5366-A545-81C2-30F9AB5D42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a:extLst>
              <a:ext uri="{FF2B5EF4-FFF2-40B4-BE49-F238E27FC236}">
                <a16:creationId xmlns:a16="http://schemas.microsoft.com/office/drawing/2014/main" id="{4B9CD474-41AB-3345-BF48-5D34297D5068}"/>
              </a:ext>
            </a:extLst>
          </p:cNvPr>
          <p:cNvSpPr>
            <a:spLocks noGrp="1" noRot="1" noChangeAspect="1" noChangeArrowheads="1" noTextEdit="1"/>
          </p:cNvSpPr>
          <p:nvPr>
            <p:ph type="sldImg"/>
          </p:nvPr>
        </p:nvSpPr>
        <p:spPr>
          <a:ln/>
        </p:spPr>
      </p:sp>
      <p:sp>
        <p:nvSpPr>
          <p:cNvPr id="76802" name="Rectangle 3">
            <a:extLst>
              <a:ext uri="{FF2B5EF4-FFF2-40B4-BE49-F238E27FC236}">
                <a16:creationId xmlns:a16="http://schemas.microsoft.com/office/drawing/2014/main" id="{09A6191E-3D94-EA49-A1C8-511FBB927D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8E04E667-7376-4140-A797-5F5EAECAB9F0}"/>
              </a:ext>
            </a:extLst>
          </p:cNvPr>
          <p:cNvSpPr>
            <a:spLocks noGrp="1" noRot="1" noChangeAspect="1" noChangeArrowheads="1" noTextEdit="1"/>
          </p:cNvSpPr>
          <p:nvPr>
            <p:ph type="sldImg"/>
          </p:nvPr>
        </p:nvSpPr>
        <p:spPr>
          <a:ln/>
        </p:spPr>
      </p:sp>
      <p:sp>
        <p:nvSpPr>
          <p:cNvPr id="21506" name="Rectangle 3">
            <a:extLst>
              <a:ext uri="{FF2B5EF4-FFF2-40B4-BE49-F238E27FC236}">
                <a16:creationId xmlns:a16="http://schemas.microsoft.com/office/drawing/2014/main" id="{14D255BF-DBF9-6C46-820A-A4BA8FC7BE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a:extLst>
              <a:ext uri="{FF2B5EF4-FFF2-40B4-BE49-F238E27FC236}">
                <a16:creationId xmlns:a16="http://schemas.microsoft.com/office/drawing/2014/main" id="{CC6E350A-7F42-114C-BB20-4653F7B1149C}"/>
              </a:ext>
            </a:extLst>
          </p:cNvPr>
          <p:cNvSpPr>
            <a:spLocks noGrp="1" noRot="1" noChangeAspect="1" noChangeArrowheads="1" noTextEdit="1"/>
          </p:cNvSpPr>
          <p:nvPr>
            <p:ph type="sldImg"/>
          </p:nvPr>
        </p:nvSpPr>
        <p:spPr>
          <a:ln/>
        </p:spPr>
      </p:sp>
      <p:sp>
        <p:nvSpPr>
          <p:cNvPr id="78850" name="Rectangle 3">
            <a:extLst>
              <a:ext uri="{FF2B5EF4-FFF2-40B4-BE49-F238E27FC236}">
                <a16:creationId xmlns:a16="http://schemas.microsoft.com/office/drawing/2014/main" id="{7C1BEFE5-3E77-1C42-A3DE-28AE6BF26D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a:extLst>
              <a:ext uri="{FF2B5EF4-FFF2-40B4-BE49-F238E27FC236}">
                <a16:creationId xmlns:a16="http://schemas.microsoft.com/office/drawing/2014/main" id="{75B7F1BE-64B2-0546-8369-01DE4E89E66D}"/>
              </a:ext>
            </a:extLst>
          </p:cNvPr>
          <p:cNvSpPr>
            <a:spLocks noGrp="1" noRot="1" noChangeAspect="1" noChangeArrowheads="1" noTextEdit="1"/>
          </p:cNvSpPr>
          <p:nvPr>
            <p:ph type="sldImg"/>
          </p:nvPr>
        </p:nvSpPr>
        <p:spPr>
          <a:ln/>
        </p:spPr>
      </p:sp>
      <p:sp>
        <p:nvSpPr>
          <p:cNvPr id="80898" name="Rectangle 3">
            <a:extLst>
              <a:ext uri="{FF2B5EF4-FFF2-40B4-BE49-F238E27FC236}">
                <a16:creationId xmlns:a16="http://schemas.microsoft.com/office/drawing/2014/main" id="{C9DCB2A6-9F85-7342-BD93-093FFAD06BA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a:extLst>
              <a:ext uri="{FF2B5EF4-FFF2-40B4-BE49-F238E27FC236}">
                <a16:creationId xmlns:a16="http://schemas.microsoft.com/office/drawing/2014/main" id="{B7361FCD-6FF7-A14F-B8F1-54B4361D9A13}"/>
              </a:ext>
            </a:extLst>
          </p:cNvPr>
          <p:cNvSpPr>
            <a:spLocks noGrp="1" noRot="1" noChangeAspect="1" noChangeArrowheads="1" noTextEdit="1"/>
          </p:cNvSpPr>
          <p:nvPr>
            <p:ph type="sldImg"/>
          </p:nvPr>
        </p:nvSpPr>
        <p:spPr>
          <a:ln/>
        </p:spPr>
      </p:sp>
      <p:sp>
        <p:nvSpPr>
          <p:cNvPr id="82946" name="Rectangle 3">
            <a:extLst>
              <a:ext uri="{FF2B5EF4-FFF2-40B4-BE49-F238E27FC236}">
                <a16:creationId xmlns:a16="http://schemas.microsoft.com/office/drawing/2014/main" id="{B47B2ECF-3673-CF44-B2D3-7993FA670D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a:extLst>
              <a:ext uri="{FF2B5EF4-FFF2-40B4-BE49-F238E27FC236}">
                <a16:creationId xmlns:a16="http://schemas.microsoft.com/office/drawing/2014/main" id="{FAEE15AC-222D-BB43-BC88-982284EA4CD2}"/>
              </a:ext>
            </a:extLst>
          </p:cNvPr>
          <p:cNvSpPr>
            <a:spLocks noGrp="1" noRot="1" noChangeAspect="1" noChangeArrowheads="1" noTextEdit="1"/>
          </p:cNvSpPr>
          <p:nvPr>
            <p:ph type="sldImg"/>
          </p:nvPr>
        </p:nvSpPr>
        <p:spPr>
          <a:ln/>
        </p:spPr>
      </p:sp>
      <p:sp>
        <p:nvSpPr>
          <p:cNvPr id="84994" name="Rectangle 3">
            <a:extLst>
              <a:ext uri="{FF2B5EF4-FFF2-40B4-BE49-F238E27FC236}">
                <a16:creationId xmlns:a16="http://schemas.microsoft.com/office/drawing/2014/main" id="{B71301C0-A2CE-7A46-8031-500FA3F6570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a:extLst>
              <a:ext uri="{FF2B5EF4-FFF2-40B4-BE49-F238E27FC236}">
                <a16:creationId xmlns:a16="http://schemas.microsoft.com/office/drawing/2014/main" id="{1DAAC46F-8A58-F64B-B4DF-C2BF605DE98D}"/>
              </a:ext>
            </a:extLst>
          </p:cNvPr>
          <p:cNvSpPr>
            <a:spLocks noGrp="1" noRot="1" noChangeAspect="1" noChangeArrowheads="1" noTextEdit="1"/>
          </p:cNvSpPr>
          <p:nvPr>
            <p:ph type="sldImg"/>
          </p:nvPr>
        </p:nvSpPr>
        <p:spPr>
          <a:ln/>
        </p:spPr>
      </p:sp>
      <p:sp>
        <p:nvSpPr>
          <p:cNvPr id="87042" name="Rectangle 3">
            <a:extLst>
              <a:ext uri="{FF2B5EF4-FFF2-40B4-BE49-F238E27FC236}">
                <a16:creationId xmlns:a16="http://schemas.microsoft.com/office/drawing/2014/main" id="{BB673CB5-97A9-3849-A3A5-C1B6E080A4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a:extLst>
              <a:ext uri="{FF2B5EF4-FFF2-40B4-BE49-F238E27FC236}">
                <a16:creationId xmlns:a16="http://schemas.microsoft.com/office/drawing/2014/main" id="{9BD51CF2-F319-644D-A04B-4DB335AA6ECF}"/>
              </a:ext>
            </a:extLst>
          </p:cNvPr>
          <p:cNvSpPr>
            <a:spLocks noGrp="1" noRot="1" noChangeAspect="1" noChangeArrowheads="1" noTextEdit="1"/>
          </p:cNvSpPr>
          <p:nvPr>
            <p:ph type="sldImg"/>
          </p:nvPr>
        </p:nvSpPr>
        <p:spPr>
          <a:ln/>
        </p:spPr>
      </p:sp>
      <p:sp>
        <p:nvSpPr>
          <p:cNvPr id="89090" name="Rectangle 3">
            <a:extLst>
              <a:ext uri="{FF2B5EF4-FFF2-40B4-BE49-F238E27FC236}">
                <a16:creationId xmlns:a16="http://schemas.microsoft.com/office/drawing/2014/main" id="{78749C1F-FD45-AC41-801F-56E10A5D3F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a:extLst>
              <a:ext uri="{FF2B5EF4-FFF2-40B4-BE49-F238E27FC236}">
                <a16:creationId xmlns:a16="http://schemas.microsoft.com/office/drawing/2014/main" id="{2AB0EDFD-C4EA-3143-960B-D216A4F07ADB}"/>
              </a:ext>
            </a:extLst>
          </p:cNvPr>
          <p:cNvSpPr>
            <a:spLocks noGrp="1" noRot="1" noChangeAspect="1" noChangeArrowheads="1" noTextEdit="1"/>
          </p:cNvSpPr>
          <p:nvPr>
            <p:ph type="sldImg"/>
          </p:nvPr>
        </p:nvSpPr>
        <p:spPr>
          <a:ln/>
        </p:spPr>
      </p:sp>
      <p:sp>
        <p:nvSpPr>
          <p:cNvPr id="91138" name="Rectangle 3">
            <a:extLst>
              <a:ext uri="{FF2B5EF4-FFF2-40B4-BE49-F238E27FC236}">
                <a16:creationId xmlns:a16="http://schemas.microsoft.com/office/drawing/2014/main" id="{AF38F4BD-8CB0-9343-AB16-19D676C310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a:extLst>
              <a:ext uri="{FF2B5EF4-FFF2-40B4-BE49-F238E27FC236}">
                <a16:creationId xmlns:a16="http://schemas.microsoft.com/office/drawing/2014/main" id="{80EF584F-8941-C64B-A355-88DA8DFC8A4E}"/>
              </a:ext>
            </a:extLst>
          </p:cNvPr>
          <p:cNvSpPr>
            <a:spLocks noGrp="1" noRot="1" noChangeAspect="1" noChangeArrowheads="1" noTextEdit="1"/>
          </p:cNvSpPr>
          <p:nvPr>
            <p:ph type="sldImg"/>
          </p:nvPr>
        </p:nvSpPr>
        <p:spPr>
          <a:ln/>
        </p:spPr>
      </p:sp>
      <p:sp>
        <p:nvSpPr>
          <p:cNvPr id="93186" name="Rectangle 3">
            <a:extLst>
              <a:ext uri="{FF2B5EF4-FFF2-40B4-BE49-F238E27FC236}">
                <a16:creationId xmlns:a16="http://schemas.microsoft.com/office/drawing/2014/main" id="{FAA4FB92-BBF0-3D47-A015-DD9147E3DD1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a:extLst>
              <a:ext uri="{FF2B5EF4-FFF2-40B4-BE49-F238E27FC236}">
                <a16:creationId xmlns:a16="http://schemas.microsoft.com/office/drawing/2014/main" id="{9518E0D5-4E3C-1C4A-828A-FD97F1963B64}"/>
              </a:ext>
            </a:extLst>
          </p:cNvPr>
          <p:cNvSpPr>
            <a:spLocks noGrp="1" noRot="1" noChangeAspect="1" noChangeArrowheads="1" noTextEdit="1"/>
          </p:cNvSpPr>
          <p:nvPr>
            <p:ph type="sldImg"/>
          </p:nvPr>
        </p:nvSpPr>
        <p:spPr>
          <a:ln/>
        </p:spPr>
      </p:sp>
      <p:sp>
        <p:nvSpPr>
          <p:cNvPr id="95234" name="Rectangle 3">
            <a:extLst>
              <a:ext uri="{FF2B5EF4-FFF2-40B4-BE49-F238E27FC236}">
                <a16:creationId xmlns:a16="http://schemas.microsoft.com/office/drawing/2014/main" id="{38ADA9BA-7A2D-1B49-8106-0722DD17723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a:extLst>
              <a:ext uri="{FF2B5EF4-FFF2-40B4-BE49-F238E27FC236}">
                <a16:creationId xmlns:a16="http://schemas.microsoft.com/office/drawing/2014/main" id="{8E53B807-1157-E448-BBAD-3F401B206CB7}"/>
              </a:ext>
            </a:extLst>
          </p:cNvPr>
          <p:cNvSpPr>
            <a:spLocks noGrp="1" noRot="1" noChangeAspect="1" noChangeArrowheads="1" noTextEdit="1"/>
          </p:cNvSpPr>
          <p:nvPr>
            <p:ph type="sldImg"/>
          </p:nvPr>
        </p:nvSpPr>
        <p:spPr>
          <a:ln/>
        </p:spPr>
      </p:sp>
      <p:sp>
        <p:nvSpPr>
          <p:cNvPr id="97282" name="Rectangle 3">
            <a:extLst>
              <a:ext uri="{FF2B5EF4-FFF2-40B4-BE49-F238E27FC236}">
                <a16:creationId xmlns:a16="http://schemas.microsoft.com/office/drawing/2014/main" id="{51805C24-A651-4049-AB5F-7394426FB9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a:extLst>
              <a:ext uri="{FF2B5EF4-FFF2-40B4-BE49-F238E27FC236}">
                <a16:creationId xmlns:a16="http://schemas.microsoft.com/office/drawing/2014/main" id="{B8C9FAB3-6831-9A4B-AB54-06DBF88DCFFF}"/>
              </a:ext>
            </a:extLst>
          </p:cNvPr>
          <p:cNvSpPr>
            <a:spLocks noGrp="1" noRot="1" noChangeAspect="1" noChangeArrowheads="1" noTextEdit="1"/>
          </p:cNvSpPr>
          <p:nvPr>
            <p:ph type="sldImg"/>
          </p:nvPr>
        </p:nvSpPr>
        <p:spPr>
          <a:ln/>
        </p:spPr>
      </p:sp>
      <p:sp>
        <p:nvSpPr>
          <p:cNvPr id="23554" name="Rectangle 3">
            <a:extLst>
              <a:ext uri="{FF2B5EF4-FFF2-40B4-BE49-F238E27FC236}">
                <a16:creationId xmlns:a16="http://schemas.microsoft.com/office/drawing/2014/main" id="{3F35AB8B-6C5F-EC4C-85F2-8CF5016610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a:extLst>
              <a:ext uri="{FF2B5EF4-FFF2-40B4-BE49-F238E27FC236}">
                <a16:creationId xmlns:a16="http://schemas.microsoft.com/office/drawing/2014/main" id="{09239596-C0E4-A843-B61D-49673959675E}"/>
              </a:ext>
            </a:extLst>
          </p:cNvPr>
          <p:cNvSpPr>
            <a:spLocks noGrp="1" noRot="1" noChangeAspect="1" noChangeArrowheads="1" noTextEdit="1"/>
          </p:cNvSpPr>
          <p:nvPr>
            <p:ph type="sldImg"/>
          </p:nvPr>
        </p:nvSpPr>
        <p:spPr>
          <a:ln/>
        </p:spPr>
      </p:sp>
      <p:sp>
        <p:nvSpPr>
          <p:cNvPr id="99330" name="Rectangle 3">
            <a:extLst>
              <a:ext uri="{FF2B5EF4-FFF2-40B4-BE49-F238E27FC236}">
                <a16:creationId xmlns:a16="http://schemas.microsoft.com/office/drawing/2014/main" id="{98087EF4-8F3E-7143-8483-74568C3934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a:extLst>
              <a:ext uri="{FF2B5EF4-FFF2-40B4-BE49-F238E27FC236}">
                <a16:creationId xmlns:a16="http://schemas.microsoft.com/office/drawing/2014/main" id="{D313636F-6A67-2045-A898-A6F8857EA3B2}"/>
              </a:ext>
            </a:extLst>
          </p:cNvPr>
          <p:cNvSpPr>
            <a:spLocks noGrp="1" noRot="1" noChangeAspect="1" noChangeArrowheads="1" noTextEdit="1"/>
          </p:cNvSpPr>
          <p:nvPr>
            <p:ph type="sldImg"/>
          </p:nvPr>
        </p:nvSpPr>
        <p:spPr>
          <a:ln/>
        </p:spPr>
      </p:sp>
      <p:sp>
        <p:nvSpPr>
          <p:cNvPr id="101378" name="Rectangle 3">
            <a:extLst>
              <a:ext uri="{FF2B5EF4-FFF2-40B4-BE49-F238E27FC236}">
                <a16:creationId xmlns:a16="http://schemas.microsoft.com/office/drawing/2014/main" id="{BBED679B-BF0A-924D-9ADD-3A998169CA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a:extLst>
              <a:ext uri="{FF2B5EF4-FFF2-40B4-BE49-F238E27FC236}">
                <a16:creationId xmlns:a16="http://schemas.microsoft.com/office/drawing/2014/main" id="{2649372E-CB41-C648-8964-69E78401214F}"/>
              </a:ext>
            </a:extLst>
          </p:cNvPr>
          <p:cNvSpPr>
            <a:spLocks noGrp="1" noRot="1" noChangeAspect="1" noChangeArrowheads="1" noTextEdit="1"/>
          </p:cNvSpPr>
          <p:nvPr>
            <p:ph type="sldImg"/>
          </p:nvPr>
        </p:nvSpPr>
        <p:spPr>
          <a:ln/>
        </p:spPr>
      </p:sp>
      <p:sp>
        <p:nvSpPr>
          <p:cNvPr id="103426" name="Rectangle 3">
            <a:extLst>
              <a:ext uri="{FF2B5EF4-FFF2-40B4-BE49-F238E27FC236}">
                <a16:creationId xmlns:a16="http://schemas.microsoft.com/office/drawing/2014/main" id="{CA0568C3-CE52-594C-8B22-2193ABDF371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a:extLst>
              <a:ext uri="{FF2B5EF4-FFF2-40B4-BE49-F238E27FC236}">
                <a16:creationId xmlns:a16="http://schemas.microsoft.com/office/drawing/2014/main" id="{919D84CC-5534-EC44-985B-6767E8727765}"/>
              </a:ext>
            </a:extLst>
          </p:cNvPr>
          <p:cNvSpPr>
            <a:spLocks noGrp="1" noRot="1" noChangeAspect="1" noChangeArrowheads="1" noTextEdit="1"/>
          </p:cNvSpPr>
          <p:nvPr>
            <p:ph type="sldImg"/>
          </p:nvPr>
        </p:nvSpPr>
        <p:spPr>
          <a:ln/>
        </p:spPr>
      </p:sp>
      <p:sp>
        <p:nvSpPr>
          <p:cNvPr id="105474" name="Rectangle 3">
            <a:extLst>
              <a:ext uri="{FF2B5EF4-FFF2-40B4-BE49-F238E27FC236}">
                <a16:creationId xmlns:a16="http://schemas.microsoft.com/office/drawing/2014/main" id="{67BB3EE6-13ED-5341-A37F-0093019540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a:extLst>
              <a:ext uri="{FF2B5EF4-FFF2-40B4-BE49-F238E27FC236}">
                <a16:creationId xmlns:a16="http://schemas.microsoft.com/office/drawing/2014/main" id="{A45F6792-8C78-0845-970F-569016F34986}"/>
              </a:ext>
            </a:extLst>
          </p:cNvPr>
          <p:cNvSpPr>
            <a:spLocks noGrp="1" noRot="1" noChangeAspect="1" noChangeArrowheads="1" noTextEdit="1"/>
          </p:cNvSpPr>
          <p:nvPr>
            <p:ph type="sldImg"/>
          </p:nvPr>
        </p:nvSpPr>
        <p:spPr>
          <a:ln/>
        </p:spPr>
      </p:sp>
      <p:sp>
        <p:nvSpPr>
          <p:cNvPr id="107522" name="Rectangle 3">
            <a:extLst>
              <a:ext uri="{FF2B5EF4-FFF2-40B4-BE49-F238E27FC236}">
                <a16:creationId xmlns:a16="http://schemas.microsoft.com/office/drawing/2014/main" id="{A30DCC72-C779-E24E-8D4A-D844782D79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a:extLst>
              <a:ext uri="{FF2B5EF4-FFF2-40B4-BE49-F238E27FC236}">
                <a16:creationId xmlns:a16="http://schemas.microsoft.com/office/drawing/2014/main" id="{CF15E2F7-11F2-6246-AF53-DF427D75553C}"/>
              </a:ext>
            </a:extLst>
          </p:cNvPr>
          <p:cNvSpPr>
            <a:spLocks noGrp="1" noRot="1" noChangeAspect="1" noChangeArrowheads="1" noTextEdit="1"/>
          </p:cNvSpPr>
          <p:nvPr>
            <p:ph type="sldImg"/>
          </p:nvPr>
        </p:nvSpPr>
        <p:spPr>
          <a:ln/>
        </p:spPr>
      </p:sp>
      <p:sp>
        <p:nvSpPr>
          <p:cNvPr id="109570" name="Rectangle 3">
            <a:extLst>
              <a:ext uri="{FF2B5EF4-FFF2-40B4-BE49-F238E27FC236}">
                <a16:creationId xmlns:a16="http://schemas.microsoft.com/office/drawing/2014/main" id="{54E9FDEE-5EA5-094A-B7C6-81AFEAAC2E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a:extLst>
              <a:ext uri="{FF2B5EF4-FFF2-40B4-BE49-F238E27FC236}">
                <a16:creationId xmlns:a16="http://schemas.microsoft.com/office/drawing/2014/main" id="{9DE95D93-752A-8545-97E9-BC96C323866C}"/>
              </a:ext>
            </a:extLst>
          </p:cNvPr>
          <p:cNvSpPr>
            <a:spLocks noGrp="1" noRot="1" noChangeAspect="1" noChangeArrowheads="1" noTextEdit="1"/>
          </p:cNvSpPr>
          <p:nvPr>
            <p:ph type="sldImg"/>
          </p:nvPr>
        </p:nvSpPr>
        <p:spPr>
          <a:ln/>
        </p:spPr>
      </p:sp>
      <p:sp>
        <p:nvSpPr>
          <p:cNvPr id="111618" name="Rectangle 3">
            <a:extLst>
              <a:ext uri="{FF2B5EF4-FFF2-40B4-BE49-F238E27FC236}">
                <a16:creationId xmlns:a16="http://schemas.microsoft.com/office/drawing/2014/main" id="{FF0FB78B-B51F-7E4D-8B60-28B42F76B0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a:extLst>
              <a:ext uri="{FF2B5EF4-FFF2-40B4-BE49-F238E27FC236}">
                <a16:creationId xmlns:a16="http://schemas.microsoft.com/office/drawing/2014/main" id="{19DCAC89-EA79-404F-829C-BF25E3A9A05E}"/>
              </a:ext>
            </a:extLst>
          </p:cNvPr>
          <p:cNvSpPr>
            <a:spLocks noGrp="1" noRot="1" noChangeAspect="1" noChangeArrowheads="1" noTextEdit="1"/>
          </p:cNvSpPr>
          <p:nvPr>
            <p:ph type="sldImg"/>
          </p:nvPr>
        </p:nvSpPr>
        <p:spPr>
          <a:ln/>
        </p:spPr>
      </p:sp>
      <p:sp>
        <p:nvSpPr>
          <p:cNvPr id="113666" name="Rectangle 3">
            <a:extLst>
              <a:ext uri="{FF2B5EF4-FFF2-40B4-BE49-F238E27FC236}">
                <a16:creationId xmlns:a16="http://schemas.microsoft.com/office/drawing/2014/main" id="{057934CB-B5F7-4B41-997C-5C1CBF443B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a:extLst>
              <a:ext uri="{FF2B5EF4-FFF2-40B4-BE49-F238E27FC236}">
                <a16:creationId xmlns:a16="http://schemas.microsoft.com/office/drawing/2014/main" id="{19AAF464-89EA-0D4F-9C73-C22609A9654C}"/>
              </a:ext>
            </a:extLst>
          </p:cNvPr>
          <p:cNvSpPr>
            <a:spLocks noGrp="1" noRot="1" noChangeAspect="1" noChangeArrowheads="1" noTextEdit="1"/>
          </p:cNvSpPr>
          <p:nvPr>
            <p:ph type="sldImg"/>
          </p:nvPr>
        </p:nvSpPr>
        <p:spPr>
          <a:ln/>
        </p:spPr>
      </p:sp>
      <p:sp>
        <p:nvSpPr>
          <p:cNvPr id="115714" name="Rectangle 3">
            <a:extLst>
              <a:ext uri="{FF2B5EF4-FFF2-40B4-BE49-F238E27FC236}">
                <a16:creationId xmlns:a16="http://schemas.microsoft.com/office/drawing/2014/main" id="{7B76B89D-39A5-1A41-962C-4D2B3EC647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a:extLst>
              <a:ext uri="{FF2B5EF4-FFF2-40B4-BE49-F238E27FC236}">
                <a16:creationId xmlns:a16="http://schemas.microsoft.com/office/drawing/2014/main" id="{40F2523A-0F13-E347-900E-C73A56547766}"/>
              </a:ext>
            </a:extLst>
          </p:cNvPr>
          <p:cNvSpPr>
            <a:spLocks noGrp="1" noRot="1" noChangeAspect="1" noChangeArrowheads="1" noTextEdit="1"/>
          </p:cNvSpPr>
          <p:nvPr>
            <p:ph type="sldImg"/>
          </p:nvPr>
        </p:nvSpPr>
        <p:spPr>
          <a:ln/>
        </p:spPr>
      </p:sp>
      <p:sp>
        <p:nvSpPr>
          <p:cNvPr id="117762" name="Rectangle 3">
            <a:extLst>
              <a:ext uri="{FF2B5EF4-FFF2-40B4-BE49-F238E27FC236}">
                <a16:creationId xmlns:a16="http://schemas.microsoft.com/office/drawing/2014/main" id="{34A2FC3D-44E8-5247-9233-1A0A2A2756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4E90BB1C-1746-2745-AEE5-D37D1D418A69}"/>
              </a:ext>
            </a:extLst>
          </p:cNvPr>
          <p:cNvSpPr>
            <a:spLocks noGrp="1" noRot="1" noChangeAspect="1" noChangeArrowheads="1" noTextEdit="1"/>
          </p:cNvSpPr>
          <p:nvPr>
            <p:ph type="sldImg"/>
          </p:nvPr>
        </p:nvSpPr>
        <p:spPr>
          <a:ln/>
        </p:spPr>
      </p:sp>
      <p:sp>
        <p:nvSpPr>
          <p:cNvPr id="25602" name="Rectangle 3">
            <a:extLst>
              <a:ext uri="{FF2B5EF4-FFF2-40B4-BE49-F238E27FC236}">
                <a16:creationId xmlns:a16="http://schemas.microsoft.com/office/drawing/2014/main" id="{9A1B8794-380C-EF46-98BA-395A12E30B3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a:extLst>
              <a:ext uri="{FF2B5EF4-FFF2-40B4-BE49-F238E27FC236}">
                <a16:creationId xmlns:a16="http://schemas.microsoft.com/office/drawing/2014/main" id="{2AA90502-9207-B845-8A24-49E90FB85FBB}"/>
              </a:ext>
            </a:extLst>
          </p:cNvPr>
          <p:cNvSpPr>
            <a:spLocks noGrp="1" noRot="1" noChangeAspect="1" noChangeArrowheads="1" noTextEdit="1"/>
          </p:cNvSpPr>
          <p:nvPr>
            <p:ph type="sldImg"/>
          </p:nvPr>
        </p:nvSpPr>
        <p:spPr>
          <a:ln/>
        </p:spPr>
      </p:sp>
      <p:sp>
        <p:nvSpPr>
          <p:cNvPr id="119810" name="Rectangle 3">
            <a:extLst>
              <a:ext uri="{FF2B5EF4-FFF2-40B4-BE49-F238E27FC236}">
                <a16:creationId xmlns:a16="http://schemas.microsoft.com/office/drawing/2014/main" id="{F39A5E27-89B7-764D-8754-B16BAB2A3D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a:extLst>
              <a:ext uri="{FF2B5EF4-FFF2-40B4-BE49-F238E27FC236}">
                <a16:creationId xmlns:a16="http://schemas.microsoft.com/office/drawing/2014/main" id="{395B7A6A-06CF-F649-8A02-91DE06BCDCAB}"/>
              </a:ext>
            </a:extLst>
          </p:cNvPr>
          <p:cNvSpPr>
            <a:spLocks noGrp="1" noRot="1" noChangeAspect="1" noChangeArrowheads="1" noTextEdit="1"/>
          </p:cNvSpPr>
          <p:nvPr>
            <p:ph type="sldImg"/>
          </p:nvPr>
        </p:nvSpPr>
        <p:spPr>
          <a:ln/>
        </p:spPr>
      </p:sp>
      <p:sp>
        <p:nvSpPr>
          <p:cNvPr id="121858" name="Rectangle 3">
            <a:extLst>
              <a:ext uri="{FF2B5EF4-FFF2-40B4-BE49-F238E27FC236}">
                <a16:creationId xmlns:a16="http://schemas.microsoft.com/office/drawing/2014/main" id="{2AA60538-670D-F64F-86DF-C5405F3CBD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a:extLst>
              <a:ext uri="{FF2B5EF4-FFF2-40B4-BE49-F238E27FC236}">
                <a16:creationId xmlns:a16="http://schemas.microsoft.com/office/drawing/2014/main" id="{6F316585-05BC-874B-88F2-FCE4AC23EB70}"/>
              </a:ext>
            </a:extLst>
          </p:cNvPr>
          <p:cNvSpPr>
            <a:spLocks noGrp="1" noRot="1" noChangeAspect="1" noChangeArrowheads="1" noTextEdit="1"/>
          </p:cNvSpPr>
          <p:nvPr>
            <p:ph type="sldImg"/>
          </p:nvPr>
        </p:nvSpPr>
        <p:spPr>
          <a:ln/>
        </p:spPr>
      </p:sp>
      <p:sp>
        <p:nvSpPr>
          <p:cNvPr id="123906" name="Rectangle 3">
            <a:extLst>
              <a:ext uri="{FF2B5EF4-FFF2-40B4-BE49-F238E27FC236}">
                <a16:creationId xmlns:a16="http://schemas.microsoft.com/office/drawing/2014/main" id="{409A1D5F-6C0F-6F42-AA40-1E74B1399B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a:extLst>
              <a:ext uri="{FF2B5EF4-FFF2-40B4-BE49-F238E27FC236}">
                <a16:creationId xmlns:a16="http://schemas.microsoft.com/office/drawing/2014/main" id="{1F58730E-7E90-9E4B-B7E8-2C7C7E86DEAD}"/>
              </a:ext>
            </a:extLst>
          </p:cNvPr>
          <p:cNvSpPr>
            <a:spLocks noGrp="1" noRot="1" noChangeAspect="1" noChangeArrowheads="1" noTextEdit="1"/>
          </p:cNvSpPr>
          <p:nvPr>
            <p:ph type="sldImg"/>
          </p:nvPr>
        </p:nvSpPr>
        <p:spPr>
          <a:ln/>
        </p:spPr>
      </p:sp>
      <p:sp>
        <p:nvSpPr>
          <p:cNvPr id="125954" name="Rectangle 3">
            <a:extLst>
              <a:ext uri="{FF2B5EF4-FFF2-40B4-BE49-F238E27FC236}">
                <a16:creationId xmlns:a16="http://schemas.microsoft.com/office/drawing/2014/main" id="{1ACF54F2-6BCB-4D49-8032-5202758C41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a:extLst>
              <a:ext uri="{FF2B5EF4-FFF2-40B4-BE49-F238E27FC236}">
                <a16:creationId xmlns:a16="http://schemas.microsoft.com/office/drawing/2014/main" id="{9470E842-65B4-0844-8861-D9EAA658F6BC}"/>
              </a:ext>
            </a:extLst>
          </p:cNvPr>
          <p:cNvSpPr>
            <a:spLocks noGrp="1" noRot="1" noChangeAspect="1" noChangeArrowheads="1" noTextEdit="1"/>
          </p:cNvSpPr>
          <p:nvPr>
            <p:ph type="sldImg"/>
          </p:nvPr>
        </p:nvSpPr>
        <p:spPr>
          <a:ln/>
        </p:spPr>
      </p:sp>
      <p:sp>
        <p:nvSpPr>
          <p:cNvPr id="128002" name="Rectangle 3">
            <a:extLst>
              <a:ext uri="{FF2B5EF4-FFF2-40B4-BE49-F238E27FC236}">
                <a16:creationId xmlns:a16="http://schemas.microsoft.com/office/drawing/2014/main" id="{8DD86B16-01AC-744A-8DF8-5C8EFCE824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a:extLst>
              <a:ext uri="{FF2B5EF4-FFF2-40B4-BE49-F238E27FC236}">
                <a16:creationId xmlns:a16="http://schemas.microsoft.com/office/drawing/2014/main" id="{191B0822-5B0B-F34A-A3F8-105C5399F1DD}"/>
              </a:ext>
            </a:extLst>
          </p:cNvPr>
          <p:cNvSpPr>
            <a:spLocks noGrp="1" noRot="1" noChangeAspect="1" noChangeArrowheads="1" noTextEdit="1"/>
          </p:cNvSpPr>
          <p:nvPr>
            <p:ph type="sldImg"/>
          </p:nvPr>
        </p:nvSpPr>
        <p:spPr>
          <a:ln/>
        </p:spPr>
      </p:sp>
      <p:sp>
        <p:nvSpPr>
          <p:cNvPr id="60418" name="Rectangle 3">
            <a:extLst>
              <a:ext uri="{FF2B5EF4-FFF2-40B4-BE49-F238E27FC236}">
                <a16:creationId xmlns:a16="http://schemas.microsoft.com/office/drawing/2014/main" id="{C46BA08B-3E80-144C-85D2-46746A82D5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21450827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a:extLst>
              <a:ext uri="{FF2B5EF4-FFF2-40B4-BE49-F238E27FC236}">
                <a16:creationId xmlns:a16="http://schemas.microsoft.com/office/drawing/2014/main" id="{2551C9C1-0357-0E46-81B6-4184F4F80327}"/>
              </a:ext>
            </a:extLst>
          </p:cNvPr>
          <p:cNvSpPr>
            <a:spLocks noGrp="1" noRot="1" noChangeAspect="1" noChangeArrowheads="1" noTextEdit="1"/>
          </p:cNvSpPr>
          <p:nvPr>
            <p:ph type="sldImg"/>
          </p:nvPr>
        </p:nvSpPr>
        <p:spPr>
          <a:ln/>
        </p:spPr>
      </p:sp>
      <p:sp>
        <p:nvSpPr>
          <p:cNvPr id="130050" name="Rectangle 3">
            <a:extLst>
              <a:ext uri="{FF2B5EF4-FFF2-40B4-BE49-F238E27FC236}">
                <a16:creationId xmlns:a16="http://schemas.microsoft.com/office/drawing/2014/main" id="{D626DB4B-1CC3-C143-9E40-6E3DA2EE71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a:extLst>
              <a:ext uri="{FF2B5EF4-FFF2-40B4-BE49-F238E27FC236}">
                <a16:creationId xmlns:a16="http://schemas.microsoft.com/office/drawing/2014/main" id="{681AC17C-4718-FA42-A2C5-0F7B22158EB4}"/>
              </a:ext>
            </a:extLst>
          </p:cNvPr>
          <p:cNvSpPr>
            <a:spLocks noGrp="1" noRot="1" noChangeAspect="1" noChangeArrowheads="1" noTextEdit="1"/>
          </p:cNvSpPr>
          <p:nvPr>
            <p:ph type="sldImg"/>
          </p:nvPr>
        </p:nvSpPr>
        <p:spPr>
          <a:ln/>
        </p:spPr>
      </p:sp>
      <p:sp>
        <p:nvSpPr>
          <p:cNvPr id="132098" name="Rectangle 3">
            <a:extLst>
              <a:ext uri="{FF2B5EF4-FFF2-40B4-BE49-F238E27FC236}">
                <a16:creationId xmlns:a16="http://schemas.microsoft.com/office/drawing/2014/main" id="{36E4DA96-8A5E-B54B-B119-B57886E2FE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a:extLst>
              <a:ext uri="{FF2B5EF4-FFF2-40B4-BE49-F238E27FC236}">
                <a16:creationId xmlns:a16="http://schemas.microsoft.com/office/drawing/2014/main" id="{6F95929B-C3AA-C14D-8591-55C8B3E88DED}"/>
              </a:ext>
            </a:extLst>
          </p:cNvPr>
          <p:cNvSpPr>
            <a:spLocks noGrp="1" noRot="1" noChangeAspect="1" noChangeArrowheads="1" noTextEdit="1"/>
          </p:cNvSpPr>
          <p:nvPr>
            <p:ph type="sldImg"/>
          </p:nvPr>
        </p:nvSpPr>
        <p:spPr>
          <a:ln/>
        </p:spPr>
      </p:sp>
      <p:sp>
        <p:nvSpPr>
          <p:cNvPr id="134146" name="Rectangle 3">
            <a:extLst>
              <a:ext uri="{FF2B5EF4-FFF2-40B4-BE49-F238E27FC236}">
                <a16:creationId xmlns:a16="http://schemas.microsoft.com/office/drawing/2014/main" id="{5BBCBF1F-7538-1043-A263-2D61BD0305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a:extLst>
              <a:ext uri="{FF2B5EF4-FFF2-40B4-BE49-F238E27FC236}">
                <a16:creationId xmlns:a16="http://schemas.microsoft.com/office/drawing/2014/main" id="{87130147-B9EA-7C43-8834-718A1B12144E}"/>
              </a:ext>
            </a:extLst>
          </p:cNvPr>
          <p:cNvSpPr>
            <a:spLocks noGrp="1" noRot="1" noChangeAspect="1" noChangeArrowheads="1" noTextEdit="1"/>
          </p:cNvSpPr>
          <p:nvPr>
            <p:ph type="sldImg"/>
          </p:nvPr>
        </p:nvSpPr>
        <p:spPr>
          <a:ln/>
        </p:spPr>
      </p:sp>
      <p:sp>
        <p:nvSpPr>
          <p:cNvPr id="137218" name="Rectangle 3">
            <a:extLst>
              <a:ext uri="{FF2B5EF4-FFF2-40B4-BE49-F238E27FC236}">
                <a16:creationId xmlns:a16="http://schemas.microsoft.com/office/drawing/2014/main" id="{E72AC46C-2EAC-2D45-9951-D08C10A8F0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6FD89C10-7769-CC43-9BD7-C801220DF12B}"/>
              </a:ext>
            </a:extLst>
          </p:cNvPr>
          <p:cNvSpPr>
            <a:spLocks noGrp="1" noRot="1" noChangeAspect="1" noChangeArrowheads="1" noTextEdit="1"/>
          </p:cNvSpPr>
          <p:nvPr>
            <p:ph type="sldImg"/>
          </p:nvPr>
        </p:nvSpPr>
        <p:spPr>
          <a:ln/>
        </p:spPr>
      </p:sp>
      <p:sp>
        <p:nvSpPr>
          <p:cNvPr id="27650" name="Rectangle 3">
            <a:extLst>
              <a:ext uri="{FF2B5EF4-FFF2-40B4-BE49-F238E27FC236}">
                <a16:creationId xmlns:a16="http://schemas.microsoft.com/office/drawing/2014/main" id="{68F4ED0C-8A73-FB4A-AC09-8078CC12EA1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a:extLst>
              <a:ext uri="{FF2B5EF4-FFF2-40B4-BE49-F238E27FC236}">
                <a16:creationId xmlns:a16="http://schemas.microsoft.com/office/drawing/2014/main" id="{0FB20D6A-BA6C-4048-B545-3FBD7AC0C0D6}"/>
              </a:ext>
            </a:extLst>
          </p:cNvPr>
          <p:cNvSpPr>
            <a:spLocks noGrp="1" noRot="1" noChangeAspect="1" noChangeArrowheads="1" noTextEdit="1"/>
          </p:cNvSpPr>
          <p:nvPr>
            <p:ph type="sldImg"/>
          </p:nvPr>
        </p:nvSpPr>
        <p:spPr>
          <a:ln/>
        </p:spPr>
      </p:sp>
      <p:sp>
        <p:nvSpPr>
          <p:cNvPr id="139266" name="Rectangle 3">
            <a:extLst>
              <a:ext uri="{FF2B5EF4-FFF2-40B4-BE49-F238E27FC236}">
                <a16:creationId xmlns:a16="http://schemas.microsoft.com/office/drawing/2014/main" id="{3BD929D0-AAEA-CE45-B5EF-92CA2A08BD3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2">
            <a:extLst>
              <a:ext uri="{FF2B5EF4-FFF2-40B4-BE49-F238E27FC236}">
                <a16:creationId xmlns:a16="http://schemas.microsoft.com/office/drawing/2014/main" id="{2A1C1936-12CC-F54F-9238-2A9E025AA724}"/>
              </a:ext>
            </a:extLst>
          </p:cNvPr>
          <p:cNvSpPr>
            <a:spLocks noGrp="1" noRot="1" noChangeAspect="1" noChangeArrowheads="1" noTextEdit="1"/>
          </p:cNvSpPr>
          <p:nvPr>
            <p:ph type="sldImg"/>
          </p:nvPr>
        </p:nvSpPr>
        <p:spPr>
          <a:ln/>
        </p:spPr>
      </p:sp>
      <p:sp>
        <p:nvSpPr>
          <p:cNvPr id="141314" name="Rectangle 3">
            <a:extLst>
              <a:ext uri="{FF2B5EF4-FFF2-40B4-BE49-F238E27FC236}">
                <a16:creationId xmlns:a16="http://schemas.microsoft.com/office/drawing/2014/main" id="{17164633-04F7-DB4A-AC1A-5456344429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a:extLst>
              <a:ext uri="{FF2B5EF4-FFF2-40B4-BE49-F238E27FC236}">
                <a16:creationId xmlns:a16="http://schemas.microsoft.com/office/drawing/2014/main" id="{191B0822-5B0B-F34A-A3F8-105C5399F1DD}"/>
              </a:ext>
            </a:extLst>
          </p:cNvPr>
          <p:cNvSpPr>
            <a:spLocks noGrp="1" noRot="1" noChangeAspect="1" noChangeArrowheads="1" noTextEdit="1"/>
          </p:cNvSpPr>
          <p:nvPr>
            <p:ph type="sldImg"/>
          </p:nvPr>
        </p:nvSpPr>
        <p:spPr>
          <a:ln/>
        </p:spPr>
      </p:sp>
      <p:sp>
        <p:nvSpPr>
          <p:cNvPr id="60418" name="Rectangle 3">
            <a:extLst>
              <a:ext uri="{FF2B5EF4-FFF2-40B4-BE49-F238E27FC236}">
                <a16:creationId xmlns:a16="http://schemas.microsoft.com/office/drawing/2014/main" id="{C46BA08B-3E80-144C-85D2-46746A82D5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46269794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a:extLst>
              <a:ext uri="{FF2B5EF4-FFF2-40B4-BE49-F238E27FC236}">
                <a16:creationId xmlns:a16="http://schemas.microsoft.com/office/drawing/2014/main" id="{191B0822-5B0B-F34A-A3F8-105C5399F1DD}"/>
              </a:ext>
            </a:extLst>
          </p:cNvPr>
          <p:cNvSpPr>
            <a:spLocks noGrp="1" noRot="1" noChangeAspect="1" noChangeArrowheads="1" noTextEdit="1"/>
          </p:cNvSpPr>
          <p:nvPr>
            <p:ph type="sldImg"/>
          </p:nvPr>
        </p:nvSpPr>
        <p:spPr>
          <a:ln/>
        </p:spPr>
      </p:sp>
      <p:sp>
        <p:nvSpPr>
          <p:cNvPr id="60418" name="Rectangle 3">
            <a:extLst>
              <a:ext uri="{FF2B5EF4-FFF2-40B4-BE49-F238E27FC236}">
                <a16:creationId xmlns:a16="http://schemas.microsoft.com/office/drawing/2014/main" id="{C46BA08B-3E80-144C-85D2-46746A82D5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79317744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7">
            <a:extLst>
              <a:ext uri="{FF2B5EF4-FFF2-40B4-BE49-F238E27FC236}">
                <a16:creationId xmlns:a16="http://schemas.microsoft.com/office/drawing/2014/main" id="{E9D2B405-DF96-1E47-8936-16B99BC8EB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CC9D5B2-7E47-2E44-908A-0F074518F2CA}" type="slidenum">
              <a:rPr lang="en-US" altLang="en-US" sz="1200"/>
              <a:pPr/>
              <a:t>104</a:t>
            </a:fld>
            <a:endParaRPr lang="en-US" altLang="en-US" sz="1200"/>
          </a:p>
        </p:txBody>
      </p:sp>
      <p:sp>
        <p:nvSpPr>
          <p:cNvPr id="173058" name="Rectangle 2">
            <a:extLst>
              <a:ext uri="{FF2B5EF4-FFF2-40B4-BE49-F238E27FC236}">
                <a16:creationId xmlns:a16="http://schemas.microsoft.com/office/drawing/2014/main" id="{8EE2CB3B-EF5D-4649-BC38-54A5D2E1BAD9}"/>
              </a:ext>
            </a:extLst>
          </p:cNvPr>
          <p:cNvSpPr>
            <a:spLocks noGrp="1" noRot="1" noChangeAspect="1" noChangeArrowheads="1" noTextEdit="1"/>
          </p:cNvSpPr>
          <p:nvPr>
            <p:ph type="sldImg"/>
          </p:nvPr>
        </p:nvSpPr>
        <p:spPr>
          <a:ln/>
        </p:spPr>
      </p:sp>
      <p:sp>
        <p:nvSpPr>
          <p:cNvPr id="173059" name="Rectangle 3">
            <a:extLst>
              <a:ext uri="{FF2B5EF4-FFF2-40B4-BE49-F238E27FC236}">
                <a16:creationId xmlns:a16="http://schemas.microsoft.com/office/drawing/2014/main" id="{7622EC15-5413-7040-994C-477C6DBB7E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7">
            <a:extLst>
              <a:ext uri="{FF2B5EF4-FFF2-40B4-BE49-F238E27FC236}">
                <a16:creationId xmlns:a16="http://schemas.microsoft.com/office/drawing/2014/main" id="{63B31A4C-B3FB-C34E-B0F4-A75648CB7C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72B8444-7795-9A48-9A85-2E5CEE8C91BD}" type="slidenum">
              <a:rPr lang="en-US" altLang="en-US" sz="1200"/>
              <a:pPr/>
              <a:t>105</a:t>
            </a:fld>
            <a:endParaRPr lang="en-US" altLang="en-US" sz="1200"/>
          </a:p>
        </p:txBody>
      </p:sp>
      <p:sp>
        <p:nvSpPr>
          <p:cNvPr id="175106" name="Rectangle 2">
            <a:extLst>
              <a:ext uri="{FF2B5EF4-FFF2-40B4-BE49-F238E27FC236}">
                <a16:creationId xmlns:a16="http://schemas.microsoft.com/office/drawing/2014/main" id="{A4DCE3E5-895A-594D-AE91-742515599998}"/>
              </a:ext>
            </a:extLst>
          </p:cNvPr>
          <p:cNvSpPr>
            <a:spLocks noGrp="1" noRot="1" noChangeAspect="1" noChangeArrowheads="1" noTextEdit="1"/>
          </p:cNvSpPr>
          <p:nvPr>
            <p:ph type="sldImg"/>
          </p:nvPr>
        </p:nvSpPr>
        <p:spPr>
          <a:ln/>
        </p:spPr>
      </p:sp>
      <p:sp>
        <p:nvSpPr>
          <p:cNvPr id="175107" name="Rectangle 3">
            <a:extLst>
              <a:ext uri="{FF2B5EF4-FFF2-40B4-BE49-F238E27FC236}">
                <a16:creationId xmlns:a16="http://schemas.microsoft.com/office/drawing/2014/main" id="{67F6894D-96AB-6548-922A-B7C86A79F2E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7">
            <a:extLst>
              <a:ext uri="{FF2B5EF4-FFF2-40B4-BE49-F238E27FC236}">
                <a16:creationId xmlns:a16="http://schemas.microsoft.com/office/drawing/2014/main" id="{C5FAA49C-A902-ED4E-BF04-12CFBDB252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6C97933-718B-B341-8A0C-8961A4E05FF3}" type="slidenum">
              <a:rPr lang="en-US" altLang="en-US" sz="1200"/>
              <a:pPr/>
              <a:t>106</a:t>
            </a:fld>
            <a:endParaRPr lang="en-US" altLang="en-US" sz="1200"/>
          </a:p>
        </p:txBody>
      </p:sp>
      <p:sp>
        <p:nvSpPr>
          <p:cNvPr id="177154" name="Rectangle 2">
            <a:extLst>
              <a:ext uri="{FF2B5EF4-FFF2-40B4-BE49-F238E27FC236}">
                <a16:creationId xmlns:a16="http://schemas.microsoft.com/office/drawing/2014/main" id="{40C3CD7B-C0A3-A24D-B2E3-86C18FB84C43}"/>
              </a:ext>
            </a:extLst>
          </p:cNvPr>
          <p:cNvSpPr>
            <a:spLocks noGrp="1" noRot="1" noChangeAspect="1" noChangeArrowheads="1" noTextEdit="1"/>
          </p:cNvSpPr>
          <p:nvPr>
            <p:ph type="sldImg"/>
          </p:nvPr>
        </p:nvSpPr>
        <p:spPr>
          <a:ln/>
        </p:spPr>
      </p:sp>
      <p:sp>
        <p:nvSpPr>
          <p:cNvPr id="177155" name="Rectangle 3">
            <a:extLst>
              <a:ext uri="{FF2B5EF4-FFF2-40B4-BE49-F238E27FC236}">
                <a16:creationId xmlns:a16="http://schemas.microsoft.com/office/drawing/2014/main" id="{EC0D4689-C26F-EA4A-A0A9-A01E5009AAF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7">
            <a:extLst>
              <a:ext uri="{FF2B5EF4-FFF2-40B4-BE49-F238E27FC236}">
                <a16:creationId xmlns:a16="http://schemas.microsoft.com/office/drawing/2014/main" id="{96EDB321-4021-9948-B143-5D2DC4F2C9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02F7777-D7DA-4945-96A2-193BA682E501}" type="slidenum">
              <a:rPr lang="en-US" altLang="en-US" sz="1200"/>
              <a:pPr/>
              <a:t>116</a:t>
            </a:fld>
            <a:endParaRPr lang="en-US" altLang="en-US" sz="1200"/>
          </a:p>
        </p:txBody>
      </p:sp>
      <p:sp>
        <p:nvSpPr>
          <p:cNvPr id="188418" name="Rectangle 2">
            <a:extLst>
              <a:ext uri="{FF2B5EF4-FFF2-40B4-BE49-F238E27FC236}">
                <a16:creationId xmlns:a16="http://schemas.microsoft.com/office/drawing/2014/main" id="{CA23705B-7B0B-E644-B062-6EFB30273AFF}"/>
              </a:ext>
            </a:extLst>
          </p:cNvPr>
          <p:cNvSpPr>
            <a:spLocks noGrp="1" noRot="1" noChangeAspect="1" noChangeArrowheads="1" noTextEdit="1"/>
          </p:cNvSpPr>
          <p:nvPr>
            <p:ph type="sldImg"/>
          </p:nvPr>
        </p:nvSpPr>
        <p:spPr>
          <a:ln/>
        </p:spPr>
      </p:sp>
      <p:sp>
        <p:nvSpPr>
          <p:cNvPr id="188419" name="Rectangle 3">
            <a:extLst>
              <a:ext uri="{FF2B5EF4-FFF2-40B4-BE49-F238E27FC236}">
                <a16:creationId xmlns:a16="http://schemas.microsoft.com/office/drawing/2014/main" id="{96FA44DA-C912-8B43-B30E-0B53140AB5A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Rectangle 7">
            <a:extLst>
              <a:ext uri="{FF2B5EF4-FFF2-40B4-BE49-F238E27FC236}">
                <a16:creationId xmlns:a16="http://schemas.microsoft.com/office/drawing/2014/main" id="{D87732DA-AFC9-D64C-BFE7-8F3F712BD9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8468A00-8713-4F45-9852-F322AC59B5DA}" type="slidenum">
              <a:rPr lang="en-US" altLang="en-US" sz="1200"/>
              <a:pPr/>
              <a:t>146</a:t>
            </a:fld>
            <a:endParaRPr lang="en-US" altLang="en-US" sz="1200"/>
          </a:p>
        </p:txBody>
      </p:sp>
      <p:sp>
        <p:nvSpPr>
          <p:cNvPr id="220162" name="Rectangle 2">
            <a:extLst>
              <a:ext uri="{FF2B5EF4-FFF2-40B4-BE49-F238E27FC236}">
                <a16:creationId xmlns:a16="http://schemas.microsoft.com/office/drawing/2014/main" id="{4D706613-8F58-5449-B368-129A95BA119B}"/>
              </a:ext>
            </a:extLst>
          </p:cNvPr>
          <p:cNvSpPr>
            <a:spLocks noGrp="1" noRot="1" noChangeAspect="1" noChangeArrowheads="1" noTextEdit="1"/>
          </p:cNvSpPr>
          <p:nvPr>
            <p:ph type="sldImg"/>
          </p:nvPr>
        </p:nvSpPr>
        <p:spPr>
          <a:ln/>
        </p:spPr>
      </p:sp>
      <p:sp>
        <p:nvSpPr>
          <p:cNvPr id="220163" name="Rectangle 3">
            <a:extLst>
              <a:ext uri="{FF2B5EF4-FFF2-40B4-BE49-F238E27FC236}">
                <a16:creationId xmlns:a16="http://schemas.microsoft.com/office/drawing/2014/main" id="{20203A73-F036-CD44-A871-9EFB9EC234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a:extLst>
              <a:ext uri="{FF2B5EF4-FFF2-40B4-BE49-F238E27FC236}">
                <a16:creationId xmlns:a16="http://schemas.microsoft.com/office/drawing/2014/main" id="{B2E0E6C6-A282-DA42-B69E-BCDCE649800F}"/>
              </a:ext>
            </a:extLst>
          </p:cNvPr>
          <p:cNvSpPr>
            <a:spLocks noGrp="1" noRot="1" noChangeAspect="1" noChangeArrowheads="1" noTextEdit="1"/>
          </p:cNvSpPr>
          <p:nvPr>
            <p:ph type="sldImg"/>
          </p:nvPr>
        </p:nvSpPr>
        <p:spPr>
          <a:ln/>
        </p:spPr>
      </p:sp>
      <p:sp>
        <p:nvSpPr>
          <p:cNvPr id="29698" name="Rectangle 3">
            <a:extLst>
              <a:ext uri="{FF2B5EF4-FFF2-40B4-BE49-F238E27FC236}">
                <a16:creationId xmlns:a16="http://schemas.microsoft.com/office/drawing/2014/main" id="{0FB2612E-FD8A-6F4C-AB93-E907ABA46B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a:extLst>
              <a:ext uri="{FF2B5EF4-FFF2-40B4-BE49-F238E27FC236}">
                <a16:creationId xmlns:a16="http://schemas.microsoft.com/office/drawing/2014/main" id="{18532D0F-B9F8-7347-86F5-CC7DDDAE70F0}"/>
              </a:ext>
            </a:extLst>
          </p:cNvPr>
          <p:cNvSpPr>
            <a:spLocks noGrp="1" noRot="1" noChangeAspect="1" noChangeArrowheads="1" noTextEdit="1"/>
          </p:cNvSpPr>
          <p:nvPr>
            <p:ph type="sldImg"/>
          </p:nvPr>
        </p:nvSpPr>
        <p:spPr>
          <a:ln/>
        </p:spPr>
      </p:sp>
      <p:sp>
        <p:nvSpPr>
          <p:cNvPr id="31746" name="Rectangle 3">
            <a:extLst>
              <a:ext uri="{FF2B5EF4-FFF2-40B4-BE49-F238E27FC236}">
                <a16:creationId xmlns:a16="http://schemas.microsoft.com/office/drawing/2014/main" id="{60E625FC-F657-6D46-8BB0-BD6191E348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1">
          <a:gsLst>
            <a:gs pos="0">
              <a:srgbClr val="7D7D7D"/>
            </a:gs>
            <a:gs pos="70000">
              <a:srgbClr val="2D2D2D"/>
            </a:gs>
            <a:gs pos="100000">
              <a:srgbClr val="242424"/>
            </a:gs>
          </a:gsLst>
          <a:lin ang="2160000"/>
        </a:gra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A100FF2-A464-5742-B736-23A26CDCAA1E}"/>
              </a:ext>
            </a:extLst>
          </p:cNvPr>
          <p:cNvSpPr>
            <a:spLocks/>
          </p:cNvSpPr>
          <p:nvPr/>
        </p:nvSpPr>
        <p:spPr bwMode="auto">
          <a:xfrm>
            <a:off x="0" y="4751388"/>
            <a:ext cx="9144000" cy="2112962"/>
          </a:xfrm>
          <a:custGeom>
            <a:avLst/>
            <a:gdLst>
              <a:gd name="T0" fmla="*/ 0 w 5760"/>
              <a:gd name="T1" fmla="*/ 1066 h 1331"/>
              <a:gd name="T2" fmla="*/ 0 w 5760"/>
              <a:gd name="T3" fmla="*/ 1331 h 1331"/>
              <a:gd name="T4" fmla="*/ 5760 w 5760"/>
              <a:gd name="T5" fmla="*/ 1331 h 1331"/>
              <a:gd name="T6" fmla="*/ 5760 w 5760"/>
              <a:gd name="T7" fmla="*/ 0 h 1331"/>
              <a:gd name="T8" fmla="*/ 0 w 5760"/>
              <a:gd name="T9" fmla="*/ 1066 h 1331"/>
              <a:gd name="T10" fmla="*/ 0 60000 65536"/>
              <a:gd name="T11" fmla="*/ 0 60000 65536"/>
              <a:gd name="T12" fmla="*/ 0 60000 65536"/>
              <a:gd name="T13" fmla="*/ 0 60000 65536"/>
              <a:gd name="T14" fmla="*/ 0 60000 65536"/>
              <a:gd name="T15" fmla="*/ 0 w 5760"/>
              <a:gd name="T16" fmla="*/ 0 h 1331"/>
              <a:gd name="T17" fmla="*/ 5760 w 5760"/>
              <a:gd name="T18" fmla="*/ 1331 h 1331"/>
            </a:gdLst>
            <a:ahLst/>
            <a:cxnLst>
              <a:cxn ang="T10">
                <a:pos x="T0" y="T1"/>
              </a:cxn>
              <a:cxn ang="T11">
                <a:pos x="T2" y="T3"/>
              </a:cxn>
              <a:cxn ang="T12">
                <a:pos x="T4" y="T5"/>
              </a:cxn>
              <a:cxn ang="T13">
                <a:pos x="T6" y="T7"/>
              </a:cxn>
              <a:cxn ang="T14">
                <a:pos x="T8" y="T9"/>
              </a:cxn>
            </a:cxnLst>
            <a:rect l="T15" t="T16" r="T17" b="T18"/>
            <a:pathLst>
              <a:path w="5760" h="1331">
                <a:moveTo>
                  <a:pt x="0" y="1066"/>
                </a:moveTo>
                <a:lnTo>
                  <a:pt x="0" y="1331"/>
                </a:lnTo>
                <a:lnTo>
                  <a:pt x="5760" y="1331"/>
                </a:lnTo>
                <a:lnTo>
                  <a:pt x="5760" y="0"/>
                </a:lnTo>
                <a:cubicBezTo>
                  <a:pt x="3220" y="1206"/>
                  <a:pt x="2250" y="1146"/>
                  <a:pt x="0" y="1066"/>
                </a:cubicBezTo>
                <a:close/>
              </a:path>
            </a:pathLst>
          </a:custGeom>
          <a:solidFill>
            <a:srgbClr val="7C7C7C">
              <a:alpha val="45097"/>
            </a:srgbClr>
          </a:solidFill>
          <a:ln>
            <a:noFill/>
          </a:ln>
          <a:effectLst>
            <a:outerShdw blurRad="50800" dist="44450" dir="16200000" algn="ctr"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5" name="Freeform 4">
            <a:extLst>
              <a:ext uri="{FF2B5EF4-FFF2-40B4-BE49-F238E27FC236}">
                <a16:creationId xmlns:a16="http://schemas.microsoft.com/office/drawing/2014/main" id="{B9C434E2-CA49-4942-A7DB-7713BB75719E}"/>
              </a:ext>
            </a:extLst>
          </p:cNvPr>
          <p:cNvSpPr>
            <a:spLocks/>
          </p:cNvSpPr>
          <p:nvPr/>
        </p:nvSpPr>
        <p:spPr bwMode="auto">
          <a:xfrm>
            <a:off x="6105525" y="0"/>
            <a:ext cx="3038475" cy="6858000"/>
          </a:xfrm>
          <a:custGeom>
            <a:avLst/>
            <a:gdLst>
              <a:gd name="T0" fmla="*/ 3038475 w 1914"/>
              <a:gd name="T1" fmla="*/ 14258 h 4329"/>
              <a:gd name="T2" fmla="*/ 3038475 w 1914"/>
              <a:gd name="T3" fmla="*/ 6858000 h 4329"/>
              <a:gd name="T4" fmla="*/ 323850 w 1914"/>
              <a:gd name="T5" fmla="*/ 6854832 h 4329"/>
              <a:gd name="T6" fmla="*/ 0 w 1914"/>
              <a:gd name="T7" fmla="*/ 0 h 4329"/>
              <a:gd name="T8" fmla="*/ 3038475 w 1914"/>
              <a:gd name="T9" fmla="*/ 14258 h 43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14" h="4329">
                <a:moveTo>
                  <a:pt x="1914" y="9"/>
                </a:moveTo>
                <a:lnTo>
                  <a:pt x="1914" y="4329"/>
                </a:lnTo>
                <a:lnTo>
                  <a:pt x="204" y="4327"/>
                </a:lnTo>
                <a:cubicBezTo>
                  <a:pt x="1288" y="3574"/>
                  <a:pt x="1608" y="1590"/>
                  <a:pt x="0" y="0"/>
                </a:cubicBezTo>
                <a:lnTo>
                  <a:pt x="1914" y="9"/>
                </a:lnTo>
                <a:close/>
              </a:path>
            </a:pathLst>
          </a:custGeom>
          <a:solidFill>
            <a:srgbClr val="595959">
              <a:alpha val="39999"/>
            </a:srgbClr>
          </a:solidFill>
          <a:ln>
            <a:noFill/>
          </a:ln>
          <a:effectLst>
            <a:outerShdw blurRad="50800" dist="50800" dir="10800000" algn="ctr" rotWithShape="0">
              <a:srgbClr val="000000">
                <a:alpha val="45000"/>
              </a:srgbClr>
            </a:outerShdw>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9" name="Title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6" name="Date Placeholder 29">
            <a:extLst>
              <a:ext uri="{FF2B5EF4-FFF2-40B4-BE49-F238E27FC236}">
                <a16:creationId xmlns:a16="http://schemas.microsoft.com/office/drawing/2014/main" id="{D0A6FCFD-454A-324B-BE79-223BBB85B783}"/>
              </a:ext>
            </a:extLst>
          </p:cNvPr>
          <p:cNvSpPr>
            <a:spLocks noGrp="1"/>
          </p:cNvSpPr>
          <p:nvPr>
            <p:ph type="dt" sz="half" idx="10"/>
          </p:nvPr>
        </p:nvSpPr>
        <p:spPr/>
        <p:txBody>
          <a:bodyPr/>
          <a:lstStyle>
            <a:lvl1pPr>
              <a:defRPr/>
            </a:lvl1pPr>
          </a:lstStyle>
          <a:p>
            <a:pPr>
              <a:defRPr/>
            </a:pPr>
            <a:endParaRPr lang="en-US"/>
          </a:p>
        </p:txBody>
      </p:sp>
      <p:sp>
        <p:nvSpPr>
          <p:cNvPr id="7" name="Footer Placeholder 18">
            <a:extLst>
              <a:ext uri="{FF2B5EF4-FFF2-40B4-BE49-F238E27FC236}">
                <a16:creationId xmlns:a16="http://schemas.microsoft.com/office/drawing/2014/main" id="{F4FF689E-02CD-2740-9E24-41819F50B5FD}"/>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26">
            <a:extLst>
              <a:ext uri="{FF2B5EF4-FFF2-40B4-BE49-F238E27FC236}">
                <a16:creationId xmlns:a16="http://schemas.microsoft.com/office/drawing/2014/main" id="{ABDBA698-A8E4-9540-9E6B-FFBD6750D836}"/>
              </a:ext>
            </a:extLst>
          </p:cNvPr>
          <p:cNvSpPr>
            <a:spLocks noGrp="1"/>
          </p:cNvSpPr>
          <p:nvPr>
            <p:ph type="sldNum" sz="quarter" idx="12"/>
          </p:nvPr>
        </p:nvSpPr>
        <p:spPr/>
        <p:txBody>
          <a:bodyPr/>
          <a:lstStyle>
            <a:lvl1pPr>
              <a:defRPr/>
            </a:lvl1pPr>
          </a:lstStyle>
          <a:p>
            <a:fld id="{FAB9E8D5-7616-034A-845E-25F1F09F4ADF}" type="slidenum">
              <a:rPr lang="en-US" altLang="en-US"/>
              <a:pPr/>
              <a:t>‹#›</a:t>
            </a:fld>
            <a:endParaRPr lang="en-US" altLang="en-US"/>
          </a:p>
        </p:txBody>
      </p:sp>
    </p:spTree>
    <p:extLst>
      <p:ext uri="{BB962C8B-B14F-4D97-AF65-F5344CB8AC3E}">
        <p14:creationId xmlns:p14="http://schemas.microsoft.com/office/powerpoint/2010/main" val="3492018029"/>
      </p:ext>
    </p:extLst>
  </p:cSld>
  <p:clrMapOvr>
    <a:overrideClrMapping bg1="dk1" tx1="lt1" bg2="dk2" tx2="lt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E23ED196-E2F3-2D40-A1FA-55958661EFB1}"/>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AA2D575E-6812-4F42-BA26-4A13B2289FE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781EFE4D-18D7-074E-A227-9BF25244DC63}"/>
              </a:ext>
            </a:extLst>
          </p:cNvPr>
          <p:cNvSpPr>
            <a:spLocks noGrp="1"/>
          </p:cNvSpPr>
          <p:nvPr>
            <p:ph type="sldNum" sz="quarter" idx="12"/>
          </p:nvPr>
        </p:nvSpPr>
        <p:spPr/>
        <p:txBody>
          <a:bodyPr/>
          <a:lstStyle>
            <a:lvl1pPr>
              <a:defRPr/>
            </a:lvl1pPr>
          </a:lstStyle>
          <a:p>
            <a:fld id="{860865D4-AD86-444A-9AC8-153437FEE2AA}" type="slidenum">
              <a:rPr lang="en-US" altLang="en-US"/>
              <a:pPr/>
              <a:t>‹#›</a:t>
            </a:fld>
            <a:endParaRPr lang="en-US" altLang="en-US"/>
          </a:p>
        </p:txBody>
      </p:sp>
    </p:spTree>
    <p:extLst>
      <p:ext uri="{BB962C8B-B14F-4D97-AF65-F5344CB8AC3E}">
        <p14:creationId xmlns:p14="http://schemas.microsoft.com/office/powerpoint/2010/main" val="246283430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8EF87A3D-B7CF-CF44-9BE9-46498768F822}"/>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0688CF2C-C8B0-2846-A5D6-640DDAB387F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DC144D66-955C-C54B-B64B-FD1DDB4B9359}"/>
              </a:ext>
            </a:extLst>
          </p:cNvPr>
          <p:cNvSpPr>
            <a:spLocks noGrp="1"/>
          </p:cNvSpPr>
          <p:nvPr>
            <p:ph type="sldNum" sz="quarter" idx="12"/>
          </p:nvPr>
        </p:nvSpPr>
        <p:spPr/>
        <p:txBody>
          <a:bodyPr/>
          <a:lstStyle>
            <a:lvl1pPr>
              <a:defRPr/>
            </a:lvl1pPr>
          </a:lstStyle>
          <a:p>
            <a:fld id="{ED77FE1B-1E13-904E-9BDB-9CBF9D864C89}" type="slidenum">
              <a:rPr lang="en-US" altLang="en-US"/>
              <a:pPr/>
              <a:t>‹#›</a:t>
            </a:fld>
            <a:endParaRPr lang="en-US" altLang="en-US"/>
          </a:p>
        </p:txBody>
      </p:sp>
    </p:spTree>
    <p:extLst>
      <p:ext uri="{BB962C8B-B14F-4D97-AF65-F5344CB8AC3E}">
        <p14:creationId xmlns:p14="http://schemas.microsoft.com/office/powerpoint/2010/main" val="143631976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86B31A6C-5954-BE41-A07A-03E2F2EC7E27}"/>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AEE0E7BD-E80C-0D4E-8210-4C60E982AF0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C02FAAAD-FD6B-1340-86AD-1AFF9287D797}"/>
              </a:ext>
            </a:extLst>
          </p:cNvPr>
          <p:cNvSpPr>
            <a:spLocks noGrp="1"/>
          </p:cNvSpPr>
          <p:nvPr>
            <p:ph type="sldNum" sz="quarter" idx="12"/>
          </p:nvPr>
        </p:nvSpPr>
        <p:spPr/>
        <p:txBody>
          <a:bodyPr/>
          <a:lstStyle>
            <a:lvl1pPr>
              <a:defRPr/>
            </a:lvl1pPr>
          </a:lstStyle>
          <a:p>
            <a:fld id="{9F5673C2-D392-3746-8F8D-85E8FE2B3C73}" type="slidenum">
              <a:rPr lang="en-US" altLang="en-US"/>
              <a:pPr/>
              <a:t>‹#›</a:t>
            </a:fld>
            <a:endParaRPr lang="en-US" altLang="en-US"/>
          </a:p>
        </p:txBody>
      </p:sp>
    </p:spTree>
    <p:extLst>
      <p:ext uri="{BB962C8B-B14F-4D97-AF65-F5344CB8AC3E}">
        <p14:creationId xmlns:p14="http://schemas.microsoft.com/office/powerpoint/2010/main" val="25599665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rotWithShape="1">
          <a:gsLst>
            <a:gs pos="0">
              <a:srgbClr val="7D7D7D"/>
            </a:gs>
            <a:gs pos="70000">
              <a:srgbClr val="2D2D2D"/>
            </a:gs>
            <a:gs pos="100000">
              <a:srgbClr val="242424"/>
            </a:gs>
          </a:gsLst>
          <a:lin ang="2160000"/>
        </a:gra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292CA329-F91E-4248-980E-33CADD95619B}"/>
              </a:ext>
            </a:extLst>
          </p:cNvPr>
          <p:cNvSpPr>
            <a:spLocks/>
          </p:cNvSpPr>
          <p:nvPr/>
        </p:nvSpPr>
        <p:spPr bwMode="auto">
          <a:xfrm>
            <a:off x="0" y="4751388"/>
            <a:ext cx="9144000" cy="2112962"/>
          </a:xfrm>
          <a:custGeom>
            <a:avLst/>
            <a:gdLst>
              <a:gd name="T0" fmla="*/ 0 w 5760"/>
              <a:gd name="T1" fmla="*/ 1066 h 1331"/>
              <a:gd name="T2" fmla="*/ 0 w 5760"/>
              <a:gd name="T3" fmla="*/ 1331 h 1331"/>
              <a:gd name="T4" fmla="*/ 5760 w 5760"/>
              <a:gd name="T5" fmla="*/ 1331 h 1331"/>
              <a:gd name="T6" fmla="*/ 5760 w 5760"/>
              <a:gd name="T7" fmla="*/ 0 h 1331"/>
              <a:gd name="T8" fmla="*/ 0 w 5760"/>
              <a:gd name="T9" fmla="*/ 1066 h 1331"/>
              <a:gd name="T10" fmla="*/ 0 60000 65536"/>
              <a:gd name="T11" fmla="*/ 0 60000 65536"/>
              <a:gd name="T12" fmla="*/ 0 60000 65536"/>
              <a:gd name="T13" fmla="*/ 0 60000 65536"/>
              <a:gd name="T14" fmla="*/ 0 60000 65536"/>
              <a:gd name="T15" fmla="*/ 0 w 5760"/>
              <a:gd name="T16" fmla="*/ 0 h 1331"/>
              <a:gd name="T17" fmla="*/ 5760 w 5760"/>
              <a:gd name="T18" fmla="*/ 1331 h 1331"/>
            </a:gdLst>
            <a:ahLst/>
            <a:cxnLst>
              <a:cxn ang="T10">
                <a:pos x="T0" y="T1"/>
              </a:cxn>
              <a:cxn ang="T11">
                <a:pos x="T2" y="T3"/>
              </a:cxn>
              <a:cxn ang="T12">
                <a:pos x="T4" y="T5"/>
              </a:cxn>
              <a:cxn ang="T13">
                <a:pos x="T6" y="T7"/>
              </a:cxn>
              <a:cxn ang="T14">
                <a:pos x="T8" y="T9"/>
              </a:cxn>
            </a:cxnLst>
            <a:rect l="T15" t="T16" r="T17" b="T18"/>
            <a:pathLst>
              <a:path w="5760" h="1331">
                <a:moveTo>
                  <a:pt x="0" y="1066"/>
                </a:moveTo>
                <a:lnTo>
                  <a:pt x="0" y="1331"/>
                </a:lnTo>
                <a:lnTo>
                  <a:pt x="5760" y="1331"/>
                </a:lnTo>
                <a:lnTo>
                  <a:pt x="5760" y="0"/>
                </a:lnTo>
                <a:cubicBezTo>
                  <a:pt x="3220" y="1206"/>
                  <a:pt x="2250" y="1146"/>
                  <a:pt x="0" y="1066"/>
                </a:cubicBezTo>
                <a:close/>
              </a:path>
            </a:pathLst>
          </a:custGeom>
          <a:solidFill>
            <a:srgbClr val="7C7C7C">
              <a:alpha val="45097"/>
            </a:srgbClr>
          </a:solidFill>
          <a:ln>
            <a:noFill/>
          </a:ln>
          <a:effectLst>
            <a:outerShdw blurRad="50800" dist="44450" dir="16200000" algn="ctr"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5" name="Freeform 4">
            <a:extLst>
              <a:ext uri="{FF2B5EF4-FFF2-40B4-BE49-F238E27FC236}">
                <a16:creationId xmlns:a16="http://schemas.microsoft.com/office/drawing/2014/main" id="{569C5636-1850-D34B-BCF4-041985239303}"/>
              </a:ext>
            </a:extLst>
          </p:cNvPr>
          <p:cNvSpPr>
            <a:spLocks/>
          </p:cNvSpPr>
          <p:nvPr/>
        </p:nvSpPr>
        <p:spPr bwMode="auto">
          <a:xfrm>
            <a:off x="6105525" y="0"/>
            <a:ext cx="3038475" cy="6858000"/>
          </a:xfrm>
          <a:custGeom>
            <a:avLst/>
            <a:gdLst>
              <a:gd name="T0" fmla="*/ 3038475 w 1914"/>
              <a:gd name="T1" fmla="*/ 14258 h 4329"/>
              <a:gd name="T2" fmla="*/ 3038475 w 1914"/>
              <a:gd name="T3" fmla="*/ 6858000 h 4329"/>
              <a:gd name="T4" fmla="*/ 323850 w 1914"/>
              <a:gd name="T5" fmla="*/ 6854832 h 4329"/>
              <a:gd name="T6" fmla="*/ 0 w 1914"/>
              <a:gd name="T7" fmla="*/ 0 h 4329"/>
              <a:gd name="T8" fmla="*/ 3038475 w 1914"/>
              <a:gd name="T9" fmla="*/ 14258 h 43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14" h="4329">
                <a:moveTo>
                  <a:pt x="1914" y="9"/>
                </a:moveTo>
                <a:lnTo>
                  <a:pt x="1914" y="4329"/>
                </a:lnTo>
                <a:lnTo>
                  <a:pt x="204" y="4327"/>
                </a:lnTo>
                <a:cubicBezTo>
                  <a:pt x="1288" y="3574"/>
                  <a:pt x="1608" y="1590"/>
                  <a:pt x="0" y="0"/>
                </a:cubicBezTo>
                <a:lnTo>
                  <a:pt x="1914" y="9"/>
                </a:lnTo>
                <a:close/>
              </a:path>
            </a:pathLst>
          </a:custGeom>
          <a:solidFill>
            <a:srgbClr val="595959">
              <a:alpha val="39999"/>
            </a:srgbClr>
          </a:solidFill>
          <a:ln>
            <a:noFill/>
          </a:ln>
          <a:effectLst>
            <a:outerShdw blurRad="50800" dist="50800" dir="10800000" algn="ctr" rotWithShape="0">
              <a:srgbClr val="000000">
                <a:alpha val="45000"/>
              </a:srgbClr>
            </a:outerShdw>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6" name="Date Placeholder 3">
            <a:extLst>
              <a:ext uri="{FF2B5EF4-FFF2-40B4-BE49-F238E27FC236}">
                <a16:creationId xmlns:a16="http://schemas.microsoft.com/office/drawing/2014/main" id="{A8C54DD8-F1F1-BE45-BAC1-BD969F278334}"/>
              </a:ext>
            </a:extLst>
          </p:cNvPr>
          <p:cNvSpPr>
            <a:spLocks noGrp="1"/>
          </p:cNvSpPr>
          <p:nvPr>
            <p:ph type="dt" sz="half" idx="10"/>
          </p:nvPr>
        </p:nvSpPr>
        <p:spPr/>
        <p:txBody>
          <a:bodyPr/>
          <a:lstStyle>
            <a:lvl1pPr>
              <a:defRPr/>
            </a:lvl1pPr>
          </a:lstStyle>
          <a:p>
            <a:pPr>
              <a:defRPr/>
            </a:pPr>
            <a:endParaRPr lang="en-US"/>
          </a:p>
        </p:txBody>
      </p:sp>
      <p:sp>
        <p:nvSpPr>
          <p:cNvPr id="7" name="Footer Placeholder 4">
            <a:extLst>
              <a:ext uri="{FF2B5EF4-FFF2-40B4-BE49-F238E27FC236}">
                <a16:creationId xmlns:a16="http://schemas.microsoft.com/office/drawing/2014/main" id="{AEBBF83F-1DF4-FB4D-B6A6-767209BA00F2}"/>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ADEC98B6-AA34-1F44-8706-61503C8DCA0E}"/>
              </a:ext>
            </a:extLst>
          </p:cNvPr>
          <p:cNvSpPr>
            <a:spLocks noGrp="1"/>
          </p:cNvSpPr>
          <p:nvPr>
            <p:ph type="sldNum" sz="quarter" idx="12"/>
          </p:nvPr>
        </p:nvSpPr>
        <p:spPr/>
        <p:txBody>
          <a:bodyPr/>
          <a:lstStyle>
            <a:lvl1pPr>
              <a:defRPr/>
            </a:lvl1pPr>
          </a:lstStyle>
          <a:p>
            <a:fld id="{3D7202A3-41E4-6549-A071-305F57871742}" type="slidenum">
              <a:rPr lang="en-US" altLang="en-US"/>
              <a:pPr/>
              <a:t>‹#›</a:t>
            </a:fld>
            <a:endParaRPr lang="en-US" altLang="en-US"/>
          </a:p>
        </p:txBody>
      </p:sp>
    </p:spTree>
    <p:extLst>
      <p:ext uri="{BB962C8B-B14F-4D97-AF65-F5344CB8AC3E}">
        <p14:creationId xmlns:p14="http://schemas.microsoft.com/office/powerpoint/2010/main" val="3684795345"/>
      </p:ext>
    </p:extLst>
  </p:cSld>
  <p:clrMapOvr>
    <a:overrideClrMapping bg1="dk1" tx1="lt1" bg2="dk2" tx2="lt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FDECA244-1718-7F4F-AB2B-9F4F809F756E}"/>
              </a:ext>
            </a:extLst>
          </p:cNvPr>
          <p:cNvSpPr>
            <a:spLocks noGrp="1"/>
          </p:cNvSpPr>
          <p:nvPr>
            <p:ph type="dt" sz="half" idx="10"/>
          </p:nvPr>
        </p:nvSpPr>
        <p:spPr/>
        <p:txBody>
          <a:bodyPr/>
          <a:lstStyle>
            <a:lvl1pPr>
              <a:defRPr/>
            </a:lvl1pPr>
          </a:lstStyle>
          <a:p>
            <a:pPr>
              <a:defRPr/>
            </a:pPr>
            <a:endParaRPr lang="en-US"/>
          </a:p>
        </p:txBody>
      </p:sp>
      <p:sp>
        <p:nvSpPr>
          <p:cNvPr id="6" name="Footer Placeholder 21">
            <a:extLst>
              <a:ext uri="{FF2B5EF4-FFF2-40B4-BE49-F238E27FC236}">
                <a16:creationId xmlns:a16="http://schemas.microsoft.com/office/drawing/2014/main" id="{7ECF3F61-EE7B-FC40-A319-3D57EE7F309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17">
            <a:extLst>
              <a:ext uri="{FF2B5EF4-FFF2-40B4-BE49-F238E27FC236}">
                <a16:creationId xmlns:a16="http://schemas.microsoft.com/office/drawing/2014/main" id="{5A6F9488-04EC-AD43-81A4-44D9206F1A6D}"/>
              </a:ext>
            </a:extLst>
          </p:cNvPr>
          <p:cNvSpPr>
            <a:spLocks noGrp="1"/>
          </p:cNvSpPr>
          <p:nvPr>
            <p:ph type="sldNum" sz="quarter" idx="12"/>
          </p:nvPr>
        </p:nvSpPr>
        <p:spPr/>
        <p:txBody>
          <a:bodyPr/>
          <a:lstStyle>
            <a:lvl1pPr>
              <a:defRPr/>
            </a:lvl1pPr>
          </a:lstStyle>
          <a:p>
            <a:fld id="{01A6FC1E-F715-7040-8C7B-8AA96F3F28BA}" type="slidenum">
              <a:rPr lang="en-US" altLang="en-US"/>
              <a:pPr/>
              <a:t>‹#›</a:t>
            </a:fld>
            <a:endParaRPr lang="en-US" altLang="en-US"/>
          </a:p>
        </p:txBody>
      </p:sp>
    </p:spTree>
    <p:extLst>
      <p:ext uri="{BB962C8B-B14F-4D97-AF65-F5344CB8AC3E}">
        <p14:creationId xmlns:p14="http://schemas.microsoft.com/office/powerpoint/2010/main" val="184365458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DB39D4-107A-E541-9ECB-81157776E937}"/>
              </a:ext>
            </a:extLst>
          </p:cNvPr>
          <p:cNvSpPr>
            <a:spLocks noGrp="1"/>
          </p:cNvSpPr>
          <p:nvPr>
            <p:ph type="dt" sz="half" idx="10"/>
          </p:nvPr>
        </p:nvSpPr>
        <p:spPr/>
        <p:txBody>
          <a:bodyPr/>
          <a:lstStyle>
            <a:lvl1pPr>
              <a:defRPr/>
            </a:lvl1pPr>
          </a:lstStyle>
          <a:p>
            <a:pPr>
              <a:defRPr/>
            </a:pPr>
            <a:endParaRPr lang="en-US"/>
          </a:p>
        </p:txBody>
      </p:sp>
      <p:sp>
        <p:nvSpPr>
          <p:cNvPr id="8" name="Footer Placeholder 7">
            <a:extLst>
              <a:ext uri="{FF2B5EF4-FFF2-40B4-BE49-F238E27FC236}">
                <a16:creationId xmlns:a16="http://schemas.microsoft.com/office/drawing/2014/main" id="{EA3AB947-3D11-DC46-8D9A-E42D6539335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BC45F301-51C0-3E44-B7CA-3AC25B04FECC}"/>
              </a:ext>
            </a:extLst>
          </p:cNvPr>
          <p:cNvSpPr>
            <a:spLocks noGrp="1"/>
          </p:cNvSpPr>
          <p:nvPr>
            <p:ph type="sldNum" sz="quarter" idx="12"/>
          </p:nvPr>
        </p:nvSpPr>
        <p:spPr/>
        <p:txBody>
          <a:bodyPr/>
          <a:lstStyle>
            <a:lvl1pPr>
              <a:defRPr/>
            </a:lvl1pPr>
          </a:lstStyle>
          <a:p>
            <a:fld id="{24CA26AE-81F9-E04E-8A24-1097F4F88333}" type="slidenum">
              <a:rPr lang="en-US" altLang="en-US"/>
              <a:pPr/>
              <a:t>‹#›</a:t>
            </a:fld>
            <a:endParaRPr lang="en-US" altLang="en-US"/>
          </a:p>
        </p:txBody>
      </p:sp>
    </p:spTree>
    <p:extLst>
      <p:ext uri="{BB962C8B-B14F-4D97-AF65-F5344CB8AC3E}">
        <p14:creationId xmlns:p14="http://schemas.microsoft.com/office/powerpoint/2010/main" val="250415304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lstStyle>
            <a:lvl1pPr algn="l">
              <a:defRPr sz="4600"/>
            </a:lvl1pPr>
          </a:lstStyle>
          <a:p>
            <a:r>
              <a:rPr lang="en-US"/>
              <a:t>Click to edit Master title style</a:t>
            </a:r>
          </a:p>
        </p:txBody>
      </p:sp>
      <p:sp>
        <p:nvSpPr>
          <p:cNvPr id="3" name="Date Placeholder 9">
            <a:extLst>
              <a:ext uri="{FF2B5EF4-FFF2-40B4-BE49-F238E27FC236}">
                <a16:creationId xmlns:a16="http://schemas.microsoft.com/office/drawing/2014/main" id="{EE2B4ABA-95F8-3D48-9ED7-2ACF051323FE}"/>
              </a:ext>
            </a:extLst>
          </p:cNvPr>
          <p:cNvSpPr>
            <a:spLocks noGrp="1"/>
          </p:cNvSpPr>
          <p:nvPr>
            <p:ph type="dt" sz="half" idx="10"/>
          </p:nvPr>
        </p:nvSpPr>
        <p:spPr/>
        <p:txBody>
          <a:bodyPr/>
          <a:lstStyle>
            <a:lvl1pPr>
              <a:defRPr/>
            </a:lvl1pPr>
          </a:lstStyle>
          <a:p>
            <a:pPr>
              <a:defRPr/>
            </a:pPr>
            <a:endParaRPr lang="en-US"/>
          </a:p>
        </p:txBody>
      </p:sp>
      <p:sp>
        <p:nvSpPr>
          <p:cNvPr id="4" name="Footer Placeholder 21">
            <a:extLst>
              <a:ext uri="{FF2B5EF4-FFF2-40B4-BE49-F238E27FC236}">
                <a16:creationId xmlns:a16="http://schemas.microsoft.com/office/drawing/2014/main" id="{0CE1E0E0-E66D-C947-A630-07B5FF4F8C0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17">
            <a:extLst>
              <a:ext uri="{FF2B5EF4-FFF2-40B4-BE49-F238E27FC236}">
                <a16:creationId xmlns:a16="http://schemas.microsoft.com/office/drawing/2014/main" id="{AD4994DE-612F-EC46-ABAF-E8F86E7B4C92}"/>
              </a:ext>
            </a:extLst>
          </p:cNvPr>
          <p:cNvSpPr>
            <a:spLocks noGrp="1"/>
          </p:cNvSpPr>
          <p:nvPr>
            <p:ph type="sldNum" sz="quarter" idx="12"/>
          </p:nvPr>
        </p:nvSpPr>
        <p:spPr/>
        <p:txBody>
          <a:bodyPr/>
          <a:lstStyle>
            <a:lvl1pPr>
              <a:defRPr/>
            </a:lvl1pPr>
          </a:lstStyle>
          <a:p>
            <a:fld id="{D7062D1C-2F10-DE43-A8B9-6DFD5D37B1C8}" type="slidenum">
              <a:rPr lang="en-US" altLang="en-US"/>
              <a:pPr/>
              <a:t>‹#›</a:t>
            </a:fld>
            <a:endParaRPr lang="en-US" altLang="en-US"/>
          </a:p>
        </p:txBody>
      </p:sp>
    </p:spTree>
    <p:extLst>
      <p:ext uri="{BB962C8B-B14F-4D97-AF65-F5344CB8AC3E}">
        <p14:creationId xmlns:p14="http://schemas.microsoft.com/office/powerpoint/2010/main" val="368866860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798DA9CD-6D52-5F4F-BACD-FB93CD3F67B2}"/>
              </a:ext>
            </a:extLst>
          </p:cNvPr>
          <p:cNvSpPr>
            <a:spLocks noGrp="1"/>
          </p:cNvSpPr>
          <p:nvPr>
            <p:ph type="dt" sz="half" idx="10"/>
          </p:nvPr>
        </p:nvSpPr>
        <p:spPr/>
        <p:txBody>
          <a:bodyPr/>
          <a:lstStyle>
            <a:lvl1pPr>
              <a:defRPr/>
            </a:lvl1pPr>
          </a:lstStyle>
          <a:p>
            <a:pPr>
              <a:defRPr/>
            </a:pPr>
            <a:endParaRPr lang="en-US"/>
          </a:p>
        </p:txBody>
      </p:sp>
      <p:sp>
        <p:nvSpPr>
          <p:cNvPr id="3" name="Footer Placeholder 21">
            <a:extLst>
              <a:ext uri="{FF2B5EF4-FFF2-40B4-BE49-F238E27FC236}">
                <a16:creationId xmlns:a16="http://schemas.microsoft.com/office/drawing/2014/main" id="{4E13A097-3434-0B4E-BE3F-255B01863BC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17">
            <a:extLst>
              <a:ext uri="{FF2B5EF4-FFF2-40B4-BE49-F238E27FC236}">
                <a16:creationId xmlns:a16="http://schemas.microsoft.com/office/drawing/2014/main" id="{7AB955E6-A34D-E44D-A9F2-196634D3D221}"/>
              </a:ext>
            </a:extLst>
          </p:cNvPr>
          <p:cNvSpPr>
            <a:spLocks noGrp="1"/>
          </p:cNvSpPr>
          <p:nvPr>
            <p:ph type="sldNum" sz="quarter" idx="12"/>
          </p:nvPr>
        </p:nvSpPr>
        <p:spPr/>
        <p:txBody>
          <a:bodyPr/>
          <a:lstStyle>
            <a:lvl1pPr>
              <a:defRPr/>
            </a:lvl1pPr>
          </a:lstStyle>
          <a:p>
            <a:fld id="{AA5B6C23-5A84-9E4C-B951-D0D0E282CA5E}" type="slidenum">
              <a:rPr lang="en-US" altLang="en-US"/>
              <a:pPr/>
              <a:t>‹#›</a:t>
            </a:fld>
            <a:endParaRPr lang="en-US" altLang="en-US"/>
          </a:p>
        </p:txBody>
      </p:sp>
    </p:spTree>
    <p:extLst>
      <p:ext uri="{BB962C8B-B14F-4D97-AF65-F5344CB8AC3E}">
        <p14:creationId xmlns:p14="http://schemas.microsoft.com/office/powerpoint/2010/main" val="141065561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6307A8-3C8D-9F47-AE0B-3E49840ADBC3}"/>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CEE57690-DA77-0C4A-AAF5-AF4563E1B94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41A8BA6B-FBDF-3645-B2A2-9E45057C178F}"/>
              </a:ext>
            </a:extLst>
          </p:cNvPr>
          <p:cNvSpPr>
            <a:spLocks noGrp="1"/>
          </p:cNvSpPr>
          <p:nvPr>
            <p:ph type="sldNum" sz="quarter" idx="12"/>
          </p:nvPr>
        </p:nvSpPr>
        <p:spPr>
          <a:xfrm>
            <a:off x="8156575" y="6421438"/>
            <a:ext cx="762000" cy="365125"/>
          </a:xfrm>
        </p:spPr>
        <p:txBody>
          <a:bodyPr/>
          <a:lstStyle>
            <a:lvl1pPr>
              <a:defRPr/>
            </a:lvl1pPr>
          </a:lstStyle>
          <a:p>
            <a:fld id="{A031E575-3137-374F-B1A2-60C577EE0B9C}" type="slidenum">
              <a:rPr lang="en-US" altLang="en-US"/>
              <a:pPr/>
              <a:t>‹#›</a:t>
            </a:fld>
            <a:endParaRPr lang="en-US" altLang="en-US"/>
          </a:p>
        </p:txBody>
      </p:sp>
    </p:spTree>
    <p:extLst>
      <p:ext uri="{BB962C8B-B14F-4D97-AF65-F5344CB8AC3E}">
        <p14:creationId xmlns:p14="http://schemas.microsoft.com/office/powerpoint/2010/main" val="207916613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5" name="Date Placeholder 4">
            <a:extLst>
              <a:ext uri="{FF2B5EF4-FFF2-40B4-BE49-F238E27FC236}">
                <a16:creationId xmlns:a16="http://schemas.microsoft.com/office/drawing/2014/main" id="{E259CFCB-BAA5-4349-8CF7-AC53B44A6DDE}"/>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FD68E81D-C56A-1C44-95E0-084280AFEB5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B1B22E30-ED73-0F46-BE5B-F458402B5375}"/>
              </a:ext>
            </a:extLst>
          </p:cNvPr>
          <p:cNvSpPr>
            <a:spLocks noGrp="1"/>
          </p:cNvSpPr>
          <p:nvPr>
            <p:ph type="sldNum" sz="quarter" idx="12"/>
          </p:nvPr>
        </p:nvSpPr>
        <p:spPr/>
        <p:txBody>
          <a:bodyPr/>
          <a:lstStyle>
            <a:lvl1pPr>
              <a:defRPr/>
            </a:lvl1pPr>
          </a:lstStyle>
          <a:p>
            <a:fld id="{DA2444A4-ADBD-D64D-BD19-12EA24885619}" type="slidenum">
              <a:rPr lang="en-US" altLang="en-US"/>
              <a:pPr/>
              <a:t>‹#›</a:t>
            </a:fld>
            <a:endParaRPr lang="en-US" altLang="en-US"/>
          </a:p>
        </p:txBody>
      </p:sp>
    </p:spTree>
    <p:extLst>
      <p:ext uri="{BB962C8B-B14F-4D97-AF65-F5344CB8AC3E}">
        <p14:creationId xmlns:p14="http://schemas.microsoft.com/office/powerpoint/2010/main" val="125986388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F0A63EDE-8908-BD4D-B63E-14F3480124DC}"/>
              </a:ext>
            </a:extLst>
          </p:cNvPr>
          <p:cNvSpPr>
            <a:spLocks/>
          </p:cNvSpPr>
          <p:nvPr/>
        </p:nvSpPr>
        <p:spPr bwMode="auto">
          <a:xfrm>
            <a:off x="0" y="4751388"/>
            <a:ext cx="9144000" cy="2112962"/>
          </a:xfrm>
          <a:custGeom>
            <a:avLst/>
            <a:gdLst>
              <a:gd name="T0" fmla="*/ 0 w 5760"/>
              <a:gd name="T1" fmla="*/ 1066 h 1331"/>
              <a:gd name="T2" fmla="*/ 0 w 5760"/>
              <a:gd name="T3" fmla="*/ 1331 h 1331"/>
              <a:gd name="T4" fmla="*/ 5760 w 5760"/>
              <a:gd name="T5" fmla="*/ 1331 h 1331"/>
              <a:gd name="T6" fmla="*/ 5760 w 5760"/>
              <a:gd name="T7" fmla="*/ 0 h 1331"/>
              <a:gd name="T8" fmla="*/ 0 w 5760"/>
              <a:gd name="T9" fmla="*/ 1066 h 1331"/>
              <a:gd name="T10" fmla="*/ 0 60000 65536"/>
              <a:gd name="T11" fmla="*/ 0 60000 65536"/>
              <a:gd name="T12" fmla="*/ 0 60000 65536"/>
              <a:gd name="T13" fmla="*/ 0 60000 65536"/>
              <a:gd name="T14" fmla="*/ 0 60000 65536"/>
              <a:gd name="T15" fmla="*/ 0 w 5760"/>
              <a:gd name="T16" fmla="*/ 0 h 1331"/>
              <a:gd name="T17" fmla="*/ 5760 w 5760"/>
              <a:gd name="T18" fmla="*/ 1331 h 1331"/>
            </a:gdLst>
            <a:ahLst/>
            <a:cxnLst>
              <a:cxn ang="T10">
                <a:pos x="T0" y="T1"/>
              </a:cxn>
              <a:cxn ang="T11">
                <a:pos x="T2" y="T3"/>
              </a:cxn>
              <a:cxn ang="T12">
                <a:pos x="T4" y="T5"/>
              </a:cxn>
              <a:cxn ang="T13">
                <a:pos x="T6" y="T7"/>
              </a:cxn>
              <a:cxn ang="T14">
                <a:pos x="T8" y="T9"/>
              </a:cxn>
            </a:cxnLst>
            <a:rect l="T15" t="T16" r="T17" b="T18"/>
            <a:pathLst>
              <a:path w="5760" h="1331">
                <a:moveTo>
                  <a:pt x="0" y="1066"/>
                </a:moveTo>
                <a:lnTo>
                  <a:pt x="0" y="1331"/>
                </a:lnTo>
                <a:lnTo>
                  <a:pt x="5760" y="1331"/>
                </a:lnTo>
                <a:lnTo>
                  <a:pt x="5760" y="0"/>
                </a:lnTo>
                <a:cubicBezTo>
                  <a:pt x="3220" y="1206"/>
                  <a:pt x="2250" y="1146"/>
                  <a:pt x="0" y="1066"/>
                </a:cubicBezTo>
                <a:close/>
              </a:path>
            </a:pathLst>
          </a:custGeom>
          <a:solidFill>
            <a:srgbClr val="7C7C7C">
              <a:alpha val="45097"/>
            </a:srgbClr>
          </a:solidFill>
          <a:ln>
            <a:noFill/>
          </a:ln>
          <a:effectLst>
            <a:outerShdw blurRad="50800" dist="44450" dir="16200000" algn="ctr"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16" name="Freeform 15">
            <a:extLst>
              <a:ext uri="{FF2B5EF4-FFF2-40B4-BE49-F238E27FC236}">
                <a16:creationId xmlns:a16="http://schemas.microsoft.com/office/drawing/2014/main" id="{D3FC0CF7-34F9-1D45-8ADA-AEC7E5CE8497}"/>
              </a:ext>
            </a:extLst>
          </p:cNvPr>
          <p:cNvSpPr>
            <a:spLocks/>
          </p:cNvSpPr>
          <p:nvPr/>
        </p:nvSpPr>
        <p:spPr bwMode="auto">
          <a:xfrm>
            <a:off x="7315200" y="0"/>
            <a:ext cx="1828800" cy="6858000"/>
          </a:xfrm>
          <a:custGeom>
            <a:avLst/>
            <a:gdLst>
              <a:gd name="T0" fmla="*/ 1828800 w 1914"/>
              <a:gd name="T1" fmla="*/ 14258 h 4329"/>
              <a:gd name="T2" fmla="*/ 1828800 w 1914"/>
              <a:gd name="T3" fmla="*/ 6858000 h 4329"/>
              <a:gd name="T4" fmla="*/ 194919 w 1914"/>
              <a:gd name="T5" fmla="*/ 6854832 h 4329"/>
              <a:gd name="T6" fmla="*/ 0 w 1914"/>
              <a:gd name="T7" fmla="*/ 0 h 4329"/>
              <a:gd name="T8" fmla="*/ 1828800 w 1914"/>
              <a:gd name="T9" fmla="*/ 14258 h 43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14" h="4329">
                <a:moveTo>
                  <a:pt x="1914" y="9"/>
                </a:moveTo>
                <a:lnTo>
                  <a:pt x="1914" y="4329"/>
                </a:lnTo>
                <a:lnTo>
                  <a:pt x="204" y="4327"/>
                </a:lnTo>
                <a:cubicBezTo>
                  <a:pt x="1288" y="3574"/>
                  <a:pt x="2082" y="1734"/>
                  <a:pt x="0" y="0"/>
                </a:cubicBezTo>
                <a:lnTo>
                  <a:pt x="1914" y="9"/>
                </a:lnTo>
                <a:close/>
              </a:path>
            </a:pathLst>
          </a:custGeom>
          <a:solidFill>
            <a:srgbClr val="595959">
              <a:alpha val="39999"/>
            </a:srgbClr>
          </a:solidFill>
          <a:ln>
            <a:noFill/>
          </a:ln>
          <a:effectLst>
            <a:outerShdw blurRad="50800" dist="50800" dir="10800000" algn="ctr" rotWithShape="0">
              <a:srgbClr val="000000">
                <a:alpha val="45000"/>
              </a:srgbClr>
            </a:outerShdw>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1028" name="Title Placeholder 8">
            <a:extLst>
              <a:ext uri="{FF2B5EF4-FFF2-40B4-BE49-F238E27FC236}">
                <a16:creationId xmlns:a16="http://schemas.microsoft.com/office/drawing/2014/main" id="{1EC6F6C9-93A7-B946-946E-4F49C31217C1}"/>
              </a:ext>
            </a:extLst>
          </p:cNvPr>
          <p:cNvSpPr>
            <a:spLocks noGrp="1"/>
          </p:cNvSpPr>
          <p:nvPr>
            <p:ph type="title"/>
          </p:nvPr>
        </p:nvSpPr>
        <p:spPr bwMode="auto">
          <a:xfrm>
            <a:off x="457200" y="274638"/>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en-US" altLang="en-US"/>
              <a:t>Click to edit Master title style</a:t>
            </a:r>
          </a:p>
        </p:txBody>
      </p:sp>
      <p:sp>
        <p:nvSpPr>
          <p:cNvPr id="1029" name="Text Placeholder 29">
            <a:extLst>
              <a:ext uri="{FF2B5EF4-FFF2-40B4-BE49-F238E27FC236}">
                <a16:creationId xmlns:a16="http://schemas.microsoft.com/office/drawing/2014/main" id="{F4AF8235-D900-E541-9FF5-9EB216CF7327}"/>
              </a:ext>
            </a:extLst>
          </p:cNvPr>
          <p:cNvSpPr>
            <a:spLocks noGrp="1"/>
          </p:cNvSpPr>
          <p:nvPr>
            <p:ph type="body" idx="1"/>
          </p:nvPr>
        </p:nvSpPr>
        <p:spPr bwMode="auto">
          <a:xfrm>
            <a:off x="457200" y="1600200"/>
            <a:ext cx="7467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4EEBFB8D-C5E5-9041-B682-9F7849BD74AB}"/>
              </a:ext>
            </a:extLst>
          </p:cNvPr>
          <p:cNvSpPr>
            <a:spLocks noGrp="1"/>
          </p:cNvSpPr>
          <p:nvPr>
            <p:ph type="dt" sz="half" idx="2"/>
          </p:nvPr>
        </p:nvSpPr>
        <p:spPr>
          <a:xfrm>
            <a:off x="457200" y="6421438"/>
            <a:ext cx="2133600" cy="365125"/>
          </a:xfrm>
          <a:prstGeom prst="rect">
            <a:avLst/>
          </a:prstGeom>
        </p:spPr>
        <p:txBody>
          <a:bodyPr vert="horz" bIns="0" anchor="b"/>
          <a:lstStyle>
            <a:lvl1pPr algn="l" eaLnBrk="1" latinLnBrk="0" hangingPunct="1">
              <a:defRPr kumimoji="0" sz="1000">
                <a:solidFill>
                  <a:schemeClr val="tx2">
                    <a:shade val="50000"/>
                  </a:schemeClr>
                </a:solidFill>
                <a:latin typeface="Arial" charset="0"/>
                <a:ea typeface="ＭＳ Ｐゴシック" charset="-128"/>
                <a:cs typeface="ＭＳ Ｐゴシック" charset="-128"/>
              </a:defRPr>
            </a:lvl1pPr>
          </a:lstStyle>
          <a:p>
            <a:pPr>
              <a:defRPr/>
            </a:pPr>
            <a:endParaRPr lang="en-US"/>
          </a:p>
        </p:txBody>
      </p:sp>
      <p:sp>
        <p:nvSpPr>
          <p:cNvPr id="22" name="Footer Placeholder 21">
            <a:extLst>
              <a:ext uri="{FF2B5EF4-FFF2-40B4-BE49-F238E27FC236}">
                <a16:creationId xmlns:a16="http://schemas.microsoft.com/office/drawing/2014/main" id="{6D48662C-B6E9-B64B-A49E-246BA52D6D25}"/>
              </a:ext>
            </a:extLst>
          </p:cNvPr>
          <p:cNvSpPr>
            <a:spLocks noGrp="1"/>
          </p:cNvSpPr>
          <p:nvPr>
            <p:ph type="ftr" sz="quarter" idx="3"/>
          </p:nvPr>
        </p:nvSpPr>
        <p:spPr>
          <a:xfrm>
            <a:off x="3124200" y="6421438"/>
            <a:ext cx="2895600" cy="365125"/>
          </a:xfrm>
          <a:prstGeom prst="rect">
            <a:avLst/>
          </a:prstGeom>
        </p:spPr>
        <p:txBody>
          <a:bodyPr vert="horz" lIns="0" rIns="0" bIns="0" anchor="b"/>
          <a:lstStyle>
            <a:lvl1pPr algn="ctr" eaLnBrk="1" latinLnBrk="0" hangingPunct="1">
              <a:defRPr kumimoji="0" sz="1000">
                <a:solidFill>
                  <a:schemeClr val="tx2">
                    <a:shade val="50000"/>
                  </a:schemeClr>
                </a:solidFill>
                <a:latin typeface="Arial" charset="0"/>
                <a:ea typeface="ＭＳ Ｐゴシック" charset="-128"/>
                <a:cs typeface="ＭＳ Ｐゴシック" charset="-128"/>
              </a:defRPr>
            </a:lvl1pPr>
          </a:lstStyle>
          <a:p>
            <a:pPr>
              <a:defRPr/>
            </a:pPr>
            <a:endParaRPr lang="en-US"/>
          </a:p>
        </p:txBody>
      </p:sp>
      <p:sp>
        <p:nvSpPr>
          <p:cNvPr id="18" name="Slide Number Placeholder 17">
            <a:extLst>
              <a:ext uri="{FF2B5EF4-FFF2-40B4-BE49-F238E27FC236}">
                <a16:creationId xmlns:a16="http://schemas.microsoft.com/office/drawing/2014/main" id="{93BA335A-7D56-4D41-8183-8B49D90E5942}"/>
              </a:ext>
            </a:extLst>
          </p:cNvPr>
          <p:cNvSpPr>
            <a:spLocks noGrp="1"/>
          </p:cNvSpPr>
          <p:nvPr>
            <p:ph type="sldNum" sz="quarter" idx="4"/>
          </p:nvPr>
        </p:nvSpPr>
        <p:spPr>
          <a:xfrm>
            <a:off x="8153400" y="6421438"/>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000">
                <a:solidFill>
                  <a:srgbClr val="9B9A98"/>
                </a:solidFill>
              </a:defRPr>
            </a:lvl1pPr>
          </a:lstStyle>
          <a:p>
            <a:fld id="{E0747ED4-6418-C644-A2C5-2CF020635996}"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3984" r:id="rId1"/>
    <p:sldLayoutId id="2147483978" r:id="rId2"/>
    <p:sldLayoutId id="2147483985" r:id="rId3"/>
    <p:sldLayoutId id="2147483979" r:id="rId4"/>
    <p:sldLayoutId id="2147483986" r:id="rId5"/>
    <p:sldLayoutId id="2147483980" r:id="rId6"/>
    <p:sldLayoutId id="2147483981" r:id="rId7"/>
    <p:sldLayoutId id="2147483987" r:id="rId8"/>
    <p:sldLayoutId id="2147483988" r:id="rId9"/>
    <p:sldLayoutId id="2147483982" r:id="rId10"/>
    <p:sldLayoutId id="2147483983" r:id="rId11"/>
  </p:sldLayoutIdLst>
  <p:transition/>
  <p:txStyles>
    <p:titleStyle>
      <a:lvl1pPr algn="l" rtl="0" eaLnBrk="0" fontAlgn="base" hangingPunct="0">
        <a:spcBef>
          <a:spcPct val="0"/>
        </a:spcBef>
        <a:spcAft>
          <a:spcPct val="0"/>
        </a:spcAft>
        <a:defRPr sz="4600" kern="1200">
          <a:solidFill>
            <a:schemeClr val="tx1"/>
          </a:solidFill>
          <a:latin typeface="+mj-lt"/>
          <a:ea typeface="ＭＳ Ｐゴシック" charset="-128"/>
          <a:cs typeface="ＭＳ Ｐゴシック" charset="-128"/>
        </a:defRPr>
      </a:lvl1pPr>
      <a:lvl2pPr algn="l" rtl="0" eaLnBrk="0" fontAlgn="base" hangingPunct="0">
        <a:spcBef>
          <a:spcPct val="0"/>
        </a:spcBef>
        <a:spcAft>
          <a:spcPct val="0"/>
        </a:spcAft>
        <a:defRPr sz="4600">
          <a:solidFill>
            <a:schemeClr val="tx1"/>
          </a:solidFill>
          <a:latin typeface="Franklin Gothic Book" charset="0"/>
          <a:ea typeface="ＭＳ Ｐゴシック" charset="-128"/>
          <a:cs typeface="ＭＳ Ｐゴシック" charset="-128"/>
        </a:defRPr>
      </a:lvl2pPr>
      <a:lvl3pPr algn="l" rtl="0" eaLnBrk="0" fontAlgn="base" hangingPunct="0">
        <a:spcBef>
          <a:spcPct val="0"/>
        </a:spcBef>
        <a:spcAft>
          <a:spcPct val="0"/>
        </a:spcAft>
        <a:defRPr sz="4600">
          <a:solidFill>
            <a:schemeClr val="tx1"/>
          </a:solidFill>
          <a:latin typeface="Franklin Gothic Book" charset="0"/>
          <a:ea typeface="ＭＳ Ｐゴシック" charset="-128"/>
          <a:cs typeface="ＭＳ Ｐゴシック" charset="-128"/>
        </a:defRPr>
      </a:lvl3pPr>
      <a:lvl4pPr algn="l" rtl="0" eaLnBrk="0" fontAlgn="base" hangingPunct="0">
        <a:spcBef>
          <a:spcPct val="0"/>
        </a:spcBef>
        <a:spcAft>
          <a:spcPct val="0"/>
        </a:spcAft>
        <a:defRPr sz="4600">
          <a:solidFill>
            <a:schemeClr val="tx1"/>
          </a:solidFill>
          <a:latin typeface="Franklin Gothic Book" charset="0"/>
          <a:ea typeface="ＭＳ Ｐゴシック" charset="-128"/>
          <a:cs typeface="ＭＳ Ｐゴシック" charset="-128"/>
        </a:defRPr>
      </a:lvl4pPr>
      <a:lvl5pPr algn="l" rtl="0" eaLnBrk="0" fontAlgn="base" hangingPunct="0">
        <a:spcBef>
          <a:spcPct val="0"/>
        </a:spcBef>
        <a:spcAft>
          <a:spcPct val="0"/>
        </a:spcAft>
        <a:defRPr sz="4600">
          <a:solidFill>
            <a:schemeClr val="tx1"/>
          </a:solidFill>
          <a:latin typeface="Franklin Gothic Book" charset="0"/>
          <a:ea typeface="ＭＳ Ｐゴシック" charset="-128"/>
          <a:cs typeface="ＭＳ Ｐゴシック" charset="-128"/>
        </a:defRPr>
      </a:lvl5pPr>
      <a:lvl6pPr marL="457200" algn="l" rtl="0" fontAlgn="base">
        <a:spcBef>
          <a:spcPct val="0"/>
        </a:spcBef>
        <a:spcAft>
          <a:spcPct val="0"/>
        </a:spcAft>
        <a:defRPr sz="4600">
          <a:solidFill>
            <a:schemeClr val="tx1"/>
          </a:solidFill>
          <a:latin typeface="Franklin Gothic Book" charset="0"/>
          <a:ea typeface="ＭＳ Ｐゴシック" charset="-128"/>
          <a:cs typeface="ＭＳ Ｐゴシック" charset="-128"/>
        </a:defRPr>
      </a:lvl6pPr>
      <a:lvl7pPr marL="914400" algn="l" rtl="0" fontAlgn="base">
        <a:spcBef>
          <a:spcPct val="0"/>
        </a:spcBef>
        <a:spcAft>
          <a:spcPct val="0"/>
        </a:spcAft>
        <a:defRPr sz="4600">
          <a:solidFill>
            <a:schemeClr val="tx1"/>
          </a:solidFill>
          <a:latin typeface="Franklin Gothic Book" charset="0"/>
          <a:ea typeface="ＭＳ Ｐゴシック" charset="-128"/>
          <a:cs typeface="ＭＳ Ｐゴシック" charset="-128"/>
        </a:defRPr>
      </a:lvl7pPr>
      <a:lvl8pPr marL="1371600" algn="l" rtl="0" fontAlgn="base">
        <a:spcBef>
          <a:spcPct val="0"/>
        </a:spcBef>
        <a:spcAft>
          <a:spcPct val="0"/>
        </a:spcAft>
        <a:defRPr sz="4600">
          <a:solidFill>
            <a:schemeClr val="tx1"/>
          </a:solidFill>
          <a:latin typeface="Franklin Gothic Book" charset="0"/>
          <a:ea typeface="ＭＳ Ｐゴシック" charset="-128"/>
          <a:cs typeface="ＭＳ Ｐゴシック" charset="-128"/>
        </a:defRPr>
      </a:lvl8pPr>
      <a:lvl9pPr marL="1828800" algn="l" rtl="0" fontAlgn="base">
        <a:spcBef>
          <a:spcPct val="0"/>
        </a:spcBef>
        <a:spcAft>
          <a:spcPct val="0"/>
        </a:spcAft>
        <a:defRPr sz="4600">
          <a:solidFill>
            <a:schemeClr val="tx1"/>
          </a:solidFill>
          <a:latin typeface="Franklin Gothic Book" charset="0"/>
          <a:ea typeface="ＭＳ Ｐゴシック" charset="-128"/>
          <a:cs typeface="ＭＳ Ｐゴシック" charset="-128"/>
        </a:defRPr>
      </a:lvl9pPr>
    </p:titleStyle>
    <p:bodyStyle>
      <a:lvl1pPr marL="419100" indent="-382588" algn="l" rtl="0" eaLnBrk="0" fontAlgn="base" hangingPunct="0">
        <a:spcBef>
          <a:spcPct val="20000"/>
        </a:spcBef>
        <a:spcAft>
          <a:spcPct val="0"/>
        </a:spcAft>
        <a:buClr>
          <a:schemeClr val="accent1"/>
        </a:buClr>
        <a:buSzPct val="80000"/>
        <a:buFont typeface="Wingdings 2" pitchFamily="2" charset="2"/>
        <a:buChar char=""/>
        <a:defRPr sz="3000" kern="1200">
          <a:solidFill>
            <a:schemeClr val="tx1"/>
          </a:solidFill>
          <a:latin typeface="+mn-lt"/>
          <a:ea typeface="ＭＳ Ｐゴシック" charset="-128"/>
          <a:cs typeface="ＭＳ Ｐゴシック" charset="-128"/>
        </a:defRPr>
      </a:lvl1pPr>
      <a:lvl2pPr marL="722313" indent="-273050" algn="l" rtl="0" eaLnBrk="0" fontAlgn="base" hangingPunct="0">
        <a:spcBef>
          <a:spcPct val="20000"/>
        </a:spcBef>
        <a:spcAft>
          <a:spcPct val="0"/>
        </a:spcAft>
        <a:buClr>
          <a:schemeClr val="accent1"/>
        </a:buClr>
        <a:buSzPct val="90000"/>
        <a:buFont typeface="Wingdings 2" pitchFamily="2" charset="2"/>
        <a:buChar char=""/>
        <a:defRPr sz="2600" kern="1200">
          <a:solidFill>
            <a:schemeClr val="tx1"/>
          </a:solidFill>
          <a:latin typeface="+mn-lt"/>
          <a:ea typeface="ＭＳ Ｐゴシック" charset="-128"/>
          <a:cs typeface="+mn-cs"/>
        </a:defRPr>
      </a:lvl2pPr>
      <a:lvl3pPr marL="1004888" indent="-255588" algn="l" rtl="0" eaLnBrk="0" fontAlgn="base" hangingPunct="0">
        <a:spcBef>
          <a:spcPct val="20000"/>
        </a:spcBef>
        <a:spcAft>
          <a:spcPct val="0"/>
        </a:spcAft>
        <a:buClr>
          <a:schemeClr val="accent2"/>
        </a:buClr>
        <a:buSzPct val="85000"/>
        <a:buFont typeface="Arial" panose="020B0604020202020204" pitchFamily="34" charset="0"/>
        <a:buChar char="○"/>
        <a:defRPr sz="2400" kern="1200">
          <a:solidFill>
            <a:schemeClr val="tx1"/>
          </a:solidFill>
          <a:latin typeface="+mn-lt"/>
          <a:ea typeface="ＭＳ Ｐゴシック" charset="-128"/>
          <a:cs typeface="+mn-cs"/>
        </a:defRPr>
      </a:lvl3pPr>
      <a:lvl4pPr marL="1279525" indent="-236538" algn="l" rtl="0" eaLnBrk="0" fontAlgn="base" hangingPunct="0">
        <a:spcBef>
          <a:spcPct val="20000"/>
        </a:spcBef>
        <a:spcAft>
          <a:spcPct val="0"/>
        </a:spcAft>
        <a:buClr>
          <a:srgbClr val="8D89A4"/>
        </a:buClr>
        <a:buSzPct val="90000"/>
        <a:buFont typeface="Wingdings 2" pitchFamily="2" charset="2"/>
        <a:buChar char=""/>
        <a:defRPr sz="2000" kern="1200">
          <a:solidFill>
            <a:schemeClr val="tx1"/>
          </a:solidFill>
          <a:latin typeface="+mn-lt"/>
          <a:ea typeface="ＭＳ Ｐゴシック" charset="-128"/>
          <a:cs typeface="+mn-cs"/>
        </a:defRPr>
      </a:lvl4pPr>
      <a:lvl5pPr marL="1489075" indent="-182563" algn="l" rtl="0" eaLnBrk="0" fontAlgn="base" hangingPunct="0">
        <a:spcBef>
          <a:spcPct val="20000"/>
        </a:spcBef>
        <a:spcAft>
          <a:spcPct val="0"/>
        </a:spcAft>
        <a:buClr>
          <a:srgbClr val="748560"/>
        </a:buClr>
        <a:buSzPct val="100000"/>
        <a:buFont typeface="Arial" panose="020B0604020202020204" pitchFamily="34" charset="0"/>
        <a:buChar char="-"/>
        <a:defRPr sz="2000" kern="1200">
          <a:solidFill>
            <a:schemeClr val="tx1"/>
          </a:solidFill>
          <a:latin typeface="+mn-lt"/>
          <a:ea typeface="ＭＳ Ｐゴシック" charset="-128"/>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hyperlink" Target="http://www.reversespeech.com" TargetMode="Externa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hyperlink" Target="http://www.reversespeech.com/rev/cantbeatles.Mp3" TargetMode="External"/><Relationship Id="rId2" Type="http://schemas.openxmlformats.org/officeDocument/2006/relationships/hyperlink" Target="http://www.reversespeech.com" TargetMode="External"/><Relationship Id="rId1" Type="http://schemas.openxmlformats.org/officeDocument/2006/relationships/slideLayout" Target="../slideLayouts/slideLayout2.xml"/><Relationship Id="rId5" Type="http://schemas.openxmlformats.org/officeDocument/2006/relationships/hyperlink" Target="http://www.reversespeech.com/rev/ojhigh.Mp3" TargetMode="External"/><Relationship Id="rId4" Type="http://schemas.openxmlformats.org/officeDocument/2006/relationships/hyperlink" Target="http://www.reversespeech.com/rev/susmith.Mp3" TargetMode="External"/></Relationships>
</file>

<file path=ppt/slides/_rels/slide123.xml.rels><?xml version="1.0" encoding="UTF-8" standalone="yes"?>
<Relationships xmlns="http://schemas.openxmlformats.org/package/2006/relationships"><Relationship Id="rId3" Type="http://schemas.openxmlformats.org/officeDocument/2006/relationships/hyperlink" Target="http://www.reversespeech.com/rev/cantbeatles.Mp3" TargetMode="External"/><Relationship Id="rId2" Type="http://schemas.openxmlformats.org/officeDocument/2006/relationships/hyperlink" Target="http://www.reversespeech.com" TargetMode="External"/><Relationship Id="rId1" Type="http://schemas.openxmlformats.org/officeDocument/2006/relationships/slideLayout" Target="../slideLayouts/slideLayout2.xml"/><Relationship Id="rId5" Type="http://schemas.openxmlformats.org/officeDocument/2006/relationships/hyperlink" Target="http://www.reversespeech.com/rev/ojhigh.Mp3" TargetMode="External"/><Relationship Id="rId4" Type="http://schemas.openxmlformats.org/officeDocument/2006/relationships/hyperlink" Target="http://www.reversespeech.com/rev/susmith.Mp3" TargetMode="External"/></Relationships>
</file>

<file path=ppt/slides/_rels/slide124.xml.rels><?xml version="1.0" encoding="UTF-8" standalone="yes"?>
<Relationships xmlns="http://schemas.openxmlformats.org/package/2006/relationships"><Relationship Id="rId3" Type="http://schemas.openxmlformats.org/officeDocument/2006/relationships/hyperlink" Target="http://www.reversespeech.com/rev/cantbeatles.Mp3" TargetMode="External"/><Relationship Id="rId2" Type="http://schemas.openxmlformats.org/officeDocument/2006/relationships/hyperlink" Target="http://www.reversespeech.com" TargetMode="External"/><Relationship Id="rId1" Type="http://schemas.openxmlformats.org/officeDocument/2006/relationships/slideLayout" Target="../slideLayouts/slideLayout2.xml"/><Relationship Id="rId5" Type="http://schemas.openxmlformats.org/officeDocument/2006/relationships/hyperlink" Target="http://www.reversespeech.com/rev/ojhigh.Mp3" TargetMode="External"/><Relationship Id="rId4" Type="http://schemas.openxmlformats.org/officeDocument/2006/relationships/hyperlink" Target="http://www.reversespeech.com/rev/susmith.Mp3" TargetMode="Externa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hyperlink" Target="http://www.psychologicalscience.org/journals/pspi/pspi_10_6.pdf" TargetMode="Externa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ADD6B2AA-A22F-6747-BFBB-B2EA79F3014E}"/>
              </a:ext>
            </a:extLst>
          </p:cNvPr>
          <p:cNvSpPr>
            <a:spLocks noGrp="1" noChangeArrowheads="1"/>
          </p:cNvSpPr>
          <p:nvPr>
            <p:ph type="ctrTitle"/>
          </p:nvPr>
        </p:nvSpPr>
        <p:spPr>
          <a:ln>
            <a:miter lim="800000"/>
            <a:headEnd/>
            <a:tailEnd/>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ormAutofit/>
          </a:bodyPr>
          <a:lstStyle/>
          <a:p>
            <a:pPr eaLnBrk="1" fontAlgn="auto" hangingPunct="1">
              <a:spcAft>
                <a:spcPts val="0"/>
              </a:spcAft>
              <a:defRPr/>
            </a:pPr>
            <a:r>
              <a:rPr>
                <a:ea typeface="+mj-ea"/>
                <a:cs typeface="+mj-cs"/>
              </a:rPr>
              <a:t>Semantics and discourse</a:t>
            </a:r>
          </a:p>
        </p:txBody>
      </p:sp>
      <p:sp>
        <p:nvSpPr>
          <p:cNvPr id="2" name="Rectangle 3">
            <a:extLst>
              <a:ext uri="{FF2B5EF4-FFF2-40B4-BE49-F238E27FC236}">
                <a16:creationId xmlns:a16="http://schemas.microsoft.com/office/drawing/2014/main" id="{01176B89-CAF8-2441-BB2C-C4215BEA2465}"/>
              </a:ext>
            </a:extLst>
          </p:cNvPr>
          <p:cNvSpPr>
            <a:spLocks noGrp="1" noChangeArrowheads="1"/>
          </p:cNvSpPr>
          <p:nvPr>
            <p:ph type="subTitle" idx="1"/>
          </p:nvPr>
        </p:nvSpPr>
        <p:spPr>
          <a:xfrm>
            <a:off x="433388" y="1544638"/>
            <a:ext cx="6480175" cy="1752600"/>
          </a:xfrm>
        </p:spPr>
        <p:txBody>
          <a:bodyPr/>
          <a:lstStyle/>
          <a:p>
            <a:pPr eaLnBrk="1" hangingPunct="1"/>
            <a:r>
              <a:rPr lang="en-US" altLang="en-US">
                <a:ea typeface="ＭＳ Ｐゴシック" panose="020B0600070205080204" pitchFamily="34" charset="-128"/>
              </a:rPr>
              <a:t>Langston</a:t>
            </a:r>
          </a:p>
          <a:p>
            <a:pPr eaLnBrk="1" hangingPunct="1"/>
            <a:r>
              <a:rPr lang="en-US" altLang="en-US">
                <a:ea typeface="ＭＳ Ｐゴシック" panose="020B0600070205080204" pitchFamily="34" charset="-128"/>
              </a:rPr>
              <a:t>Psycholinguistics</a:t>
            </a:r>
          </a:p>
          <a:p>
            <a:pPr eaLnBrk="1" hangingPunct="1"/>
            <a:r>
              <a:rPr lang="en-US" altLang="en-US">
                <a:ea typeface="ＭＳ Ｐゴシック" panose="020B0600070205080204" pitchFamily="34" charset="-128"/>
              </a:rPr>
              <a:t>Lecture 8b (Discourse)</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a:extLst>
              <a:ext uri="{FF2B5EF4-FFF2-40B4-BE49-F238E27FC236}">
                <a16:creationId xmlns:a16="http://schemas.microsoft.com/office/drawing/2014/main" id="{7CB0A998-8B4E-4847-9DEE-A0E543043583}"/>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32770" name="Rectangle 3">
            <a:extLst>
              <a:ext uri="{FF2B5EF4-FFF2-40B4-BE49-F238E27FC236}">
                <a16:creationId xmlns:a16="http://schemas.microsoft.com/office/drawing/2014/main" id="{8DCF5ECB-1F0A-7B4C-B1F1-C8FDD540466C}"/>
              </a:ext>
            </a:extLst>
          </p:cNvPr>
          <p:cNvSpPr>
            <a:spLocks noGrp="1" noChangeArrowheads="1"/>
          </p:cNvSpPr>
          <p:nvPr>
            <p:ph idx="1"/>
          </p:nvPr>
        </p:nvSpPr>
        <p:spPr/>
        <p:txBody>
          <a:bodyPr/>
          <a:lstStyle/>
          <a:p>
            <a:pPr eaLnBrk="1" hangingPunct="1"/>
            <a:r>
              <a:rPr lang="en-US" altLang="en-US">
                <a:ea typeface="ＭＳ Ｐゴシック" panose="020B0600070205080204" pitchFamily="34" charset="-128"/>
              </a:rPr>
              <a:t>Text base: Sequence:</a:t>
            </a:r>
          </a:p>
          <a:p>
            <a:pPr lvl="1" eaLnBrk="1" hangingPunct="1"/>
            <a:r>
              <a:rPr lang="en-US" altLang="en-US" sz="2400">
                <a:ea typeface="ＭＳ Ｐゴシック" panose="020B0600070205080204" pitchFamily="34" charset="-128"/>
              </a:rPr>
              <a:t>Read in the next chunk and try to connect to what you have.</a:t>
            </a:r>
          </a:p>
          <a:p>
            <a:pPr lvl="1" eaLnBrk="1" hangingPunct="1"/>
            <a:r>
              <a:rPr lang="en-US" altLang="en-US" sz="2400">
                <a:ea typeface="ＭＳ Ｐゴシック" panose="020B0600070205080204" pitchFamily="34" charset="-128"/>
              </a:rPr>
              <a:t>Repeat until finished.</a:t>
            </a:r>
            <a:endParaRPr lang="en-US" altLang="en-US" sz="1600">
              <a:ea typeface="ＭＳ Ｐゴシック" panose="020B0600070205080204" pitchFamily="34" charset="-128"/>
            </a:endParaRPr>
          </a:p>
        </p:txBody>
      </p:sp>
    </p:spTree>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Title 1">
            <a:extLst>
              <a:ext uri="{FF2B5EF4-FFF2-40B4-BE49-F238E27FC236}">
                <a16:creationId xmlns:a16="http://schemas.microsoft.com/office/drawing/2014/main" id="{DEF90A1D-3088-CC49-A008-366BCFFBD83B}"/>
              </a:ext>
            </a:extLst>
          </p:cNvPr>
          <p:cNvSpPr>
            <a:spLocks noGrp="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167938" name="Content Placeholder 2">
            <a:extLst>
              <a:ext uri="{FF2B5EF4-FFF2-40B4-BE49-F238E27FC236}">
                <a16:creationId xmlns:a16="http://schemas.microsoft.com/office/drawing/2014/main" id="{6A9BCF75-2D4B-3C46-9CCD-377DD4016B52}"/>
              </a:ext>
            </a:extLst>
          </p:cNvPr>
          <p:cNvSpPr>
            <a:spLocks noGrp="1"/>
          </p:cNvSpPr>
          <p:nvPr>
            <p:ph idx="1"/>
          </p:nvPr>
        </p:nvSpPr>
        <p:spPr/>
        <p:txBody>
          <a:bodyPr/>
          <a:lstStyle/>
          <a:p>
            <a:pPr marL="342900" lvl="1" indent="-342900" eaLnBrk="1" hangingPunct="1"/>
            <a:r>
              <a:rPr lang="en-US" altLang="en-US" sz="3200">
                <a:ea typeface="ＭＳ Ｐゴシック" panose="020B0600070205080204" pitchFamily="34" charset="-128"/>
              </a:rPr>
              <a:t>To the extent that language is embodied, </a:t>
            </a:r>
            <a:r>
              <a:rPr lang="ja-JP" altLang="en-US" sz="3200">
                <a:ea typeface="ＭＳ Ｐゴシック" panose="020B0600070205080204" pitchFamily="34" charset="-128"/>
              </a:rPr>
              <a:t>“</a:t>
            </a:r>
            <a:r>
              <a:rPr lang="en-US" altLang="ja-JP" sz="3200">
                <a:ea typeface="ＭＳ Ｐゴシック" panose="020B0600070205080204" pitchFamily="34" charset="-128"/>
              </a:rPr>
              <a:t>understanding</a:t>
            </a:r>
            <a:r>
              <a:rPr lang="ja-JP" altLang="en-US" sz="3200">
                <a:ea typeface="ＭＳ Ｐゴシック" panose="020B0600070205080204" pitchFamily="34" charset="-128"/>
              </a:rPr>
              <a:t>”</a:t>
            </a:r>
            <a:r>
              <a:rPr lang="en-US" altLang="ja-JP" sz="3200">
                <a:ea typeface="ＭＳ Ｐゴシック" panose="020B0600070205080204" pitchFamily="34" charset="-128"/>
              </a:rPr>
              <a:t> is grounded in embodied relations that arise from direct experience.</a:t>
            </a:r>
            <a:endParaRPr lang="en-US" altLang="en-US">
              <a:ea typeface="ＭＳ Ｐゴシック" panose="020B0600070205080204" pitchFamily="34" charset="-128"/>
            </a:endParaRPr>
          </a:p>
        </p:txBody>
      </p:sp>
    </p:spTree>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Title 1">
            <a:extLst>
              <a:ext uri="{FF2B5EF4-FFF2-40B4-BE49-F238E27FC236}">
                <a16:creationId xmlns:a16="http://schemas.microsoft.com/office/drawing/2014/main" id="{DA9B157D-D134-DB4C-B2F3-F8D8717A5AB4}"/>
              </a:ext>
            </a:extLst>
          </p:cNvPr>
          <p:cNvSpPr>
            <a:spLocks noGrp="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168962" name="Content Placeholder 2">
            <a:extLst>
              <a:ext uri="{FF2B5EF4-FFF2-40B4-BE49-F238E27FC236}">
                <a16:creationId xmlns:a16="http://schemas.microsoft.com/office/drawing/2014/main" id="{FC3E0A5A-1BCE-8E4E-9486-EE362F616CF5}"/>
              </a:ext>
            </a:extLst>
          </p:cNvPr>
          <p:cNvSpPr>
            <a:spLocks noGrp="1"/>
          </p:cNvSpPr>
          <p:nvPr>
            <p:ph idx="1"/>
          </p:nvPr>
        </p:nvSpPr>
        <p:spPr/>
        <p:txBody>
          <a:bodyPr/>
          <a:lstStyle/>
          <a:p>
            <a:pPr marL="342900" lvl="1" indent="-342900" eaLnBrk="1" hangingPunct="1"/>
            <a:r>
              <a:rPr lang="en-US" altLang="en-US" sz="3200">
                <a:ea typeface="ＭＳ Ｐゴシック" panose="020B0600070205080204" pitchFamily="34" charset="-128"/>
              </a:rPr>
              <a:t>For example, metaphor.</a:t>
            </a:r>
          </a:p>
          <a:p>
            <a:pPr marL="742950" lvl="2" indent="-342900" eaLnBrk="1" hangingPunct="1"/>
            <a:r>
              <a:rPr lang="en-US" altLang="en-US">
                <a:ea typeface="ＭＳ Ｐゴシック" panose="020B0600070205080204" pitchFamily="34" charset="-128"/>
              </a:rPr>
              <a:t>Lakoff and Johnson (1980): Orientational metaphors. Sad, unconscious, dead are all down because they are literally down.</a:t>
            </a:r>
          </a:p>
          <a:p>
            <a:pPr marL="742950" lvl="2" indent="-342900" eaLnBrk="1" hangingPunct="1"/>
            <a:r>
              <a:rPr lang="en-US" altLang="en-US">
                <a:ea typeface="ＭＳ Ｐゴシック" panose="020B0600070205080204" pitchFamily="34" charset="-128"/>
              </a:rPr>
              <a:t>This can ground other domains not directly experienced: sad, unconscious, and dead have negative connotations, that turns into BAD IS DOWN.</a:t>
            </a:r>
          </a:p>
        </p:txBody>
      </p:sp>
    </p:spTree>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Title 1">
            <a:extLst>
              <a:ext uri="{FF2B5EF4-FFF2-40B4-BE49-F238E27FC236}">
                <a16:creationId xmlns:a16="http://schemas.microsoft.com/office/drawing/2014/main" id="{A94404AD-B61C-EC49-B5D6-D5319D1B18ED}"/>
              </a:ext>
            </a:extLst>
          </p:cNvPr>
          <p:cNvSpPr>
            <a:spLocks noGrp="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164867" name="Content Placeholder 2">
            <a:extLst>
              <a:ext uri="{FF2B5EF4-FFF2-40B4-BE49-F238E27FC236}">
                <a16:creationId xmlns:a16="http://schemas.microsoft.com/office/drawing/2014/main" id="{26D7DACD-2870-B445-9E12-4620DE24EBF1}"/>
              </a:ext>
            </a:extLst>
          </p:cNvPr>
          <p:cNvSpPr>
            <a:spLocks noGrp="1"/>
          </p:cNvSpPr>
          <p:nvPr>
            <p:ph idx="1"/>
          </p:nvPr>
        </p:nvSpPr>
        <p:spPr/>
        <p:txBody>
          <a:bodyPr>
            <a:normAutofit/>
          </a:bodyPr>
          <a:lstStyle/>
          <a:p>
            <a:pPr marL="342900" lvl="1" indent="-342900" eaLnBrk="1" fontAlgn="auto" hangingPunct="1">
              <a:spcAft>
                <a:spcPts val="0"/>
              </a:spcAft>
              <a:buFont typeface="Wingdings 2"/>
              <a:buChar char=""/>
              <a:defRPr/>
            </a:pPr>
            <a:r>
              <a:rPr lang="en-US" sz="3200" dirty="0">
                <a:ea typeface="+mn-ea"/>
              </a:rPr>
              <a:t>Other kinds of embodied language </a:t>
            </a:r>
            <a:r>
              <a:rPr lang="en-US" sz="3200" dirty="0" err="1">
                <a:ea typeface="+mn-ea"/>
              </a:rPr>
              <a:t>effcects</a:t>
            </a:r>
            <a:r>
              <a:rPr lang="en-US" sz="3200" dirty="0">
                <a:ea typeface="+mn-ea"/>
              </a:rPr>
              <a:t> (M &amp; V, 2009 for the list):</a:t>
            </a:r>
          </a:p>
          <a:p>
            <a:pPr marL="742950" lvl="2" indent="-342900" eaLnBrk="1" fontAlgn="auto" hangingPunct="1">
              <a:spcAft>
                <a:spcPts val="0"/>
              </a:spcAft>
              <a:buFont typeface="Arial"/>
              <a:buChar char="○"/>
              <a:defRPr/>
            </a:pPr>
            <a:r>
              <a:rPr lang="en-US" dirty="0">
                <a:ea typeface="+mn-ea"/>
              </a:rPr>
              <a:t>Glenberg and </a:t>
            </a:r>
            <a:r>
              <a:rPr lang="en-US" dirty="0" err="1">
                <a:ea typeface="+mn-ea"/>
              </a:rPr>
              <a:t>Kaschak</a:t>
            </a:r>
            <a:r>
              <a:rPr lang="en-US" dirty="0">
                <a:ea typeface="+mn-ea"/>
              </a:rPr>
              <a:t> (2002): Towards and away sentences responded to more slowly if the movement needed to respond mismatches the movement described (even for abstract).</a:t>
            </a:r>
          </a:p>
          <a:p>
            <a:pPr marL="722376" lvl="1" indent="-274320" eaLnBrk="1" fontAlgn="auto" hangingPunct="1">
              <a:spcAft>
                <a:spcPts val="0"/>
              </a:spcAft>
              <a:buFont typeface="Wingdings 2"/>
              <a:buChar char=""/>
              <a:defRPr/>
            </a:pPr>
            <a:r>
              <a:rPr lang="en-US" sz="2400" dirty="0" err="1">
                <a:ea typeface="+mn-ea"/>
              </a:rPr>
              <a:t>Zwaan</a:t>
            </a:r>
            <a:r>
              <a:rPr lang="en-US" sz="2400" dirty="0">
                <a:ea typeface="+mn-ea"/>
              </a:rPr>
              <a:t>, Madden, </a:t>
            </a:r>
            <a:r>
              <a:rPr lang="en-US" sz="2400" dirty="0" err="1">
                <a:ea typeface="+mn-ea"/>
              </a:rPr>
              <a:t>Yaxley</a:t>
            </a:r>
            <a:r>
              <a:rPr lang="en-US" sz="2400" dirty="0">
                <a:ea typeface="+mn-ea"/>
              </a:rPr>
              <a:t>, &amp; </a:t>
            </a:r>
            <a:r>
              <a:rPr lang="en-US" sz="2400" dirty="0" err="1">
                <a:ea typeface="+mn-ea"/>
              </a:rPr>
              <a:t>Aveyard</a:t>
            </a:r>
            <a:r>
              <a:rPr lang="en-US" sz="2400" dirty="0">
                <a:ea typeface="+mn-ea"/>
              </a:rPr>
              <a:t> (2004): When motion matched a sentence, responding was faster.</a:t>
            </a:r>
          </a:p>
        </p:txBody>
      </p:sp>
    </p:spTree>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Title 1">
            <a:extLst>
              <a:ext uri="{FF2B5EF4-FFF2-40B4-BE49-F238E27FC236}">
                <a16:creationId xmlns:a16="http://schemas.microsoft.com/office/drawing/2014/main" id="{760DD61C-F512-634A-88E4-76381B7FEE61}"/>
              </a:ext>
            </a:extLst>
          </p:cNvPr>
          <p:cNvSpPr>
            <a:spLocks noGrp="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171010" name="Content Placeholder 2">
            <a:extLst>
              <a:ext uri="{FF2B5EF4-FFF2-40B4-BE49-F238E27FC236}">
                <a16:creationId xmlns:a16="http://schemas.microsoft.com/office/drawing/2014/main" id="{223A122B-B29C-1D4F-9A9D-FE681FCC3DCC}"/>
              </a:ext>
            </a:extLst>
          </p:cNvPr>
          <p:cNvSpPr>
            <a:spLocks noGrp="1"/>
          </p:cNvSpPr>
          <p:nvPr>
            <p:ph idx="1"/>
          </p:nvPr>
        </p:nvSpPr>
        <p:spPr/>
        <p:txBody>
          <a:bodyPr/>
          <a:lstStyle/>
          <a:p>
            <a:pPr marL="342900" lvl="1" indent="-342900" eaLnBrk="1" hangingPunct="1"/>
            <a:r>
              <a:rPr lang="en-US" altLang="en-US" sz="3200">
                <a:ea typeface="ＭＳ Ｐゴシック" panose="020B0600070205080204" pitchFamily="34" charset="-128"/>
              </a:rPr>
              <a:t>How might embodiment effects work into our thinking about discourse?</a:t>
            </a:r>
            <a:endParaRPr lang="en-US" altLang="en-US" sz="2400">
              <a:ea typeface="ＭＳ Ｐゴシック" panose="020B0600070205080204" pitchFamily="34" charset="-128"/>
            </a:endParaRPr>
          </a:p>
        </p:txBody>
      </p:sp>
    </p:spTree>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2">
            <a:extLst>
              <a:ext uri="{FF2B5EF4-FFF2-40B4-BE49-F238E27FC236}">
                <a16:creationId xmlns:a16="http://schemas.microsoft.com/office/drawing/2014/main" id="{69DAA783-5B7D-F843-BD0D-5CDEAB9AD74F}"/>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Embodiment</a:t>
            </a:r>
          </a:p>
        </p:txBody>
      </p:sp>
      <p:sp>
        <p:nvSpPr>
          <p:cNvPr id="172034" name="Rectangle 3">
            <a:extLst>
              <a:ext uri="{FF2B5EF4-FFF2-40B4-BE49-F238E27FC236}">
                <a16:creationId xmlns:a16="http://schemas.microsoft.com/office/drawing/2014/main" id="{C777B0E7-4328-1547-B14D-F2A5EE1AE5C2}"/>
              </a:ext>
            </a:extLst>
          </p:cNvPr>
          <p:cNvSpPr>
            <a:spLocks noGrp="1" noChangeArrowheads="1"/>
          </p:cNvSpPr>
          <p:nvPr>
            <p:ph idx="1"/>
          </p:nvPr>
        </p:nvSpPr>
        <p:spPr/>
        <p:txBody>
          <a:bodyPr/>
          <a:lstStyle/>
          <a:p>
            <a:pPr eaLnBrk="1" hangingPunct="1">
              <a:lnSpc>
                <a:spcPct val="90000"/>
              </a:lnSpc>
            </a:pPr>
            <a:r>
              <a:rPr lang="en-US" altLang="en-US" sz="2800">
                <a:ea typeface="ＭＳ Ｐゴシック" panose="020B0600070205080204" pitchFamily="34" charset="-128"/>
              </a:rPr>
              <a:t>Zwaan &amp; Yaxley (2003)</a:t>
            </a:r>
          </a:p>
          <a:p>
            <a:pPr lvl="1" eaLnBrk="1" hangingPunct="1">
              <a:lnSpc>
                <a:spcPct val="90000"/>
              </a:lnSpc>
            </a:pPr>
            <a:r>
              <a:rPr lang="en-US" altLang="en-US" sz="2400">
                <a:ea typeface="ＭＳ Ｐゴシック" panose="020B0600070205080204" pitchFamily="34" charset="-128"/>
              </a:rPr>
              <a:t>Spatial iconicity effects also suggest that location is part of the representation of words and that location simulation is part of comprehension.</a:t>
            </a:r>
          </a:p>
          <a:p>
            <a:pPr lvl="1" eaLnBrk="1" hangingPunct="1">
              <a:lnSpc>
                <a:spcPct val="90000"/>
              </a:lnSpc>
            </a:pPr>
            <a:r>
              <a:rPr lang="en-US" altLang="en-US" sz="2400">
                <a:ea typeface="ＭＳ Ｐゴシック" panose="020B0600070205080204" pitchFamily="34" charset="-128"/>
              </a:rPr>
              <a:t>Present a pair of words, are they related?</a:t>
            </a:r>
          </a:p>
          <a:p>
            <a:pPr lvl="2" eaLnBrk="1" hangingPunct="1">
              <a:lnSpc>
                <a:spcPct val="90000"/>
              </a:lnSpc>
            </a:pPr>
            <a:r>
              <a:rPr lang="en-US" altLang="en-US" sz="2200" i="1">
                <a:ea typeface="ＭＳ Ｐゴシック" panose="020B0600070205080204" pitchFamily="34" charset="-128"/>
              </a:rPr>
              <a:t>Attic</a:t>
            </a:r>
          </a:p>
          <a:p>
            <a:pPr lvl="2" eaLnBrk="1" hangingPunct="1">
              <a:lnSpc>
                <a:spcPct val="90000"/>
              </a:lnSpc>
            </a:pPr>
            <a:r>
              <a:rPr lang="en-US" altLang="en-US" sz="2200" i="1">
                <a:ea typeface="ＭＳ Ｐゴシック" panose="020B0600070205080204" pitchFamily="34" charset="-128"/>
              </a:rPr>
              <a:t>Basement</a:t>
            </a:r>
          </a:p>
          <a:p>
            <a:pPr lvl="1" eaLnBrk="1" hangingPunct="1">
              <a:lnSpc>
                <a:spcPct val="90000"/>
              </a:lnSpc>
            </a:pPr>
            <a:r>
              <a:rPr lang="en-US" altLang="en-US">
                <a:ea typeface="ＭＳ Ｐゴシック" panose="020B0600070205080204" pitchFamily="34" charset="-128"/>
              </a:rPr>
              <a:t>Or</a:t>
            </a:r>
          </a:p>
          <a:p>
            <a:pPr lvl="2" eaLnBrk="1" hangingPunct="1">
              <a:lnSpc>
                <a:spcPct val="90000"/>
              </a:lnSpc>
            </a:pPr>
            <a:r>
              <a:rPr lang="en-US" altLang="en-US" i="1">
                <a:ea typeface="ＭＳ Ｐゴシック" panose="020B0600070205080204" pitchFamily="34" charset="-128"/>
              </a:rPr>
              <a:t>Basement</a:t>
            </a:r>
          </a:p>
          <a:p>
            <a:pPr lvl="2" eaLnBrk="1" hangingPunct="1">
              <a:lnSpc>
                <a:spcPct val="90000"/>
              </a:lnSpc>
            </a:pPr>
            <a:r>
              <a:rPr lang="en-US" altLang="en-US" i="1">
                <a:ea typeface="ＭＳ Ｐゴシック" panose="020B0600070205080204" pitchFamily="34" charset="-128"/>
              </a:rPr>
              <a:t>Attic</a:t>
            </a:r>
            <a:r>
              <a:rPr lang="en-US" altLang="en-US">
                <a:ea typeface="ＭＳ Ｐゴシック" panose="020B0600070205080204" pitchFamily="34" charset="-128"/>
              </a:rPr>
              <a:t> </a:t>
            </a:r>
            <a:endParaRPr lang="en-US" altLang="en-US" i="1">
              <a:ea typeface="ＭＳ Ｐゴシック" panose="020B0600070205080204" pitchFamily="34" charset="-128"/>
            </a:endParaRPr>
          </a:p>
        </p:txBody>
      </p:sp>
    </p:spTree>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2">
            <a:extLst>
              <a:ext uri="{FF2B5EF4-FFF2-40B4-BE49-F238E27FC236}">
                <a16:creationId xmlns:a16="http://schemas.microsoft.com/office/drawing/2014/main" id="{4E0F98B4-2D10-4E46-8F37-62BEC25B22EE}"/>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Embodiment</a:t>
            </a:r>
          </a:p>
        </p:txBody>
      </p:sp>
      <p:sp>
        <p:nvSpPr>
          <p:cNvPr id="174082" name="Rectangle 3">
            <a:extLst>
              <a:ext uri="{FF2B5EF4-FFF2-40B4-BE49-F238E27FC236}">
                <a16:creationId xmlns:a16="http://schemas.microsoft.com/office/drawing/2014/main" id="{EC5E31FE-052F-AB40-B52A-CDFE87D39CBB}"/>
              </a:ext>
            </a:extLst>
          </p:cNvPr>
          <p:cNvSpPr>
            <a:spLocks noGrp="1" noChangeArrowheads="1"/>
          </p:cNvSpPr>
          <p:nvPr>
            <p:ph idx="1"/>
          </p:nvPr>
        </p:nvSpPr>
        <p:spPr/>
        <p:txBody>
          <a:bodyPr/>
          <a:lstStyle/>
          <a:p>
            <a:pPr eaLnBrk="1" hangingPunct="1">
              <a:lnSpc>
                <a:spcPct val="90000"/>
              </a:lnSpc>
            </a:pPr>
            <a:r>
              <a:rPr lang="en-US" altLang="en-US" sz="2800">
                <a:ea typeface="ＭＳ Ｐゴシック" panose="020B0600070205080204" pitchFamily="34" charset="-128"/>
              </a:rPr>
              <a:t>Zwaan &amp; Yaxley (2003)</a:t>
            </a:r>
          </a:p>
        </p:txBody>
      </p:sp>
      <p:pic>
        <p:nvPicPr>
          <p:cNvPr id="174083" name="Picture 3" descr="Screen shot 2011-02-17 at 3.11.16 PM.png">
            <a:extLst>
              <a:ext uri="{FF2B5EF4-FFF2-40B4-BE49-F238E27FC236}">
                <a16:creationId xmlns:a16="http://schemas.microsoft.com/office/drawing/2014/main" id="{4F6196E5-537A-954D-ABD1-18E7C14204D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0"/>
            <a:ext cx="914400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084" name="TextBox 5">
            <a:extLst>
              <a:ext uri="{FF2B5EF4-FFF2-40B4-BE49-F238E27FC236}">
                <a16:creationId xmlns:a16="http://schemas.microsoft.com/office/drawing/2014/main" id="{8E739019-BBC4-8A49-BA1D-F2299819973B}"/>
              </a:ext>
            </a:extLst>
          </p:cNvPr>
          <p:cNvSpPr txBox="1">
            <a:spLocks noChangeArrowheads="1"/>
          </p:cNvSpPr>
          <p:nvPr/>
        </p:nvSpPr>
        <p:spPr bwMode="auto">
          <a:xfrm>
            <a:off x="0" y="4495800"/>
            <a:ext cx="26336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Zwaan &amp; Yaxley (2003, p. 956)</a:t>
            </a:r>
          </a:p>
        </p:txBody>
      </p:sp>
    </p:spTree>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2">
            <a:extLst>
              <a:ext uri="{FF2B5EF4-FFF2-40B4-BE49-F238E27FC236}">
                <a16:creationId xmlns:a16="http://schemas.microsoft.com/office/drawing/2014/main" id="{5C2C6546-1CF0-4047-9DA9-242F64869293}"/>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Embodiment</a:t>
            </a:r>
          </a:p>
        </p:txBody>
      </p:sp>
      <p:sp>
        <p:nvSpPr>
          <p:cNvPr id="176130" name="Rectangle 3">
            <a:extLst>
              <a:ext uri="{FF2B5EF4-FFF2-40B4-BE49-F238E27FC236}">
                <a16:creationId xmlns:a16="http://schemas.microsoft.com/office/drawing/2014/main" id="{04FED44C-0334-784A-BDB7-37F5FA29B25A}"/>
              </a:ext>
            </a:extLst>
          </p:cNvPr>
          <p:cNvSpPr>
            <a:spLocks noGrp="1" noChangeArrowheads="1"/>
          </p:cNvSpPr>
          <p:nvPr>
            <p:ph idx="1"/>
          </p:nvPr>
        </p:nvSpPr>
        <p:spPr/>
        <p:txBody>
          <a:bodyPr/>
          <a:lstStyle/>
          <a:p>
            <a:pPr eaLnBrk="1" hangingPunct="1">
              <a:lnSpc>
                <a:spcPct val="90000"/>
              </a:lnSpc>
            </a:pPr>
            <a:r>
              <a:rPr lang="en-US" altLang="en-US" sz="2800">
                <a:ea typeface="ＭＳ Ｐゴシック" panose="020B0600070205080204" pitchFamily="34" charset="-128"/>
              </a:rPr>
              <a:t>Zwaan &amp; Yaxley (2003)</a:t>
            </a:r>
          </a:p>
          <a:p>
            <a:pPr lvl="1" eaLnBrk="1" hangingPunct="1">
              <a:lnSpc>
                <a:spcPct val="90000"/>
              </a:lnSpc>
            </a:pPr>
            <a:r>
              <a:rPr lang="en-US" altLang="en-US" sz="2400">
                <a:ea typeface="ＭＳ Ｐゴシック" panose="020B0600070205080204" pitchFamily="34" charset="-128"/>
              </a:rPr>
              <a:t>When vertical arrangements were correct, participants were faster than when they were incorrect.</a:t>
            </a:r>
          </a:p>
          <a:p>
            <a:pPr lvl="1" eaLnBrk="1" hangingPunct="1">
              <a:lnSpc>
                <a:spcPct val="90000"/>
              </a:lnSpc>
            </a:pPr>
            <a:r>
              <a:rPr lang="en-US" altLang="en-US" sz="2400">
                <a:ea typeface="ＭＳ Ｐゴシック" panose="020B0600070205080204" pitchFamily="34" charset="-128"/>
              </a:rPr>
              <a:t>Again, location seems to be part of the understanding of a word.</a:t>
            </a:r>
            <a:endParaRPr lang="en-US" altLang="en-US">
              <a:ea typeface="ＭＳ Ｐゴシック" panose="020B0600070205080204" pitchFamily="34" charset="-128"/>
            </a:endParaRPr>
          </a:p>
        </p:txBody>
      </p:sp>
    </p:spTree>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Title 1">
            <a:extLst>
              <a:ext uri="{FF2B5EF4-FFF2-40B4-BE49-F238E27FC236}">
                <a16:creationId xmlns:a16="http://schemas.microsoft.com/office/drawing/2014/main" id="{556B9D3E-12C5-414D-A691-24048DB051D7}"/>
              </a:ext>
            </a:extLst>
          </p:cNvPr>
          <p:cNvSpPr>
            <a:spLocks noGrp="1"/>
          </p:cNvSpPr>
          <p:nvPr>
            <p:ph type="title"/>
          </p:nvPr>
        </p:nvSpPr>
        <p:spPr/>
        <p:txBody>
          <a:bodyPr/>
          <a:lstStyle/>
          <a:p>
            <a:r>
              <a:rPr lang="en-US" altLang="en-US">
                <a:ea typeface="ＭＳ Ｐゴシック" panose="020B0600070205080204" pitchFamily="34" charset="-128"/>
              </a:rPr>
              <a:t>Embodiment</a:t>
            </a:r>
          </a:p>
        </p:txBody>
      </p:sp>
      <p:sp>
        <p:nvSpPr>
          <p:cNvPr id="178178" name="Content Placeholder 2">
            <a:extLst>
              <a:ext uri="{FF2B5EF4-FFF2-40B4-BE49-F238E27FC236}">
                <a16:creationId xmlns:a16="http://schemas.microsoft.com/office/drawing/2014/main" id="{D2BAC8EE-01C4-1F40-9088-D6CCAE236348}"/>
              </a:ext>
            </a:extLst>
          </p:cNvPr>
          <p:cNvSpPr>
            <a:spLocks noGrp="1"/>
          </p:cNvSpPr>
          <p:nvPr>
            <p:ph idx="1"/>
          </p:nvPr>
        </p:nvSpPr>
        <p:spPr/>
        <p:txBody>
          <a:bodyPr/>
          <a:lstStyle/>
          <a:p>
            <a:r>
              <a:rPr lang="en-US" altLang="en-US">
                <a:ea typeface="ＭＳ Ｐゴシック" panose="020B0600070205080204" pitchFamily="34" charset="-128"/>
              </a:rPr>
              <a:t>We will get to brains later, but let’s take a peek at some brain stuff.</a:t>
            </a:r>
          </a:p>
          <a:p>
            <a:r>
              <a:rPr lang="en-US" altLang="en-US">
                <a:ea typeface="ＭＳ Ｐゴシック" panose="020B0600070205080204" pitchFamily="34" charset="-128"/>
              </a:rPr>
              <a:t>Reaction times may be too crude to detect whether or not “typical arrangement” is part of your semantic representation.</a:t>
            </a:r>
          </a:p>
          <a:p>
            <a:r>
              <a:rPr lang="en-US" altLang="en-US">
                <a:ea typeface="ＭＳ Ｐゴシック" panose="020B0600070205080204" pitchFamily="34" charset="-128"/>
              </a:rPr>
              <a:t>What follows is partially derived from Kutas and Federmeier (2000; doi:10.1016/S1364-6613(00)01560-6)</a:t>
            </a:r>
          </a:p>
        </p:txBody>
      </p:sp>
    </p:spTree>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Title 1">
            <a:extLst>
              <a:ext uri="{FF2B5EF4-FFF2-40B4-BE49-F238E27FC236}">
                <a16:creationId xmlns:a16="http://schemas.microsoft.com/office/drawing/2014/main" id="{5E3E5ED5-F133-4E49-BF10-3154C1196843}"/>
              </a:ext>
            </a:extLst>
          </p:cNvPr>
          <p:cNvSpPr>
            <a:spLocks noGrp="1"/>
          </p:cNvSpPr>
          <p:nvPr>
            <p:ph type="title"/>
          </p:nvPr>
        </p:nvSpPr>
        <p:spPr/>
        <p:txBody>
          <a:bodyPr/>
          <a:lstStyle/>
          <a:p>
            <a:r>
              <a:rPr lang="en-US" altLang="en-US">
                <a:ea typeface="ＭＳ Ｐゴシック" panose="020B0600070205080204" pitchFamily="34" charset="-128"/>
              </a:rPr>
              <a:t>Embodiment</a:t>
            </a:r>
          </a:p>
        </p:txBody>
      </p:sp>
      <p:sp>
        <p:nvSpPr>
          <p:cNvPr id="179202" name="Content Placeholder 2">
            <a:extLst>
              <a:ext uri="{FF2B5EF4-FFF2-40B4-BE49-F238E27FC236}">
                <a16:creationId xmlns:a16="http://schemas.microsoft.com/office/drawing/2014/main" id="{5A1B2C78-BF2F-EB45-9CDD-792985A0AFB9}"/>
              </a:ext>
            </a:extLst>
          </p:cNvPr>
          <p:cNvSpPr>
            <a:spLocks noGrp="1"/>
          </p:cNvSpPr>
          <p:nvPr>
            <p:ph idx="1"/>
          </p:nvPr>
        </p:nvSpPr>
        <p:spPr/>
        <p:txBody>
          <a:bodyPr/>
          <a:lstStyle/>
          <a:p>
            <a:r>
              <a:rPr lang="en-US" altLang="en-US">
                <a:ea typeface="ＭＳ Ｐゴシック" panose="020B0600070205080204" pitchFamily="34" charset="-128"/>
              </a:rPr>
              <a:t>With event-related potentials (ERPs) you can measure changes in EEG as a result of presenting an event.</a:t>
            </a:r>
          </a:p>
          <a:p>
            <a:r>
              <a:rPr lang="en-US" altLang="en-US">
                <a:ea typeface="ＭＳ Ｐゴシック" panose="020B0600070205080204" pitchFamily="34" charset="-128"/>
              </a:rPr>
              <a:t>The figure on the next slide has lots of examples of N400: “</a:t>
            </a:r>
            <a:r>
              <a:rPr lang="en-US" altLang="ja-JP">
                <a:ea typeface="ＭＳ Ｐゴシック" panose="020B0600070205080204" pitchFamily="34" charset="-128"/>
              </a:rPr>
              <a:t>a negative component peaking around 400 ms after stimulus-onset [that] has been shown to vary systematically with the processing of semantic information</a:t>
            </a:r>
            <a:r>
              <a:rPr lang="en-US" altLang="en-US">
                <a:ea typeface="ＭＳ Ｐゴシック" panose="020B0600070205080204" pitchFamily="34" charset="-128"/>
              </a:rPr>
              <a:t>”</a:t>
            </a:r>
            <a:r>
              <a:rPr lang="en-US" altLang="ja-JP">
                <a:ea typeface="ＭＳ Ｐゴシック" panose="020B0600070205080204" pitchFamily="34" charset="-128"/>
              </a:rPr>
              <a:t> (p. 463).</a:t>
            </a:r>
            <a:endParaRPr lang="en-US" altLang="en-US">
              <a:ea typeface="ＭＳ Ｐゴシック" panose="020B0600070205080204" pitchFamily="34" charset="-128"/>
            </a:endParaRPr>
          </a:p>
        </p:txBody>
      </p:sp>
    </p:spTree>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Title 1">
            <a:extLst>
              <a:ext uri="{FF2B5EF4-FFF2-40B4-BE49-F238E27FC236}">
                <a16:creationId xmlns:a16="http://schemas.microsoft.com/office/drawing/2014/main" id="{2236DF78-20C0-4D4F-8309-85C229BE27EA}"/>
              </a:ext>
            </a:extLst>
          </p:cNvPr>
          <p:cNvSpPr>
            <a:spLocks noGrp="1"/>
          </p:cNvSpPr>
          <p:nvPr>
            <p:ph type="title"/>
          </p:nvPr>
        </p:nvSpPr>
        <p:spPr/>
        <p:txBody>
          <a:bodyPr/>
          <a:lstStyle/>
          <a:p>
            <a:endParaRPr lang="en-US" altLang="en-US">
              <a:ea typeface="ＭＳ Ｐゴシック" panose="020B0600070205080204" pitchFamily="34" charset="-128"/>
            </a:endParaRPr>
          </a:p>
        </p:txBody>
      </p:sp>
      <p:sp>
        <p:nvSpPr>
          <p:cNvPr id="180226" name="Content Placeholder 2">
            <a:extLst>
              <a:ext uri="{FF2B5EF4-FFF2-40B4-BE49-F238E27FC236}">
                <a16:creationId xmlns:a16="http://schemas.microsoft.com/office/drawing/2014/main" id="{683F145C-6CF5-5942-899B-0F48CF1CD25C}"/>
              </a:ext>
            </a:extLst>
          </p:cNvPr>
          <p:cNvSpPr>
            <a:spLocks noGrp="1"/>
          </p:cNvSpPr>
          <p:nvPr>
            <p:ph idx="1"/>
          </p:nvPr>
        </p:nvSpPr>
        <p:spPr/>
        <p:txBody>
          <a:bodyPr/>
          <a:lstStyle/>
          <a:p>
            <a:endParaRPr lang="en-US" altLang="en-US">
              <a:ea typeface="ＭＳ Ｐゴシック" panose="020B0600070205080204" pitchFamily="34" charset="-128"/>
            </a:endParaRPr>
          </a:p>
        </p:txBody>
      </p:sp>
      <p:pic>
        <p:nvPicPr>
          <p:cNvPr id="180227" name="Picture 3" descr="1-s2.0-S1364661300015606-gr1.jpg">
            <a:extLst>
              <a:ext uri="{FF2B5EF4-FFF2-40B4-BE49-F238E27FC236}">
                <a16:creationId xmlns:a16="http://schemas.microsoft.com/office/drawing/2014/main" id="{3FF5E102-2D03-8D4C-8C84-8D6ECF899FF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0"/>
            <a:ext cx="71628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0228" name="TextBox 5">
            <a:extLst>
              <a:ext uri="{FF2B5EF4-FFF2-40B4-BE49-F238E27FC236}">
                <a16:creationId xmlns:a16="http://schemas.microsoft.com/office/drawing/2014/main" id="{E0A490AD-0874-EA4F-A9BD-C99961A6993F}"/>
              </a:ext>
            </a:extLst>
          </p:cNvPr>
          <p:cNvSpPr txBox="1">
            <a:spLocks noChangeArrowheads="1"/>
          </p:cNvSpPr>
          <p:nvPr/>
        </p:nvSpPr>
        <p:spPr bwMode="auto">
          <a:xfrm>
            <a:off x="990600" y="6400800"/>
            <a:ext cx="2949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Kutas &amp; Federmeier (2000, p. 465)</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a:extLst>
              <a:ext uri="{FF2B5EF4-FFF2-40B4-BE49-F238E27FC236}">
                <a16:creationId xmlns:a16="http://schemas.microsoft.com/office/drawing/2014/main" id="{5D7933D7-D535-3845-92E3-A61AF2F9369A}"/>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34818" name="Rectangle 3">
            <a:extLst>
              <a:ext uri="{FF2B5EF4-FFF2-40B4-BE49-F238E27FC236}">
                <a16:creationId xmlns:a16="http://schemas.microsoft.com/office/drawing/2014/main" id="{DC13E54D-E02B-1C49-9FB7-538500A25A18}"/>
              </a:ext>
            </a:extLst>
          </p:cNvPr>
          <p:cNvSpPr>
            <a:spLocks noGrp="1" noChangeArrowheads="1"/>
          </p:cNvSpPr>
          <p:nvPr>
            <p:ph idx="1"/>
          </p:nvPr>
        </p:nvSpPr>
        <p:spPr/>
        <p:txBody>
          <a:bodyPr/>
          <a:lstStyle/>
          <a:p>
            <a:pPr eaLnBrk="1" hangingPunct="1"/>
            <a:r>
              <a:rPr lang="en-US" altLang="en-US" sz="2800" dirty="0">
                <a:ea typeface="ＭＳ Ｐゴシック" panose="020B0600070205080204" pitchFamily="34" charset="-128"/>
              </a:rPr>
              <a:t>Text Sample:</a:t>
            </a:r>
          </a:p>
          <a:p>
            <a:pPr lvl="1" eaLnBrk="1" hangingPunct="1"/>
            <a:r>
              <a:rPr lang="en-US" altLang="en-US" sz="2400" dirty="0">
                <a:ea typeface="ＭＳ Ｐゴシック" panose="020B0600070205080204" pitchFamily="34" charset="-128"/>
              </a:rPr>
              <a:t>In the request to canonize the "Frontier Priest," John Newman, Bishop of Philadelphia in the 19th century, two miracles were attributed to him in this century.  In 1923, Eva </a:t>
            </a:r>
            <a:r>
              <a:rPr lang="en-US" altLang="en-US" sz="2400" dirty="0" err="1">
                <a:ea typeface="ＭＳ Ｐゴシック" panose="020B0600070205080204" pitchFamily="34" charset="-128"/>
              </a:rPr>
              <a:t>Benassi</a:t>
            </a:r>
            <a:r>
              <a:rPr lang="en-US" altLang="en-US" sz="2400" dirty="0">
                <a:ea typeface="ＭＳ Ｐゴシック" panose="020B0600070205080204" pitchFamily="34" charset="-128"/>
              </a:rPr>
              <a:t>, dying from peritonitis, dramatically recovered after her nurse prayed to the bishop.</a:t>
            </a:r>
          </a:p>
          <a:p>
            <a:pPr lvl="1" eaLnBrk="1" hangingPunct="1"/>
            <a:r>
              <a:rPr lang="en-US" altLang="en-US" sz="2400" dirty="0">
                <a:ea typeface="ＭＳ Ｐゴシック" panose="020B0600070205080204" pitchFamily="34" charset="-128"/>
              </a:rPr>
              <a:t>(Miller &amp; </a:t>
            </a:r>
            <a:r>
              <a:rPr lang="en-US" altLang="en-US" sz="2400" dirty="0" err="1">
                <a:ea typeface="ＭＳ Ｐゴシック" panose="020B0600070205080204" pitchFamily="34" charset="-128"/>
              </a:rPr>
              <a:t>Kintsch</a:t>
            </a:r>
            <a:r>
              <a:rPr lang="en-US" altLang="en-US" sz="2400" dirty="0">
                <a:ea typeface="ＭＳ Ｐゴシック" panose="020B0600070205080204" pitchFamily="34" charset="-128"/>
              </a:rPr>
              <a:t>, 1980; what follows is derived from their analysis)</a:t>
            </a:r>
          </a:p>
        </p:txBody>
      </p:sp>
    </p:spTree>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Title 1">
            <a:extLst>
              <a:ext uri="{FF2B5EF4-FFF2-40B4-BE49-F238E27FC236}">
                <a16:creationId xmlns:a16="http://schemas.microsoft.com/office/drawing/2014/main" id="{CAF3415E-AC3C-DF44-A0BE-498463009C26}"/>
              </a:ext>
            </a:extLst>
          </p:cNvPr>
          <p:cNvSpPr>
            <a:spLocks noGrp="1"/>
          </p:cNvSpPr>
          <p:nvPr>
            <p:ph type="title"/>
          </p:nvPr>
        </p:nvSpPr>
        <p:spPr/>
        <p:txBody>
          <a:bodyPr/>
          <a:lstStyle/>
          <a:p>
            <a:r>
              <a:rPr lang="en-US" altLang="en-US">
                <a:ea typeface="ＭＳ Ｐゴシック" panose="020B0600070205080204" pitchFamily="34" charset="-128"/>
              </a:rPr>
              <a:t>Embodiment</a:t>
            </a:r>
          </a:p>
        </p:txBody>
      </p:sp>
      <p:sp>
        <p:nvSpPr>
          <p:cNvPr id="3" name="Content Placeholder 2">
            <a:extLst>
              <a:ext uri="{FF2B5EF4-FFF2-40B4-BE49-F238E27FC236}">
                <a16:creationId xmlns:a16="http://schemas.microsoft.com/office/drawing/2014/main" id="{3BFE2B5C-39E2-1F4C-94B0-EE1B3F2F33A2}"/>
              </a:ext>
            </a:extLst>
          </p:cNvPr>
          <p:cNvSpPr>
            <a:spLocks noGrp="1"/>
          </p:cNvSpPr>
          <p:nvPr>
            <p:ph idx="1"/>
          </p:nvPr>
        </p:nvSpPr>
        <p:spPr/>
        <p:txBody>
          <a:bodyPr/>
          <a:lstStyle/>
          <a:p>
            <a:pPr>
              <a:buFont typeface="Wingdings 2" charset="0"/>
              <a:buChar char=""/>
              <a:defRPr/>
            </a:pPr>
            <a:r>
              <a:rPr lang="en-US" dirty="0"/>
              <a:t>Will you get an N400 when you present stimuli from </a:t>
            </a:r>
            <a:r>
              <a:rPr lang="en-US" dirty="0" err="1"/>
              <a:t>Zwaan</a:t>
            </a:r>
            <a:r>
              <a:rPr lang="en-US" dirty="0"/>
              <a:t> &amp; </a:t>
            </a:r>
            <a:r>
              <a:rPr lang="en-US" dirty="0" err="1"/>
              <a:t>Yaxley</a:t>
            </a:r>
            <a:r>
              <a:rPr lang="en-US" dirty="0"/>
              <a:t> (2003)?</a:t>
            </a:r>
          </a:p>
          <a:p>
            <a:pPr>
              <a:buFont typeface="Wingdings 2" charset="0"/>
              <a:buChar char=""/>
              <a:defRPr/>
            </a:pPr>
            <a:r>
              <a:rPr lang="en-US" dirty="0"/>
              <a:t>This is from Hubbard, </a:t>
            </a:r>
            <a:r>
              <a:rPr lang="en-US" dirty="0" err="1"/>
              <a:t>Magne</a:t>
            </a:r>
            <a:r>
              <a:rPr lang="en-US" dirty="0"/>
              <a:t>, &amp; Langston (</a:t>
            </a:r>
            <a:r>
              <a:rPr lang="en-US" i="1" dirty="0"/>
              <a:t>in press</a:t>
            </a:r>
            <a:r>
              <a:rPr lang="en-US" dirty="0"/>
              <a:t>, </a:t>
            </a:r>
            <a:r>
              <a:rPr lang="en-US" dirty="0" err="1"/>
              <a:t>NeuroReport</a:t>
            </a:r>
            <a:r>
              <a:rPr lang="en-US" dirty="0"/>
              <a:t>)</a:t>
            </a:r>
          </a:p>
          <a:p>
            <a:pPr>
              <a:buFont typeface="Wingdings 2" charset="0"/>
              <a:buChar char=""/>
              <a:defRPr/>
            </a:pPr>
            <a:r>
              <a:rPr lang="en-US" dirty="0"/>
              <a:t>Three kinds of comparisons:</a:t>
            </a:r>
          </a:p>
          <a:p>
            <a:pPr lvl="1">
              <a:buFont typeface="Wingdings 2" charset="0"/>
              <a:buChar char=""/>
              <a:defRPr/>
            </a:pPr>
            <a:r>
              <a:rPr lang="en-US" dirty="0"/>
              <a:t>Iconic		vs.	Unrelated</a:t>
            </a:r>
          </a:p>
          <a:p>
            <a:pPr marL="449263" lvl="1" indent="0">
              <a:buFont typeface="Wingdings 2" charset="0"/>
              <a:buNone/>
              <a:defRPr/>
            </a:pPr>
            <a:r>
              <a:rPr lang="en-US" dirty="0">
                <a:solidFill>
                  <a:srgbClr val="3366FF"/>
                </a:solidFill>
              </a:rPr>
              <a:t>Attic</a:t>
            </a:r>
            <a:r>
              <a:rPr lang="en-US" dirty="0"/>
              <a:t>			</a:t>
            </a:r>
            <a:r>
              <a:rPr lang="en-US" dirty="0">
                <a:solidFill>
                  <a:srgbClr val="008000"/>
                </a:solidFill>
              </a:rPr>
              <a:t>Witch</a:t>
            </a:r>
          </a:p>
          <a:p>
            <a:pPr marL="449263" lvl="1" indent="0">
              <a:buFont typeface="Wingdings 2" charset="0"/>
              <a:buNone/>
              <a:defRPr/>
            </a:pPr>
            <a:r>
              <a:rPr lang="en-US" dirty="0">
                <a:solidFill>
                  <a:srgbClr val="3366FF"/>
                </a:solidFill>
              </a:rPr>
              <a:t>Basement</a:t>
            </a:r>
            <a:r>
              <a:rPr lang="en-US" dirty="0"/>
              <a:t>		</a:t>
            </a:r>
            <a:r>
              <a:rPr lang="en-US" dirty="0">
                <a:solidFill>
                  <a:srgbClr val="008000"/>
                </a:solidFill>
              </a:rPr>
              <a:t>Median</a:t>
            </a:r>
          </a:p>
        </p:txBody>
      </p:sp>
    </p:spTree>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Title 1">
            <a:extLst>
              <a:ext uri="{FF2B5EF4-FFF2-40B4-BE49-F238E27FC236}">
                <a16:creationId xmlns:a16="http://schemas.microsoft.com/office/drawing/2014/main" id="{5B35F0AB-058D-5245-BCE3-DF74B6F6938F}"/>
              </a:ext>
            </a:extLst>
          </p:cNvPr>
          <p:cNvSpPr>
            <a:spLocks noGrp="1"/>
          </p:cNvSpPr>
          <p:nvPr>
            <p:ph type="title"/>
          </p:nvPr>
        </p:nvSpPr>
        <p:spPr/>
        <p:txBody>
          <a:bodyPr/>
          <a:lstStyle/>
          <a:p>
            <a:endParaRPr lang="en-US" altLang="en-US">
              <a:ea typeface="ＭＳ Ｐゴシック" panose="020B0600070205080204" pitchFamily="34" charset="-128"/>
            </a:endParaRPr>
          </a:p>
        </p:txBody>
      </p:sp>
      <p:sp>
        <p:nvSpPr>
          <p:cNvPr id="182274" name="Content Placeholder 2">
            <a:extLst>
              <a:ext uri="{FF2B5EF4-FFF2-40B4-BE49-F238E27FC236}">
                <a16:creationId xmlns:a16="http://schemas.microsoft.com/office/drawing/2014/main" id="{6C5BBF0B-4CD9-204B-A093-6B58AAD35824}"/>
              </a:ext>
            </a:extLst>
          </p:cNvPr>
          <p:cNvSpPr>
            <a:spLocks noGrp="1"/>
          </p:cNvSpPr>
          <p:nvPr>
            <p:ph idx="1"/>
          </p:nvPr>
        </p:nvSpPr>
        <p:spPr/>
        <p:txBody>
          <a:bodyPr/>
          <a:lstStyle/>
          <a:p>
            <a:endParaRPr lang="en-US" altLang="en-US">
              <a:ea typeface="ＭＳ Ｐゴシック" panose="020B0600070205080204" pitchFamily="34" charset="-128"/>
            </a:endParaRPr>
          </a:p>
        </p:txBody>
      </p:sp>
      <p:pic>
        <p:nvPicPr>
          <p:cNvPr id="182275" name="Picture 3" descr="Untitled.pdf">
            <a:extLst>
              <a:ext uri="{FF2B5EF4-FFF2-40B4-BE49-F238E27FC236}">
                <a16:creationId xmlns:a16="http://schemas.microsoft.com/office/drawing/2014/main" id="{8864481B-1498-2E49-83E7-FB2E8CCFCFE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0"/>
            <a:ext cx="65532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276" name="TextBox 5">
            <a:extLst>
              <a:ext uri="{FF2B5EF4-FFF2-40B4-BE49-F238E27FC236}">
                <a16:creationId xmlns:a16="http://schemas.microsoft.com/office/drawing/2014/main" id="{0510A2F7-4821-0344-B8D5-E29246EE111B}"/>
              </a:ext>
            </a:extLst>
          </p:cNvPr>
          <p:cNvSpPr txBox="1">
            <a:spLocks noChangeArrowheads="1"/>
          </p:cNvSpPr>
          <p:nvPr/>
        </p:nvSpPr>
        <p:spPr bwMode="auto">
          <a:xfrm>
            <a:off x="1295400" y="6550025"/>
            <a:ext cx="1941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Hubbard (2012, p. 17)</a:t>
            </a:r>
          </a:p>
        </p:txBody>
      </p:sp>
    </p:spTree>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Title 1">
            <a:extLst>
              <a:ext uri="{FF2B5EF4-FFF2-40B4-BE49-F238E27FC236}">
                <a16:creationId xmlns:a16="http://schemas.microsoft.com/office/drawing/2014/main" id="{9517C3A6-4321-6440-8EC4-2DC1654CF992}"/>
              </a:ext>
            </a:extLst>
          </p:cNvPr>
          <p:cNvSpPr>
            <a:spLocks noGrp="1"/>
          </p:cNvSpPr>
          <p:nvPr>
            <p:ph type="title"/>
          </p:nvPr>
        </p:nvSpPr>
        <p:spPr/>
        <p:txBody>
          <a:bodyPr/>
          <a:lstStyle/>
          <a:p>
            <a:r>
              <a:rPr lang="en-US" altLang="en-US">
                <a:ea typeface="ＭＳ Ｐゴシック" panose="020B0600070205080204" pitchFamily="34" charset="-128"/>
              </a:rPr>
              <a:t>Embodiment</a:t>
            </a:r>
          </a:p>
        </p:txBody>
      </p:sp>
      <p:sp>
        <p:nvSpPr>
          <p:cNvPr id="3" name="Content Placeholder 2">
            <a:extLst>
              <a:ext uri="{FF2B5EF4-FFF2-40B4-BE49-F238E27FC236}">
                <a16:creationId xmlns:a16="http://schemas.microsoft.com/office/drawing/2014/main" id="{F2242033-72F9-6548-95E7-20E41E102DD7}"/>
              </a:ext>
            </a:extLst>
          </p:cNvPr>
          <p:cNvSpPr>
            <a:spLocks noGrp="1"/>
          </p:cNvSpPr>
          <p:nvPr>
            <p:ph idx="1"/>
          </p:nvPr>
        </p:nvSpPr>
        <p:spPr/>
        <p:txBody>
          <a:bodyPr/>
          <a:lstStyle/>
          <a:p>
            <a:pPr>
              <a:buFont typeface="Wingdings 2" charset="0"/>
              <a:buChar char=""/>
              <a:defRPr/>
            </a:pPr>
            <a:r>
              <a:rPr lang="en-US" dirty="0"/>
              <a:t>Will you get an N400 when you present stimuli from </a:t>
            </a:r>
            <a:r>
              <a:rPr lang="en-US" dirty="0" err="1"/>
              <a:t>Zwaan</a:t>
            </a:r>
            <a:r>
              <a:rPr lang="en-US" dirty="0"/>
              <a:t> &amp; </a:t>
            </a:r>
            <a:r>
              <a:rPr lang="en-US" dirty="0" err="1"/>
              <a:t>Yaxley</a:t>
            </a:r>
            <a:r>
              <a:rPr lang="en-US" dirty="0"/>
              <a:t> (2003)?</a:t>
            </a:r>
          </a:p>
          <a:p>
            <a:pPr>
              <a:buFont typeface="Wingdings 2" charset="0"/>
              <a:buChar char=""/>
              <a:defRPr/>
            </a:pPr>
            <a:r>
              <a:rPr lang="en-US" dirty="0"/>
              <a:t>Three kinds of comparisons:</a:t>
            </a:r>
          </a:p>
          <a:p>
            <a:pPr lvl="1">
              <a:buFont typeface="Wingdings 2" charset="0"/>
              <a:buChar char=""/>
              <a:defRPr/>
            </a:pPr>
            <a:r>
              <a:rPr lang="en-US" dirty="0"/>
              <a:t>Reverse Iconic	vs.	Unrelated</a:t>
            </a:r>
          </a:p>
          <a:p>
            <a:pPr marL="449263" lvl="1" indent="0">
              <a:buFont typeface="Wingdings 2" charset="0"/>
              <a:buNone/>
              <a:defRPr/>
            </a:pPr>
            <a:r>
              <a:rPr lang="en-US" dirty="0">
                <a:solidFill>
                  <a:srgbClr val="FF0000"/>
                </a:solidFill>
              </a:rPr>
              <a:t>Basement</a:t>
            </a:r>
            <a:r>
              <a:rPr lang="en-US" dirty="0"/>
              <a:t>			</a:t>
            </a:r>
            <a:r>
              <a:rPr lang="en-US" dirty="0">
                <a:solidFill>
                  <a:srgbClr val="008000"/>
                </a:solidFill>
              </a:rPr>
              <a:t>Witch</a:t>
            </a:r>
          </a:p>
          <a:p>
            <a:pPr marL="449263" lvl="1" indent="0">
              <a:buFont typeface="Wingdings 2" charset="0"/>
              <a:buNone/>
              <a:defRPr/>
            </a:pPr>
            <a:r>
              <a:rPr lang="en-US" dirty="0">
                <a:solidFill>
                  <a:srgbClr val="FF0000"/>
                </a:solidFill>
              </a:rPr>
              <a:t>Attic</a:t>
            </a:r>
            <a:r>
              <a:rPr lang="en-US" dirty="0">
                <a:solidFill>
                  <a:srgbClr val="3366FF"/>
                </a:solidFill>
              </a:rPr>
              <a:t>	</a:t>
            </a:r>
            <a:r>
              <a:rPr lang="en-US" dirty="0"/>
              <a:t>			</a:t>
            </a:r>
            <a:r>
              <a:rPr lang="en-US" dirty="0">
                <a:solidFill>
                  <a:srgbClr val="008000"/>
                </a:solidFill>
              </a:rPr>
              <a:t>Median</a:t>
            </a:r>
          </a:p>
          <a:p>
            <a:pPr marL="146050" indent="0">
              <a:buFont typeface="Wingdings 2" charset="0"/>
              <a:buNone/>
              <a:defRPr/>
            </a:pPr>
            <a:endParaRPr lang="en-US" dirty="0">
              <a:solidFill>
                <a:srgbClr val="FFFFFF"/>
              </a:solidFill>
            </a:endParaRPr>
          </a:p>
        </p:txBody>
      </p:sp>
    </p:spTree>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Title 1">
            <a:extLst>
              <a:ext uri="{FF2B5EF4-FFF2-40B4-BE49-F238E27FC236}">
                <a16:creationId xmlns:a16="http://schemas.microsoft.com/office/drawing/2014/main" id="{582C5159-76AD-1442-A2D8-93C60B60173E}"/>
              </a:ext>
            </a:extLst>
          </p:cNvPr>
          <p:cNvSpPr>
            <a:spLocks noGrp="1"/>
          </p:cNvSpPr>
          <p:nvPr>
            <p:ph type="title"/>
          </p:nvPr>
        </p:nvSpPr>
        <p:spPr/>
        <p:txBody>
          <a:bodyPr/>
          <a:lstStyle/>
          <a:p>
            <a:endParaRPr lang="en-US" altLang="en-US">
              <a:ea typeface="ＭＳ Ｐゴシック" panose="020B0600070205080204" pitchFamily="34" charset="-128"/>
            </a:endParaRPr>
          </a:p>
        </p:txBody>
      </p:sp>
      <p:sp>
        <p:nvSpPr>
          <p:cNvPr id="184322" name="Content Placeholder 2">
            <a:extLst>
              <a:ext uri="{FF2B5EF4-FFF2-40B4-BE49-F238E27FC236}">
                <a16:creationId xmlns:a16="http://schemas.microsoft.com/office/drawing/2014/main" id="{977F2B3A-966B-8A48-B6AE-4BE6FC71424A}"/>
              </a:ext>
            </a:extLst>
          </p:cNvPr>
          <p:cNvSpPr>
            <a:spLocks noGrp="1"/>
          </p:cNvSpPr>
          <p:nvPr>
            <p:ph idx="1"/>
          </p:nvPr>
        </p:nvSpPr>
        <p:spPr/>
        <p:txBody>
          <a:bodyPr/>
          <a:lstStyle/>
          <a:p>
            <a:endParaRPr lang="en-US" altLang="en-US">
              <a:ea typeface="ＭＳ Ｐゴシック" panose="020B0600070205080204" pitchFamily="34" charset="-128"/>
            </a:endParaRPr>
          </a:p>
        </p:txBody>
      </p:sp>
      <p:sp>
        <p:nvSpPr>
          <p:cNvPr id="184323" name="TextBox 5">
            <a:extLst>
              <a:ext uri="{FF2B5EF4-FFF2-40B4-BE49-F238E27FC236}">
                <a16:creationId xmlns:a16="http://schemas.microsoft.com/office/drawing/2014/main" id="{3D11348F-B1C7-D14C-A737-6DBFCA27FC5C}"/>
              </a:ext>
            </a:extLst>
          </p:cNvPr>
          <p:cNvSpPr txBox="1">
            <a:spLocks noChangeArrowheads="1"/>
          </p:cNvSpPr>
          <p:nvPr/>
        </p:nvSpPr>
        <p:spPr bwMode="auto">
          <a:xfrm>
            <a:off x="1295400" y="6550025"/>
            <a:ext cx="1941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Hubbard (2012, p. 18)</a:t>
            </a:r>
          </a:p>
        </p:txBody>
      </p:sp>
      <p:pic>
        <p:nvPicPr>
          <p:cNvPr id="184324" name="Picture 5" descr="Untitled3.pdf">
            <a:extLst>
              <a:ext uri="{FF2B5EF4-FFF2-40B4-BE49-F238E27FC236}">
                <a16:creationId xmlns:a16="http://schemas.microsoft.com/office/drawing/2014/main" id="{0FA138D1-B0CF-0E41-9FCA-FE498448B43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0"/>
            <a:ext cx="65532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Title 1">
            <a:extLst>
              <a:ext uri="{FF2B5EF4-FFF2-40B4-BE49-F238E27FC236}">
                <a16:creationId xmlns:a16="http://schemas.microsoft.com/office/drawing/2014/main" id="{99FFF7EF-280D-764B-8E7B-27C4111051C0}"/>
              </a:ext>
            </a:extLst>
          </p:cNvPr>
          <p:cNvSpPr>
            <a:spLocks noGrp="1"/>
          </p:cNvSpPr>
          <p:nvPr>
            <p:ph type="title"/>
          </p:nvPr>
        </p:nvSpPr>
        <p:spPr/>
        <p:txBody>
          <a:bodyPr/>
          <a:lstStyle/>
          <a:p>
            <a:r>
              <a:rPr lang="en-US" altLang="en-US">
                <a:ea typeface="ＭＳ Ｐゴシック" panose="020B0600070205080204" pitchFamily="34" charset="-128"/>
              </a:rPr>
              <a:t>Embodiment</a:t>
            </a:r>
          </a:p>
        </p:txBody>
      </p:sp>
      <p:sp>
        <p:nvSpPr>
          <p:cNvPr id="3" name="Content Placeholder 2">
            <a:extLst>
              <a:ext uri="{FF2B5EF4-FFF2-40B4-BE49-F238E27FC236}">
                <a16:creationId xmlns:a16="http://schemas.microsoft.com/office/drawing/2014/main" id="{9CE89EA9-692B-784E-B4E7-A272FFFC2E6C}"/>
              </a:ext>
            </a:extLst>
          </p:cNvPr>
          <p:cNvSpPr>
            <a:spLocks noGrp="1"/>
          </p:cNvSpPr>
          <p:nvPr>
            <p:ph idx="1"/>
          </p:nvPr>
        </p:nvSpPr>
        <p:spPr/>
        <p:txBody>
          <a:bodyPr/>
          <a:lstStyle/>
          <a:p>
            <a:pPr>
              <a:buFont typeface="Wingdings 2" charset="0"/>
              <a:buChar char=""/>
              <a:defRPr/>
            </a:pPr>
            <a:r>
              <a:rPr lang="en-US" dirty="0"/>
              <a:t>Will you get an N400 when you present stimuli from </a:t>
            </a:r>
            <a:r>
              <a:rPr lang="en-US" dirty="0" err="1"/>
              <a:t>Zwaan</a:t>
            </a:r>
            <a:r>
              <a:rPr lang="en-US" dirty="0"/>
              <a:t> &amp; </a:t>
            </a:r>
            <a:r>
              <a:rPr lang="en-US" dirty="0" err="1"/>
              <a:t>Yaxley</a:t>
            </a:r>
            <a:r>
              <a:rPr lang="en-US" dirty="0"/>
              <a:t> (2003)?</a:t>
            </a:r>
          </a:p>
          <a:p>
            <a:pPr>
              <a:buFont typeface="Wingdings 2" charset="0"/>
              <a:buChar char=""/>
              <a:defRPr/>
            </a:pPr>
            <a:r>
              <a:rPr lang="en-US" dirty="0"/>
              <a:t>Three kinds of comparisons:</a:t>
            </a:r>
          </a:p>
          <a:p>
            <a:pPr lvl="1">
              <a:buFont typeface="Wingdings 2" charset="0"/>
              <a:buChar char=""/>
              <a:defRPr/>
            </a:pPr>
            <a:r>
              <a:rPr lang="en-US" dirty="0"/>
              <a:t>Iconic		vs.	Reverse Iconic</a:t>
            </a:r>
          </a:p>
          <a:p>
            <a:pPr marL="449263" lvl="1" indent="0">
              <a:buFont typeface="Wingdings 2" charset="0"/>
              <a:buNone/>
              <a:defRPr/>
            </a:pPr>
            <a:r>
              <a:rPr lang="en-US" dirty="0">
                <a:solidFill>
                  <a:srgbClr val="3366FF"/>
                </a:solidFill>
              </a:rPr>
              <a:t>Attic</a:t>
            </a:r>
            <a:r>
              <a:rPr lang="en-US" dirty="0"/>
              <a:t>			</a:t>
            </a:r>
            <a:r>
              <a:rPr lang="en-US" dirty="0">
                <a:solidFill>
                  <a:srgbClr val="FF0000"/>
                </a:solidFill>
              </a:rPr>
              <a:t>Basement</a:t>
            </a:r>
          </a:p>
          <a:p>
            <a:pPr marL="449263" lvl="1" indent="0">
              <a:buFont typeface="Wingdings 2" charset="0"/>
              <a:buNone/>
              <a:defRPr/>
            </a:pPr>
            <a:r>
              <a:rPr lang="en-US" dirty="0">
                <a:solidFill>
                  <a:srgbClr val="3366FF"/>
                </a:solidFill>
              </a:rPr>
              <a:t>Basement</a:t>
            </a:r>
            <a:r>
              <a:rPr lang="en-US" dirty="0"/>
              <a:t>		</a:t>
            </a:r>
            <a:r>
              <a:rPr lang="en-US" dirty="0">
                <a:solidFill>
                  <a:srgbClr val="FF0000"/>
                </a:solidFill>
              </a:rPr>
              <a:t>Attic</a:t>
            </a:r>
          </a:p>
        </p:txBody>
      </p:sp>
    </p:spTree>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Title 1">
            <a:extLst>
              <a:ext uri="{FF2B5EF4-FFF2-40B4-BE49-F238E27FC236}">
                <a16:creationId xmlns:a16="http://schemas.microsoft.com/office/drawing/2014/main" id="{23629FDB-0BE9-3F4F-8C07-A5A7F80DDE79}"/>
              </a:ext>
            </a:extLst>
          </p:cNvPr>
          <p:cNvSpPr>
            <a:spLocks noGrp="1"/>
          </p:cNvSpPr>
          <p:nvPr>
            <p:ph type="title"/>
          </p:nvPr>
        </p:nvSpPr>
        <p:spPr/>
        <p:txBody>
          <a:bodyPr/>
          <a:lstStyle/>
          <a:p>
            <a:endParaRPr lang="en-US" altLang="en-US">
              <a:ea typeface="ＭＳ Ｐゴシック" panose="020B0600070205080204" pitchFamily="34" charset="-128"/>
            </a:endParaRPr>
          </a:p>
        </p:txBody>
      </p:sp>
      <p:sp>
        <p:nvSpPr>
          <p:cNvPr id="186370" name="Content Placeholder 2">
            <a:extLst>
              <a:ext uri="{FF2B5EF4-FFF2-40B4-BE49-F238E27FC236}">
                <a16:creationId xmlns:a16="http://schemas.microsoft.com/office/drawing/2014/main" id="{944F1B50-D90B-8C46-A7F1-77471668A2A0}"/>
              </a:ext>
            </a:extLst>
          </p:cNvPr>
          <p:cNvSpPr>
            <a:spLocks noGrp="1"/>
          </p:cNvSpPr>
          <p:nvPr>
            <p:ph idx="1"/>
          </p:nvPr>
        </p:nvSpPr>
        <p:spPr/>
        <p:txBody>
          <a:bodyPr/>
          <a:lstStyle/>
          <a:p>
            <a:endParaRPr lang="en-US" altLang="en-US">
              <a:ea typeface="ＭＳ Ｐゴシック" panose="020B0600070205080204" pitchFamily="34" charset="-128"/>
            </a:endParaRPr>
          </a:p>
        </p:txBody>
      </p:sp>
      <p:sp>
        <p:nvSpPr>
          <p:cNvPr id="186371" name="TextBox 5">
            <a:extLst>
              <a:ext uri="{FF2B5EF4-FFF2-40B4-BE49-F238E27FC236}">
                <a16:creationId xmlns:a16="http://schemas.microsoft.com/office/drawing/2014/main" id="{D2BDF414-6710-FF4B-ABBC-270D236379A6}"/>
              </a:ext>
            </a:extLst>
          </p:cNvPr>
          <p:cNvSpPr txBox="1">
            <a:spLocks noChangeArrowheads="1"/>
          </p:cNvSpPr>
          <p:nvPr/>
        </p:nvSpPr>
        <p:spPr bwMode="auto">
          <a:xfrm>
            <a:off x="1295400" y="6550025"/>
            <a:ext cx="1941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Hubbard (2012, p. 19)</a:t>
            </a:r>
          </a:p>
        </p:txBody>
      </p:sp>
      <p:pic>
        <p:nvPicPr>
          <p:cNvPr id="186372" name="Picture 3" descr="Untitled2.pdf">
            <a:extLst>
              <a:ext uri="{FF2B5EF4-FFF2-40B4-BE49-F238E27FC236}">
                <a16:creationId xmlns:a16="http://schemas.microsoft.com/office/drawing/2014/main" id="{1BFB2388-E4FC-9A42-A994-D924343CD5C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0"/>
            <a:ext cx="65532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2">
            <a:extLst>
              <a:ext uri="{FF2B5EF4-FFF2-40B4-BE49-F238E27FC236}">
                <a16:creationId xmlns:a16="http://schemas.microsoft.com/office/drawing/2014/main" id="{6A34A46C-C9FD-934F-963B-F6F83D93D457}"/>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Embodiment</a:t>
            </a:r>
          </a:p>
        </p:txBody>
      </p:sp>
      <p:sp>
        <p:nvSpPr>
          <p:cNvPr id="187394" name="Rectangle 3">
            <a:extLst>
              <a:ext uri="{FF2B5EF4-FFF2-40B4-BE49-F238E27FC236}">
                <a16:creationId xmlns:a16="http://schemas.microsoft.com/office/drawing/2014/main" id="{884F755E-7F12-5F46-B9CF-141BC2E3D839}"/>
              </a:ext>
            </a:extLst>
          </p:cNvPr>
          <p:cNvSpPr>
            <a:spLocks noGrp="1" noChangeArrowheads="1"/>
          </p:cNvSpPr>
          <p:nvPr>
            <p:ph idx="1"/>
          </p:nvPr>
        </p:nvSpPr>
        <p:spPr/>
        <p:txBody>
          <a:bodyPr/>
          <a:lstStyle/>
          <a:p>
            <a:pPr eaLnBrk="1" hangingPunct="1">
              <a:lnSpc>
                <a:spcPct val="90000"/>
              </a:lnSpc>
            </a:pPr>
            <a:r>
              <a:rPr lang="en-US" altLang="en-US" sz="3200">
                <a:ea typeface="ＭＳ Ｐゴシック" panose="020B0600070205080204" pitchFamily="34" charset="-128"/>
              </a:rPr>
              <a:t>In other words, there is some evidence for a more embodied representation (at least, embodied-type perceptual representations affect conceptualization). What are the implications of this for discourse?</a:t>
            </a:r>
          </a:p>
          <a:p>
            <a:pPr eaLnBrk="1" hangingPunct="1">
              <a:lnSpc>
                <a:spcPct val="90000"/>
              </a:lnSpc>
            </a:pPr>
            <a:r>
              <a:rPr lang="en-US" altLang="en-US" sz="3200">
                <a:ea typeface="ＭＳ Ｐゴシック" panose="020B0600070205080204" pitchFamily="34" charset="-128"/>
              </a:rPr>
              <a:t>What are the implications of this for language comprehension in general?</a:t>
            </a:r>
          </a:p>
        </p:txBody>
      </p:sp>
    </p:spTree>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Title 1">
            <a:extLst>
              <a:ext uri="{FF2B5EF4-FFF2-40B4-BE49-F238E27FC236}">
                <a16:creationId xmlns:a16="http://schemas.microsoft.com/office/drawing/2014/main" id="{55F2FA45-5841-2B45-A967-BB84B38E3884}"/>
              </a:ext>
            </a:extLst>
          </p:cNvPr>
          <p:cNvSpPr>
            <a:spLocks noGrp="1"/>
          </p:cNvSpPr>
          <p:nvPr>
            <p:ph type="title"/>
          </p:nvPr>
        </p:nvSpPr>
        <p:spPr/>
        <p:txBody>
          <a:bodyPr/>
          <a:lstStyle/>
          <a:p>
            <a:pPr eaLnBrk="1" hangingPunct="1"/>
            <a:r>
              <a:rPr lang="en-US" altLang="en-US">
                <a:ea typeface="ＭＳ Ｐゴシック" panose="020B0600070205080204" pitchFamily="34" charset="-128"/>
              </a:rPr>
              <a:t>Body Language (Deception)</a:t>
            </a:r>
          </a:p>
        </p:txBody>
      </p:sp>
      <p:sp>
        <p:nvSpPr>
          <p:cNvPr id="189442" name="Content Placeholder 2">
            <a:extLst>
              <a:ext uri="{FF2B5EF4-FFF2-40B4-BE49-F238E27FC236}">
                <a16:creationId xmlns:a16="http://schemas.microsoft.com/office/drawing/2014/main" id="{CCD13D18-9F05-F049-A327-D778F657CC96}"/>
              </a:ext>
            </a:extLst>
          </p:cNvPr>
          <p:cNvSpPr>
            <a:spLocks noGrp="1"/>
          </p:cNvSpPr>
          <p:nvPr>
            <p:ph idx="1"/>
          </p:nvPr>
        </p:nvSpPr>
        <p:spPr/>
        <p:txBody>
          <a:bodyPr/>
          <a:lstStyle/>
          <a:p>
            <a:pPr eaLnBrk="1" hangingPunct="1">
              <a:lnSpc>
                <a:spcPct val="90000"/>
              </a:lnSpc>
            </a:pPr>
            <a:r>
              <a:rPr lang="en-US" altLang="en-US">
                <a:ea typeface="ＭＳ Ｐゴシック" panose="020B0600070205080204" pitchFamily="34" charset="-128"/>
              </a:rPr>
              <a:t>One of the properties of language was </a:t>
            </a:r>
            <a:r>
              <a:rPr lang="en-US" altLang="en-US" sz="2800">
                <a:ea typeface="ＭＳ Ｐゴシック" panose="020B0600070205080204" pitchFamily="34" charset="-128"/>
              </a:rPr>
              <a:t>prevarication (Hockett, 1968; a speaker can say falsehoods, lies, and meaningless statements).</a:t>
            </a:r>
          </a:p>
          <a:p>
            <a:pPr eaLnBrk="1" hangingPunct="1">
              <a:lnSpc>
                <a:spcPct val="90000"/>
              </a:lnSpc>
            </a:pPr>
            <a:r>
              <a:rPr lang="en-US" altLang="en-US" sz="2800">
                <a:ea typeface="ＭＳ Ｐゴシック" panose="020B0600070205080204" pitchFamily="34" charset="-128"/>
              </a:rPr>
              <a:t>How do you know someone is telling a lie?</a:t>
            </a:r>
          </a:p>
          <a:p>
            <a:pPr eaLnBrk="1" hangingPunct="1">
              <a:lnSpc>
                <a:spcPct val="90000"/>
              </a:lnSpc>
            </a:pPr>
            <a:r>
              <a:rPr lang="en-US" altLang="en-US" sz="2800">
                <a:ea typeface="ＭＳ Ｐゴシック" panose="020B0600070205080204" pitchFamily="34" charset="-128"/>
              </a:rPr>
              <a:t>(A lot of what follows is copied from </a:t>
            </a:r>
            <a:r>
              <a:rPr lang="en-US" altLang="en-US" sz="2800" i="1">
                <a:ea typeface="ＭＳ Ｐゴシック" panose="020B0600070205080204" pitchFamily="34" charset="-128"/>
              </a:rPr>
              <a:t>Research Methods Laboratory Manual for Psychology,</a:t>
            </a:r>
            <a:r>
              <a:rPr lang="en-US" altLang="en-US" sz="2800">
                <a:ea typeface="ＭＳ Ｐゴシック" panose="020B0600070205080204" pitchFamily="34" charset="-128"/>
              </a:rPr>
              <a:t> chapter 9.)</a:t>
            </a:r>
            <a:endParaRPr lang="en-US" altLang="en-US">
              <a:ea typeface="ＭＳ Ｐゴシック" panose="020B0600070205080204" pitchFamily="34" charset="-128"/>
            </a:endParaRPr>
          </a:p>
        </p:txBody>
      </p:sp>
    </p:spTree>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Title 1">
            <a:extLst>
              <a:ext uri="{FF2B5EF4-FFF2-40B4-BE49-F238E27FC236}">
                <a16:creationId xmlns:a16="http://schemas.microsoft.com/office/drawing/2014/main" id="{5263E34B-1BAF-D645-869F-8BF469C9A980}"/>
              </a:ext>
            </a:extLst>
          </p:cNvPr>
          <p:cNvSpPr>
            <a:spLocks noGrp="1"/>
          </p:cNvSpPr>
          <p:nvPr>
            <p:ph type="title"/>
          </p:nvPr>
        </p:nvSpPr>
        <p:spPr/>
        <p:txBody>
          <a:bodyPr/>
          <a:lstStyle/>
          <a:p>
            <a:pPr eaLnBrk="1" hangingPunct="1"/>
            <a:r>
              <a:rPr lang="en-US" altLang="en-US">
                <a:ea typeface="ＭＳ Ｐゴシック" panose="020B0600070205080204" pitchFamily="34" charset="-128"/>
              </a:rPr>
              <a:t>Body Language (Deception)</a:t>
            </a:r>
          </a:p>
        </p:txBody>
      </p:sp>
      <p:sp>
        <p:nvSpPr>
          <p:cNvPr id="190466" name="Content Placeholder 2">
            <a:extLst>
              <a:ext uri="{FF2B5EF4-FFF2-40B4-BE49-F238E27FC236}">
                <a16:creationId xmlns:a16="http://schemas.microsoft.com/office/drawing/2014/main" id="{59C7A22D-9196-B84B-ABC0-738A49C544A3}"/>
              </a:ext>
            </a:extLst>
          </p:cNvPr>
          <p:cNvSpPr>
            <a:spLocks noGrp="1"/>
          </p:cNvSpPr>
          <p:nvPr>
            <p:ph idx="1"/>
          </p:nvPr>
        </p:nvSpPr>
        <p:spPr/>
        <p:txBody>
          <a:bodyPr/>
          <a:lstStyle/>
          <a:p>
            <a:pPr eaLnBrk="1" hangingPunct="1">
              <a:lnSpc>
                <a:spcPct val="90000"/>
              </a:lnSpc>
            </a:pPr>
            <a:r>
              <a:rPr lang="en-US" altLang="en-US">
                <a:ea typeface="ＭＳ Ｐゴシック" panose="020B0600070205080204" pitchFamily="34" charset="-128"/>
              </a:rPr>
              <a:t>Why accurate lie detection techniques would be useful:</a:t>
            </a:r>
          </a:p>
          <a:p>
            <a:pPr lvl="1" eaLnBrk="1" hangingPunct="1">
              <a:lnSpc>
                <a:spcPct val="90000"/>
              </a:lnSpc>
            </a:pPr>
            <a:r>
              <a:rPr lang="en-US" altLang="en-US">
                <a:ea typeface="ＭＳ Ｐゴシック" panose="020B0600070205080204" pitchFamily="34" charset="-128"/>
              </a:rPr>
              <a:t>Police work (Iacono, 2008; evaluating post-conviction sex offenders, Grubin, 2008).</a:t>
            </a:r>
          </a:p>
          <a:p>
            <a:pPr lvl="1" eaLnBrk="1" hangingPunct="1">
              <a:lnSpc>
                <a:spcPct val="90000"/>
              </a:lnSpc>
            </a:pPr>
            <a:r>
              <a:rPr lang="en-US" altLang="en-US">
                <a:ea typeface="ＭＳ Ｐゴシック" panose="020B0600070205080204" pitchFamily="34" charset="-128"/>
              </a:rPr>
              <a:t>Employment screening (Walczyk, Mahoney, Doverspike, &amp; Griffith-Ross, 2009). </a:t>
            </a:r>
          </a:p>
          <a:p>
            <a:pPr lvl="1" eaLnBrk="1" hangingPunct="1">
              <a:lnSpc>
                <a:spcPct val="90000"/>
              </a:lnSpc>
            </a:pPr>
            <a:r>
              <a:rPr lang="en-US" altLang="en-US">
                <a:ea typeface="ＭＳ Ｐゴシック" panose="020B0600070205080204" pitchFamily="34" charset="-128"/>
              </a:rPr>
              <a:t>A </a:t>
            </a:r>
            <a:r>
              <a:rPr lang="ja-JP" altLang="en-US">
                <a:ea typeface="ＭＳ Ｐゴシック" panose="020B0600070205080204" pitchFamily="34" charset="-128"/>
              </a:rPr>
              <a:t>“</a:t>
            </a:r>
            <a:r>
              <a:rPr lang="en-US" altLang="ja-JP">
                <a:ea typeface="ＭＳ Ｐゴシック" panose="020B0600070205080204" pitchFamily="34" charset="-128"/>
              </a:rPr>
              <a:t>proactive</a:t>
            </a:r>
            <a:r>
              <a:rPr lang="ja-JP" altLang="en-US">
                <a:ea typeface="ＭＳ Ｐゴシック" panose="020B0600070205080204" pitchFamily="34" charset="-128"/>
              </a:rPr>
              <a:t>”</a:t>
            </a:r>
            <a:r>
              <a:rPr lang="en-US" altLang="ja-JP">
                <a:ea typeface="ＭＳ Ｐゴシック" panose="020B0600070205080204" pitchFamily="34" charset="-128"/>
              </a:rPr>
              <a:t> lie detection technique to help voters understand politicians</a:t>
            </a:r>
            <a:r>
              <a:rPr lang="fr-FR" altLang="ja-JP">
                <a:ea typeface="ＭＳ Ｐゴシック" panose="020B0600070205080204" pitchFamily="34" charset="-128"/>
              </a:rPr>
              <a:t>'</a:t>
            </a:r>
            <a:r>
              <a:rPr lang="en-US" altLang="ja-JP">
                <a:ea typeface="ＭＳ Ｐゴシック" panose="020B0600070205080204" pitchFamily="34" charset="-128"/>
              </a:rPr>
              <a:t> true motivations, etc. (Oates, 1996). </a:t>
            </a:r>
          </a:p>
          <a:p>
            <a:pPr lvl="1" eaLnBrk="1" hangingPunct="1">
              <a:lnSpc>
                <a:spcPct val="90000"/>
              </a:lnSpc>
            </a:pPr>
            <a:r>
              <a:rPr lang="en-US" altLang="en-US">
                <a:ea typeface="ＭＳ Ｐゴシック" panose="020B0600070205080204" pitchFamily="34" charset="-128"/>
              </a:rPr>
              <a:t>Getting along in a society (Tang, 2012).</a:t>
            </a:r>
          </a:p>
          <a:p>
            <a:pPr lvl="1" eaLnBrk="1" hangingPunct="1">
              <a:lnSpc>
                <a:spcPct val="90000"/>
              </a:lnSpc>
            </a:pPr>
            <a:endParaRPr lang="en-US" altLang="en-US">
              <a:ea typeface="ＭＳ Ｐゴシック" panose="020B0600070205080204" pitchFamily="34" charset="-128"/>
            </a:endParaRPr>
          </a:p>
        </p:txBody>
      </p:sp>
    </p:spTree>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Title 1">
            <a:extLst>
              <a:ext uri="{FF2B5EF4-FFF2-40B4-BE49-F238E27FC236}">
                <a16:creationId xmlns:a16="http://schemas.microsoft.com/office/drawing/2014/main" id="{BD76131E-D497-954D-A65F-14FFCC1F4AB2}"/>
              </a:ext>
            </a:extLst>
          </p:cNvPr>
          <p:cNvSpPr>
            <a:spLocks noGrp="1"/>
          </p:cNvSpPr>
          <p:nvPr>
            <p:ph type="title"/>
          </p:nvPr>
        </p:nvSpPr>
        <p:spPr/>
        <p:txBody>
          <a:bodyPr/>
          <a:lstStyle/>
          <a:p>
            <a:pPr eaLnBrk="1" hangingPunct="1"/>
            <a:r>
              <a:rPr lang="en-US" altLang="en-US">
                <a:ea typeface="ＭＳ Ｐゴシック" panose="020B0600070205080204" pitchFamily="34" charset="-128"/>
              </a:rPr>
              <a:t>Body Language (Deception)</a:t>
            </a:r>
          </a:p>
        </p:txBody>
      </p:sp>
      <p:sp>
        <p:nvSpPr>
          <p:cNvPr id="191490" name="Content Placeholder 2">
            <a:extLst>
              <a:ext uri="{FF2B5EF4-FFF2-40B4-BE49-F238E27FC236}">
                <a16:creationId xmlns:a16="http://schemas.microsoft.com/office/drawing/2014/main" id="{5C036D94-AF10-1B4A-A17F-E58D81E59633}"/>
              </a:ext>
            </a:extLst>
          </p:cNvPr>
          <p:cNvSpPr>
            <a:spLocks noGrp="1"/>
          </p:cNvSpPr>
          <p:nvPr>
            <p:ph idx="1"/>
          </p:nvPr>
        </p:nvSpPr>
        <p:spPr/>
        <p:txBody>
          <a:bodyPr/>
          <a:lstStyle/>
          <a:p>
            <a:pPr eaLnBrk="1" hangingPunct="1">
              <a:lnSpc>
                <a:spcPct val="90000"/>
              </a:lnSpc>
            </a:pPr>
            <a:r>
              <a:rPr lang="en-US" altLang="en-US">
                <a:ea typeface="ＭＳ Ｐゴシック" panose="020B0600070205080204" pitchFamily="34" charset="-128"/>
              </a:rPr>
              <a:t>Lots of things have been tried, they all have problems:</a:t>
            </a:r>
          </a:p>
          <a:p>
            <a:pPr lvl="1" eaLnBrk="1" hangingPunct="1">
              <a:lnSpc>
                <a:spcPct val="90000"/>
              </a:lnSpc>
            </a:pPr>
            <a:r>
              <a:rPr lang="en-US" altLang="en-US">
                <a:ea typeface="ＭＳ Ｐゴシック" panose="020B0600070205080204" pitchFamily="34" charset="-128"/>
              </a:rPr>
              <a:t>Polygraph. The basic premise is that items of importance to a person will create physiological arousal.</a:t>
            </a:r>
          </a:p>
          <a:p>
            <a:pPr lvl="1" eaLnBrk="1" hangingPunct="1"/>
            <a:r>
              <a:rPr lang="en-US" altLang="en-US">
                <a:ea typeface="ＭＳ Ｐゴシック" panose="020B0600070205080204" pitchFamily="34" charset="-128"/>
              </a:rPr>
              <a:t>Comparison question test. The examiner and the examinee work out a list of control questions (personally relevant, expect anxiety about answering them, Iacono, 2008). </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a:extLst>
              <a:ext uri="{FF2B5EF4-FFF2-40B4-BE49-F238E27FC236}">
                <a16:creationId xmlns:a16="http://schemas.microsoft.com/office/drawing/2014/main" id="{4758F644-D757-DC42-8859-7A3242D6A726}"/>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36866" name="Rectangle 3">
            <a:extLst>
              <a:ext uri="{FF2B5EF4-FFF2-40B4-BE49-F238E27FC236}">
                <a16:creationId xmlns:a16="http://schemas.microsoft.com/office/drawing/2014/main" id="{F59CC666-4396-D847-BEBF-719D2B0789D3}"/>
              </a:ext>
            </a:extLst>
          </p:cNvPr>
          <p:cNvSpPr>
            <a:spLocks noGrp="1" noChangeArrowheads="1"/>
          </p:cNvSpPr>
          <p:nvPr>
            <p:ph idx="1"/>
          </p:nvPr>
        </p:nvSpPr>
        <p:spPr/>
        <p:txBody>
          <a:bodyPr/>
          <a:lstStyle/>
          <a:p>
            <a:pPr eaLnBrk="1" hangingPunct="1"/>
            <a:r>
              <a:rPr lang="en-US" altLang="en-US" sz="2800" dirty="0">
                <a:ea typeface="ＭＳ Ｐゴシック" panose="020B0600070205080204" pitchFamily="34" charset="-128"/>
              </a:rPr>
              <a:t>Propositional Analysis:</a:t>
            </a:r>
          </a:p>
          <a:p>
            <a:pPr lvl="1" eaLnBrk="1" hangingPunct="1"/>
            <a:r>
              <a:rPr lang="en-US" altLang="en-US" sz="2400" dirty="0">
                <a:ea typeface="ＭＳ Ｐゴシック" panose="020B0600070205080204" pitchFamily="34" charset="-128"/>
              </a:rPr>
              <a:t>“The propositions are ordered by the appearance in the text of the words corresponding to their predicates and are labeled for convenience. Propositions embedded as arguments in other propositions are referred to by their label (e.g., P1)” (p. 337)</a:t>
            </a:r>
          </a:p>
        </p:txBody>
      </p:sp>
    </p:spTree>
  </p:cSld>
  <p:clrMapOvr>
    <a:masterClrMapping/>
  </p:clrMapOvr>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Title 1">
            <a:extLst>
              <a:ext uri="{FF2B5EF4-FFF2-40B4-BE49-F238E27FC236}">
                <a16:creationId xmlns:a16="http://schemas.microsoft.com/office/drawing/2014/main" id="{5385DE56-2B13-8048-BCB5-4D33CE4FE836}"/>
              </a:ext>
            </a:extLst>
          </p:cNvPr>
          <p:cNvSpPr>
            <a:spLocks noGrp="1"/>
          </p:cNvSpPr>
          <p:nvPr>
            <p:ph type="title"/>
          </p:nvPr>
        </p:nvSpPr>
        <p:spPr/>
        <p:txBody>
          <a:bodyPr/>
          <a:lstStyle/>
          <a:p>
            <a:pPr eaLnBrk="1" hangingPunct="1"/>
            <a:r>
              <a:rPr lang="en-US" altLang="en-US">
                <a:ea typeface="ＭＳ Ｐゴシック" panose="020B0600070205080204" pitchFamily="34" charset="-128"/>
              </a:rPr>
              <a:t>Body Language (Deception)</a:t>
            </a:r>
          </a:p>
        </p:txBody>
      </p:sp>
      <p:sp>
        <p:nvSpPr>
          <p:cNvPr id="192514" name="Content Placeholder 2">
            <a:extLst>
              <a:ext uri="{FF2B5EF4-FFF2-40B4-BE49-F238E27FC236}">
                <a16:creationId xmlns:a16="http://schemas.microsoft.com/office/drawing/2014/main" id="{DD13B55C-28C6-0A4C-BAC3-A1C288ADF033}"/>
              </a:ext>
            </a:extLst>
          </p:cNvPr>
          <p:cNvSpPr>
            <a:spLocks noGrp="1"/>
          </p:cNvSpPr>
          <p:nvPr>
            <p:ph idx="1"/>
          </p:nvPr>
        </p:nvSpPr>
        <p:spPr/>
        <p:txBody>
          <a:bodyPr/>
          <a:lstStyle/>
          <a:p>
            <a:pPr eaLnBrk="1" hangingPunct="1"/>
            <a:r>
              <a:rPr lang="en-US" altLang="en-US">
                <a:ea typeface="ＭＳ Ｐゴシック" panose="020B0600070205080204" pitchFamily="34" charset="-128"/>
              </a:rPr>
              <a:t>Lots of things have been tried, they all have problems:</a:t>
            </a:r>
          </a:p>
          <a:p>
            <a:pPr lvl="1" eaLnBrk="1" hangingPunct="1"/>
            <a:r>
              <a:rPr lang="en-US" altLang="en-US">
                <a:ea typeface="ＭＳ Ｐゴシック" panose="020B0600070205080204" pitchFamily="34" charset="-128"/>
              </a:rPr>
              <a:t>Concealed information test (Vandenbosch, Verschuere, Crombez, &amp;De Clercq, 2009). Stimuli are presented to participants, some relevant to secret knowledge. </a:t>
            </a:r>
          </a:p>
          <a:p>
            <a:pPr lvl="1" eaLnBrk="1" hangingPunct="1"/>
            <a:r>
              <a:rPr lang="en-US" altLang="en-US">
                <a:ea typeface="ＭＳ Ｐゴシック" panose="020B0600070205080204" pitchFamily="34" charset="-128"/>
              </a:rPr>
              <a:t>Cognitive load (Vrij et al., 2008). It takes more effort to simultaneously conceal the truth and come up with a new story than to simply report the facts. </a:t>
            </a:r>
          </a:p>
        </p:txBody>
      </p:sp>
    </p:spTree>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Title 1">
            <a:extLst>
              <a:ext uri="{FF2B5EF4-FFF2-40B4-BE49-F238E27FC236}">
                <a16:creationId xmlns:a16="http://schemas.microsoft.com/office/drawing/2014/main" id="{7D5AF6D4-7D8E-9F45-B96F-7BA8F159658C}"/>
              </a:ext>
            </a:extLst>
          </p:cNvPr>
          <p:cNvSpPr>
            <a:spLocks noGrp="1"/>
          </p:cNvSpPr>
          <p:nvPr>
            <p:ph type="title"/>
          </p:nvPr>
        </p:nvSpPr>
        <p:spPr/>
        <p:txBody>
          <a:bodyPr/>
          <a:lstStyle/>
          <a:p>
            <a:pPr eaLnBrk="1" hangingPunct="1"/>
            <a:r>
              <a:rPr lang="en-US" altLang="en-US">
                <a:ea typeface="ＭＳ Ｐゴシック" panose="020B0600070205080204" pitchFamily="34" charset="-128"/>
              </a:rPr>
              <a:t>Body Language (Deception)</a:t>
            </a:r>
          </a:p>
        </p:txBody>
      </p:sp>
      <p:sp>
        <p:nvSpPr>
          <p:cNvPr id="193538" name="Content Placeholder 2">
            <a:extLst>
              <a:ext uri="{FF2B5EF4-FFF2-40B4-BE49-F238E27FC236}">
                <a16:creationId xmlns:a16="http://schemas.microsoft.com/office/drawing/2014/main" id="{21B30D85-59CC-7149-BF22-A74281E97BA5}"/>
              </a:ext>
            </a:extLst>
          </p:cNvPr>
          <p:cNvSpPr>
            <a:spLocks noGrp="1"/>
          </p:cNvSpPr>
          <p:nvPr>
            <p:ph idx="1"/>
          </p:nvPr>
        </p:nvSpPr>
        <p:spPr/>
        <p:txBody>
          <a:bodyPr/>
          <a:lstStyle/>
          <a:p>
            <a:pPr eaLnBrk="1" hangingPunct="1"/>
            <a:r>
              <a:rPr lang="en-US" altLang="en-US">
                <a:ea typeface="ＭＳ Ｐゴシック" panose="020B0600070205080204" pitchFamily="34" charset="-128"/>
              </a:rPr>
              <a:t>Reverse speech (Oates, 1996; </a:t>
            </a:r>
            <a:r>
              <a:rPr lang="en-US" altLang="en-US">
                <a:ea typeface="ＭＳ Ｐゴシック" panose="020B0600070205080204" pitchFamily="34" charset="-128"/>
                <a:hlinkClick r:id="rId2"/>
              </a:rPr>
              <a:t>www.reversespeech.com</a:t>
            </a:r>
            <a:r>
              <a:rPr lang="en-US" altLang="en-US">
                <a:ea typeface="ＭＳ Ｐゴシック" panose="020B0600070205080204" pitchFamily="34" charset="-128"/>
              </a:rPr>
              <a:t>). Forward speech is accompanied by a secondary speech channel. The secondary channel is spoken in reverse and can be uncovered by taping a person speaking and then playing the tape backwards. </a:t>
            </a:r>
          </a:p>
          <a:p>
            <a:pPr lvl="1" eaLnBrk="1" hangingPunct="1"/>
            <a:r>
              <a:rPr lang="en-US" altLang="en-US">
                <a:ea typeface="ＭＳ Ｐゴシック" panose="020B0600070205080204" pitchFamily="34" charset="-128"/>
              </a:rPr>
              <a:t>Get a person to lie, reverse it, figure out the truth.</a:t>
            </a:r>
          </a:p>
        </p:txBody>
      </p:sp>
    </p:spTree>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Title 1">
            <a:extLst>
              <a:ext uri="{FF2B5EF4-FFF2-40B4-BE49-F238E27FC236}">
                <a16:creationId xmlns:a16="http://schemas.microsoft.com/office/drawing/2014/main" id="{2760A4A3-AC08-5841-9C79-B24C5E7ABC0A}"/>
              </a:ext>
            </a:extLst>
          </p:cNvPr>
          <p:cNvSpPr>
            <a:spLocks noGrp="1"/>
          </p:cNvSpPr>
          <p:nvPr>
            <p:ph type="title"/>
          </p:nvPr>
        </p:nvSpPr>
        <p:spPr/>
        <p:txBody>
          <a:bodyPr/>
          <a:lstStyle/>
          <a:p>
            <a:pPr eaLnBrk="1" hangingPunct="1"/>
            <a:r>
              <a:rPr lang="en-US" altLang="en-US">
                <a:ea typeface="ＭＳ Ｐゴシック" panose="020B0600070205080204" pitchFamily="34" charset="-128"/>
              </a:rPr>
              <a:t>Body Language (Deception)</a:t>
            </a:r>
          </a:p>
        </p:txBody>
      </p:sp>
      <p:sp>
        <p:nvSpPr>
          <p:cNvPr id="194562" name="Content Placeholder 2">
            <a:extLst>
              <a:ext uri="{FF2B5EF4-FFF2-40B4-BE49-F238E27FC236}">
                <a16:creationId xmlns:a16="http://schemas.microsoft.com/office/drawing/2014/main" id="{4282A47F-48C4-FD44-A9AA-00511123300C}"/>
              </a:ext>
            </a:extLst>
          </p:cNvPr>
          <p:cNvSpPr>
            <a:spLocks noGrp="1"/>
          </p:cNvSpPr>
          <p:nvPr>
            <p:ph idx="1"/>
          </p:nvPr>
        </p:nvSpPr>
        <p:spPr/>
        <p:txBody>
          <a:bodyPr/>
          <a:lstStyle/>
          <a:p>
            <a:pPr eaLnBrk="1" hangingPunct="1"/>
            <a:r>
              <a:rPr lang="en-US" altLang="en-US">
                <a:ea typeface="ＭＳ Ｐゴシック" panose="020B0600070205080204" pitchFamily="34" charset="-128"/>
              </a:rPr>
              <a:t>Reverse speech (Oates, 1996; </a:t>
            </a:r>
            <a:r>
              <a:rPr lang="en-US" altLang="en-US">
                <a:ea typeface="ＭＳ Ｐゴシック" panose="020B0600070205080204" pitchFamily="34" charset="-128"/>
                <a:hlinkClick r:id="rId2"/>
              </a:rPr>
              <a:t>www.reversespeech.com</a:t>
            </a:r>
            <a:r>
              <a:rPr lang="en-US" altLang="en-US">
                <a:ea typeface="ＭＳ Ｐゴシック" panose="020B0600070205080204" pitchFamily="34" charset="-128"/>
              </a:rPr>
              <a:t>). </a:t>
            </a:r>
          </a:p>
          <a:p>
            <a:pPr lvl="1" eaLnBrk="1" hangingPunct="1"/>
            <a:r>
              <a:rPr lang="en-US" altLang="en-US">
                <a:ea typeface="ＭＳ Ｐゴシック" panose="020B0600070205080204" pitchFamily="34" charset="-128"/>
                <a:hlinkClick r:id="rId3"/>
              </a:rPr>
              <a:t>http://www.reversespeech.com/rev/cantbeatles.Mp3</a:t>
            </a:r>
            <a:endParaRPr lang="en-US" altLang="en-US">
              <a:ea typeface="ＭＳ Ｐゴシック" panose="020B0600070205080204" pitchFamily="34" charset="-128"/>
            </a:endParaRPr>
          </a:p>
          <a:p>
            <a:pPr lvl="1" eaLnBrk="1" hangingPunct="1"/>
            <a:r>
              <a:rPr lang="en-US" altLang="en-US">
                <a:ea typeface="ＭＳ Ｐゴシック" panose="020B0600070205080204" pitchFamily="34" charset="-128"/>
                <a:hlinkClick r:id="rId4"/>
              </a:rPr>
              <a:t>http://www.reversespeech.com/rev/susmith.Mp3</a:t>
            </a:r>
            <a:endParaRPr lang="en-US" altLang="en-US">
              <a:ea typeface="ＭＳ Ｐゴシック" panose="020B0600070205080204" pitchFamily="34" charset="-128"/>
            </a:endParaRPr>
          </a:p>
          <a:p>
            <a:pPr lvl="1" eaLnBrk="1" hangingPunct="1"/>
            <a:r>
              <a:rPr lang="en-US" altLang="en-US">
                <a:ea typeface="ＭＳ Ｐゴシック" panose="020B0600070205080204" pitchFamily="34" charset="-128"/>
                <a:hlinkClick r:id="rId5"/>
              </a:rPr>
              <a:t>http://www.reversespeech.com/rev/ojhigh.Mp3</a:t>
            </a:r>
            <a:endParaRPr lang="en-US" altLang="en-US">
              <a:ea typeface="ＭＳ Ｐゴシック" panose="020B0600070205080204" pitchFamily="34" charset="-128"/>
            </a:endParaRPr>
          </a:p>
        </p:txBody>
      </p:sp>
    </p:spTree>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Title 1">
            <a:extLst>
              <a:ext uri="{FF2B5EF4-FFF2-40B4-BE49-F238E27FC236}">
                <a16:creationId xmlns:a16="http://schemas.microsoft.com/office/drawing/2014/main" id="{E72A9358-DABD-924E-87E9-1C9B8E6E20C8}"/>
              </a:ext>
            </a:extLst>
          </p:cNvPr>
          <p:cNvSpPr>
            <a:spLocks noGrp="1"/>
          </p:cNvSpPr>
          <p:nvPr>
            <p:ph type="title"/>
          </p:nvPr>
        </p:nvSpPr>
        <p:spPr/>
        <p:txBody>
          <a:bodyPr/>
          <a:lstStyle/>
          <a:p>
            <a:pPr eaLnBrk="1" hangingPunct="1"/>
            <a:r>
              <a:rPr lang="en-US" altLang="en-US">
                <a:ea typeface="ＭＳ Ｐゴシック" panose="020B0600070205080204" pitchFamily="34" charset="-128"/>
              </a:rPr>
              <a:t>Body Language (Deception)</a:t>
            </a:r>
          </a:p>
        </p:txBody>
      </p:sp>
      <p:sp>
        <p:nvSpPr>
          <p:cNvPr id="195586" name="Content Placeholder 2">
            <a:extLst>
              <a:ext uri="{FF2B5EF4-FFF2-40B4-BE49-F238E27FC236}">
                <a16:creationId xmlns:a16="http://schemas.microsoft.com/office/drawing/2014/main" id="{249BC9CD-F30B-304F-99AD-FDEB13B26581}"/>
              </a:ext>
            </a:extLst>
          </p:cNvPr>
          <p:cNvSpPr>
            <a:spLocks noGrp="1"/>
          </p:cNvSpPr>
          <p:nvPr>
            <p:ph idx="1"/>
          </p:nvPr>
        </p:nvSpPr>
        <p:spPr/>
        <p:txBody>
          <a:bodyPr/>
          <a:lstStyle/>
          <a:p>
            <a:pPr eaLnBrk="1" hangingPunct="1"/>
            <a:r>
              <a:rPr lang="en-US" altLang="en-US">
                <a:ea typeface="ＭＳ Ｐゴシック" panose="020B0600070205080204" pitchFamily="34" charset="-128"/>
              </a:rPr>
              <a:t>Reverse speech (Oates, 1996; </a:t>
            </a:r>
            <a:r>
              <a:rPr lang="en-US" altLang="en-US">
                <a:ea typeface="ＭＳ Ｐゴシック" panose="020B0600070205080204" pitchFamily="34" charset="-128"/>
                <a:hlinkClick r:id="rId2"/>
              </a:rPr>
              <a:t>www.reversespeech.com</a:t>
            </a:r>
            <a:r>
              <a:rPr lang="en-US" altLang="en-US">
                <a:ea typeface="ＭＳ Ｐゴシック" panose="020B0600070205080204" pitchFamily="34" charset="-128"/>
              </a:rPr>
              <a:t>). </a:t>
            </a:r>
          </a:p>
          <a:p>
            <a:pPr lvl="1" eaLnBrk="1" hangingPunct="1"/>
            <a:r>
              <a:rPr lang="en-US" altLang="en-US" sz="2400">
                <a:ea typeface="ＭＳ Ｐゴシック" panose="020B0600070205080204" pitchFamily="34" charset="-128"/>
                <a:hlinkClick r:id="rId3"/>
              </a:rPr>
              <a:t>http://www.reversespeech.com/rev/cantbeatles.Mp3</a:t>
            </a:r>
            <a:endParaRPr lang="en-US" altLang="en-US" sz="2400">
              <a:ea typeface="ＭＳ Ｐゴシック" panose="020B0600070205080204" pitchFamily="34" charset="-128"/>
            </a:endParaRPr>
          </a:p>
          <a:p>
            <a:pPr lvl="1" eaLnBrk="1" hangingPunct="1"/>
            <a:r>
              <a:rPr lang="en-US" altLang="en-US" sz="2400">
                <a:ea typeface="ＭＳ Ｐゴシック" panose="020B0600070205080204" pitchFamily="34" charset="-128"/>
              </a:rPr>
              <a:t>Can’t be Beatles now.</a:t>
            </a:r>
          </a:p>
          <a:p>
            <a:pPr lvl="1" eaLnBrk="1" hangingPunct="1"/>
            <a:r>
              <a:rPr lang="en-US" altLang="en-US" sz="2400">
                <a:ea typeface="ＭＳ Ｐゴシック" panose="020B0600070205080204" pitchFamily="34" charset="-128"/>
                <a:hlinkClick r:id="rId4"/>
              </a:rPr>
              <a:t>http://www.reversespeech.com/rev/susmith.Mp3</a:t>
            </a:r>
            <a:endParaRPr lang="en-US" altLang="en-US" sz="2400">
              <a:ea typeface="ＭＳ Ｐゴシック" panose="020B0600070205080204" pitchFamily="34" charset="-128"/>
            </a:endParaRPr>
          </a:p>
          <a:p>
            <a:pPr lvl="1" eaLnBrk="1" hangingPunct="1"/>
            <a:r>
              <a:rPr lang="en-US" altLang="en-US" sz="2400">
                <a:ea typeface="ＭＳ Ｐゴシック" panose="020B0600070205080204" pitchFamily="34" charset="-128"/>
              </a:rPr>
              <a:t>I kidnapped boy.</a:t>
            </a:r>
          </a:p>
          <a:p>
            <a:pPr lvl="1" eaLnBrk="1" hangingPunct="1"/>
            <a:r>
              <a:rPr lang="en-US" altLang="en-US" sz="2400">
                <a:ea typeface="ＭＳ Ｐゴシック" panose="020B0600070205080204" pitchFamily="34" charset="-128"/>
                <a:hlinkClick r:id="rId5"/>
              </a:rPr>
              <a:t>http://www.reversespeech.com/rev/ojhigh.Mp3</a:t>
            </a:r>
            <a:endParaRPr lang="en-US" altLang="en-US" sz="2400">
              <a:ea typeface="ＭＳ Ｐゴシック" panose="020B0600070205080204" pitchFamily="34" charset="-128"/>
            </a:endParaRPr>
          </a:p>
          <a:p>
            <a:pPr lvl="1" eaLnBrk="1" hangingPunct="1"/>
            <a:r>
              <a:rPr lang="en-US" altLang="en-US">
                <a:ea typeface="ＭＳ Ｐゴシック" panose="020B0600070205080204" pitchFamily="34" charset="-128"/>
              </a:rPr>
              <a:t>I skinned them all.</a:t>
            </a:r>
          </a:p>
          <a:p>
            <a:pPr lvl="1" eaLnBrk="1" hangingPunct="1"/>
            <a:r>
              <a:rPr lang="en-US" altLang="en-US">
                <a:ea typeface="ＭＳ Ｐゴシック" panose="020B0600070205080204" pitchFamily="34" charset="-128"/>
              </a:rPr>
              <a:t>I killed them high.</a:t>
            </a:r>
          </a:p>
        </p:txBody>
      </p:sp>
    </p:spTree>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Title 1">
            <a:extLst>
              <a:ext uri="{FF2B5EF4-FFF2-40B4-BE49-F238E27FC236}">
                <a16:creationId xmlns:a16="http://schemas.microsoft.com/office/drawing/2014/main" id="{E7EC28B9-78BA-C248-BD53-8B4B0444F667}"/>
              </a:ext>
            </a:extLst>
          </p:cNvPr>
          <p:cNvSpPr>
            <a:spLocks noGrp="1"/>
          </p:cNvSpPr>
          <p:nvPr>
            <p:ph type="title"/>
          </p:nvPr>
        </p:nvSpPr>
        <p:spPr/>
        <p:txBody>
          <a:bodyPr/>
          <a:lstStyle/>
          <a:p>
            <a:pPr eaLnBrk="1" hangingPunct="1"/>
            <a:r>
              <a:rPr lang="en-US" altLang="en-US">
                <a:ea typeface="ＭＳ Ｐゴシック" panose="020B0600070205080204" pitchFamily="34" charset="-128"/>
              </a:rPr>
              <a:t>Body Language (Deception)</a:t>
            </a:r>
          </a:p>
        </p:txBody>
      </p:sp>
      <p:sp>
        <p:nvSpPr>
          <p:cNvPr id="196610" name="Content Placeholder 2">
            <a:extLst>
              <a:ext uri="{FF2B5EF4-FFF2-40B4-BE49-F238E27FC236}">
                <a16:creationId xmlns:a16="http://schemas.microsoft.com/office/drawing/2014/main" id="{80072F38-AA57-584E-A391-1BB387153111}"/>
              </a:ext>
            </a:extLst>
          </p:cNvPr>
          <p:cNvSpPr>
            <a:spLocks noGrp="1"/>
          </p:cNvSpPr>
          <p:nvPr>
            <p:ph idx="1"/>
          </p:nvPr>
        </p:nvSpPr>
        <p:spPr/>
        <p:txBody>
          <a:bodyPr/>
          <a:lstStyle/>
          <a:p>
            <a:pPr eaLnBrk="1" hangingPunct="1"/>
            <a:r>
              <a:rPr lang="en-US" altLang="en-US">
                <a:ea typeface="ＭＳ Ｐゴシック" panose="020B0600070205080204" pitchFamily="34" charset="-128"/>
              </a:rPr>
              <a:t>Reverse speech (Oates, 1996; </a:t>
            </a:r>
            <a:r>
              <a:rPr lang="en-US" altLang="en-US">
                <a:ea typeface="ＭＳ Ｐゴシック" panose="020B0600070205080204" pitchFamily="34" charset="-128"/>
                <a:hlinkClick r:id="rId2"/>
              </a:rPr>
              <a:t>www.reversespeech.com</a:t>
            </a:r>
            <a:r>
              <a:rPr lang="en-US" altLang="en-US">
                <a:ea typeface="ＭＳ Ｐゴシック" panose="020B0600070205080204" pitchFamily="34" charset="-128"/>
              </a:rPr>
              <a:t>). </a:t>
            </a:r>
          </a:p>
          <a:p>
            <a:pPr lvl="1" eaLnBrk="1" hangingPunct="1"/>
            <a:r>
              <a:rPr lang="en-US" altLang="en-US" sz="2400">
                <a:ea typeface="ＭＳ Ｐゴシック" panose="020B0600070205080204" pitchFamily="34" charset="-128"/>
                <a:hlinkClick r:id="rId3"/>
              </a:rPr>
              <a:t>http://www.reversespeech.com/rev/cantbeatles.Mp3</a:t>
            </a:r>
            <a:endParaRPr lang="en-US" altLang="en-US" sz="2400">
              <a:ea typeface="ＭＳ Ｐゴシック" panose="020B0600070205080204" pitchFamily="34" charset="-128"/>
            </a:endParaRPr>
          </a:p>
          <a:p>
            <a:pPr lvl="1" eaLnBrk="1" hangingPunct="1"/>
            <a:r>
              <a:rPr lang="en-US" altLang="en-US" sz="2400">
                <a:ea typeface="ＭＳ Ｐゴシック" panose="020B0600070205080204" pitchFamily="34" charset="-128"/>
              </a:rPr>
              <a:t>Can’t be Beatles now.</a:t>
            </a:r>
          </a:p>
          <a:p>
            <a:pPr lvl="1" eaLnBrk="1" hangingPunct="1"/>
            <a:r>
              <a:rPr lang="en-US" altLang="en-US" sz="2400">
                <a:ea typeface="ＭＳ Ｐゴシック" panose="020B0600070205080204" pitchFamily="34" charset="-128"/>
                <a:hlinkClick r:id="rId4"/>
              </a:rPr>
              <a:t>http://www.reversespeech.com/rev/susmith.Mp3</a:t>
            </a:r>
            <a:endParaRPr lang="en-US" altLang="en-US" sz="2400">
              <a:ea typeface="ＭＳ Ｐゴシック" panose="020B0600070205080204" pitchFamily="34" charset="-128"/>
            </a:endParaRPr>
          </a:p>
          <a:p>
            <a:pPr lvl="1" eaLnBrk="1" hangingPunct="1"/>
            <a:r>
              <a:rPr lang="en-US" altLang="en-US" sz="2400">
                <a:ea typeface="ＭＳ Ｐゴシック" panose="020B0600070205080204" pitchFamily="34" charset="-128"/>
              </a:rPr>
              <a:t>Made the big gamble up.</a:t>
            </a:r>
          </a:p>
          <a:p>
            <a:pPr lvl="1" eaLnBrk="1" hangingPunct="1"/>
            <a:r>
              <a:rPr lang="en-US" altLang="en-US" sz="2400">
                <a:ea typeface="ＭＳ Ｐゴシック" panose="020B0600070205080204" pitchFamily="34" charset="-128"/>
                <a:hlinkClick r:id="rId5"/>
              </a:rPr>
              <a:t>http://www.reversespeech.com/rev/ojhigh.Mp3</a:t>
            </a:r>
            <a:endParaRPr lang="en-US" altLang="en-US" sz="2400">
              <a:ea typeface="ＭＳ Ｐゴシック" panose="020B0600070205080204" pitchFamily="34" charset="-128"/>
            </a:endParaRPr>
          </a:p>
          <a:p>
            <a:pPr lvl="1" eaLnBrk="1" hangingPunct="1"/>
            <a:r>
              <a:rPr lang="en-US" altLang="en-US">
                <a:ea typeface="ＭＳ Ｐゴシック" panose="020B0600070205080204" pitchFamily="34" charset="-128"/>
              </a:rPr>
              <a:t>I skinned them all.</a:t>
            </a:r>
          </a:p>
          <a:p>
            <a:pPr lvl="1" eaLnBrk="1" hangingPunct="1"/>
            <a:r>
              <a:rPr lang="en-US" altLang="en-US">
                <a:ea typeface="ＭＳ Ｐゴシック" panose="020B0600070205080204" pitchFamily="34" charset="-128"/>
              </a:rPr>
              <a:t>It’s them, slaughtered them.</a:t>
            </a:r>
          </a:p>
        </p:txBody>
      </p:sp>
    </p:spTree>
  </p:cSld>
  <p:clrMapOvr>
    <a:masterClrMapping/>
  </p:clrMapOv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Title 1">
            <a:extLst>
              <a:ext uri="{FF2B5EF4-FFF2-40B4-BE49-F238E27FC236}">
                <a16:creationId xmlns:a16="http://schemas.microsoft.com/office/drawing/2014/main" id="{1BD9FDA6-4C4E-E54B-8578-AE12586ED9CE}"/>
              </a:ext>
            </a:extLst>
          </p:cNvPr>
          <p:cNvSpPr>
            <a:spLocks noGrp="1"/>
          </p:cNvSpPr>
          <p:nvPr>
            <p:ph type="title"/>
          </p:nvPr>
        </p:nvSpPr>
        <p:spPr/>
        <p:txBody>
          <a:bodyPr/>
          <a:lstStyle/>
          <a:p>
            <a:pPr eaLnBrk="1" hangingPunct="1"/>
            <a:r>
              <a:rPr lang="en-US" altLang="en-US">
                <a:ea typeface="ＭＳ Ｐゴシック" panose="020B0600070205080204" pitchFamily="34" charset="-128"/>
              </a:rPr>
              <a:t>Body Language (Deception)</a:t>
            </a:r>
          </a:p>
        </p:txBody>
      </p:sp>
      <p:sp>
        <p:nvSpPr>
          <p:cNvPr id="197634" name="Content Placeholder 2">
            <a:extLst>
              <a:ext uri="{FF2B5EF4-FFF2-40B4-BE49-F238E27FC236}">
                <a16:creationId xmlns:a16="http://schemas.microsoft.com/office/drawing/2014/main" id="{6A3A7770-5ACA-1B48-9CF4-536CB4CB9835}"/>
              </a:ext>
            </a:extLst>
          </p:cNvPr>
          <p:cNvSpPr>
            <a:spLocks noGrp="1"/>
          </p:cNvSpPr>
          <p:nvPr>
            <p:ph idx="1"/>
          </p:nvPr>
        </p:nvSpPr>
        <p:spPr/>
        <p:txBody>
          <a:bodyPr/>
          <a:lstStyle/>
          <a:p>
            <a:pPr eaLnBrk="1" hangingPunct="1"/>
            <a:r>
              <a:rPr lang="en-US" altLang="en-US">
                <a:ea typeface="ＭＳ Ｐゴシック" panose="020B0600070205080204" pitchFamily="34" charset="-128"/>
              </a:rPr>
              <a:t>Language</a:t>
            </a:r>
          </a:p>
          <a:p>
            <a:pPr lvl="1" eaLnBrk="1" hangingPunct="1"/>
            <a:r>
              <a:rPr lang="en-US" altLang="en-US">
                <a:ea typeface="ＭＳ Ｐゴシック" panose="020B0600070205080204" pitchFamily="34" charset="-128"/>
              </a:rPr>
              <a:t>"Friday reading" Van Swol, L. M., Braun, M. T., &amp; Malhotra, D. (2012). Evidence for the Pinocchio Effect: Linguistic differences between lies, deception by omissions, and truths. Discourse Processes, 49, 79-106. doi:10.1080/0163853X.2011.633331</a:t>
            </a:r>
          </a:p>
        </p:txBody>
      </p:sp>
    </p:spTree>
  </p:cSld>
  <p:clrMapOvr>
    <a:masterClrMapping/>
  </p:clrMapOvr>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Title 1">
            <a:extLst>
              <a:ext uri="{FF2B5EF4-FFF2-40B4-BE49-F238E27FC236}">
                <a16:creationId xmlns:a16="http://schemas.microsoft.com/office/drawing/2014/main" id="{7BEC4244-42C4-0F45-802E-81FE84B9C694}"/>
              </a:ext>
            </a:extLst>
          </p:cNvPr>
          <p:cNvSpPr>
            <a:spLocks noGrp="1"/>
          </p:cNvSpPr>
          <p:nvPr>
            <p:ph type="title"/>
          </p:nvPr>
        </p:nvSpPr>
        <p:spPr/>
        <p:txBody>
          <a:bodyPr/>
          <a:lstStyle/>
          <a:p>
            <a:pPr eaLnBrk="1" hangingPunct="1"/>
            <a:r>
              <a:rPr lang="en-US" altLang="en-US">
                <a:ea typeface="ＭＳ Ｐゴシック" panose="020B0600070205080204" pitchFamily="34" charset="-128"/>
              </a:rPr>
              <a:t>Body Language (Deception)</a:t>
            </a:r>
          </a:p>
        </p:txBody>
      </p:sp>
      <p:sp>
        <p:nvSpPr>
          <p:cNvPr id="198658" name="Content Placeholder 2">
            <a:extLst>
              <a:ext uri="{FF2B5EF4-FFF2-40B4-BE49-F238E27FC236}">
                <a16:creationId xmlns:a16="http://schemas.microsoft.com/office/drawing/2014/main" id="{60FC0627-13DB-404D-8F60-96BB7723BEBE}"/>
              </a:ext>
            </a:extLst>
          </p:cNvPr>
          <p:cNvSpPr>
            <a:spLocks noGrp="1"/>
          </p:cNvSpPr>
          <p:nvPr>
            <p:ph idx="1"/>
          </p:nvPr>
        </p:nvSpPr>
        <p:spPr/>
        <p:txBody>
          <a:bodyPr/>
          <a:lstStyle/>
          <a:p>
            <a:pPr eaLnBrk="1" hangingPunct="1"/>
            <a:r>
              <a:rPr lang="en-US" altLang="en-US">
                <a:ea typeface="ＭＳ Ｐゴシック" panose="020B0600070205080204" pitchFamily="34" charset="-128"/>
              </a:rPr>
              <a:t>Language: Van Swol et al. (2012).</a:t>
            </a:r>
          </a:p>
          <a:p>
            <a:pPr lvl="1" eaLnBrk="1" hangingPunct="1"/>
            <a:r>
              <a:rPr lang="en-US" altLang="en-US">
                <a:ea typeface="ＭＳ Ｐゴシック" panose="020B0600070205080204" pitchFamily="34" charset="-128"/>
              </a:rPr>
              <a:t>Liars use more third person pronouns, numbers and profanity. Liars generally use more words.</a:t>
            </a:r>
          </a:p>
          <a:p>
            <a:pPr lvl="1" eaLnBrk="1" hangingPunct="1"/>
            <a:r>
              <a:rPr lang="en-US" altLang="en-US">
                <a:ea typeface="ＭＳ Ｐゴシック" panose="020B0600070205080204" pitchFamily="34" charset="-128"/>
              </a:rPr>
              <a:t>Deception by omission used fewer words and a lower percentage of causation words.</a:t>
            </a:r>
          </a:p>
          <a:p>
            <a:pPr lvl="1" eaLnBrk="1" hangingPunct="1"/>
            <a:endParaRPr lang="en-US" altLang="en-US">
              <a:ea typeface="ＭＳ Ｐゴシック" panose="020B0600070205080204" pitchFamily="34" charset="-128"/>
            </a:endParaRPr>
          </a:p>
        </p:txBody>
      </p:sp>
    </p:spTree>
  </p:cSld>
  <p:clrMapOvr>
    <a:masterClrMapping/>
  </p:clrMapOvr>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Title 1">
            <a:extLst>
              <a:ext uri="{FF2B5EF4-FFF2-40B4-BE49-F238E27FC236}">
                <a16:creationId xmlns:a16="http://schemas.microsoft.com/office/drawing/2014/main" id="{E4769DA6-73FA-D14A-9A72-680CF7A9D5E8}"/>
              </a:ext>
            </a:extLst>
          </p:cNvPr>
          <p:cNvSpPr>
            <a:spLocks noGrp="1"/>
          </p:cNvSpPr>
          <p:nvPr>
            <p:ph type="title"/>
          </p:nvPr>
        </p:nvSpPr>
        <p:spPr/>
        <p:txBody>
          <a:bodyPr/>
          <a:lstStyle/>
          <a:p>
            <a:pPr eaLnBrk="1" hangingPunct="1"/>
            <a:r>
              <a:rPr lang="en-US" altLang="en-US">
                <a:ea typeface="ＭＳ Ｐゴシック" panose="020B0600070205080204" pitchFamily="34" charset="-128"/>
              </a:rPr>
              <a:t>Body Language (Deception)</a:t>
            </a:r>
          </a:p>
        </p:txBody>
      </p:sp>
      <p:sp>
        <p:nvSpPr>
          <p:cNvPr id="199682" name="Content Placeholder 2">
            <a:extLst>
              <a:ext uri="{FF2B5EF4-FFF2-40B4-BE49-F238E27FC236}">
                <a16:creationId xmlns:a16="http://schemas.microsoft.com/office/drawing/2014/main" id="{A5D8F48F-190C-9A43-9DA5-7FE21982215F}"/>
              </a:ext>
            </a:extLst>
          </p:cNvPr>
          <p:cNvSpPr>
            <a:spLocks noGrp="1"/>
          </p:cNvSpPr>
          <p:nvPr>
            <p:ph idx="1"/>
          </p:nvPr>
        </p:nvSpPr>
        <p:spPr/>
        <p:txBody>
          <a:bodyPr/>
          <a:lstStyle/>
          <a:p>
            <a:pPr eaLnBrk="1" hangingPunct="1"/>
            <a:r>
              <a:rPr lang="en-US" altLang="en-US">
                <a:ea typeface="ＭＳ Ｐゴシック" panose="020B0600070205080204" pitchFamily="34" charset="-128"/>
              </a:rPr>
              <a:t>Body language/nonverbal cues (see Porter &amp; ten Brinke, 2008, for a recent study of nonverbal cues). </a:t>
            </a:r>
          </a:p>
          <a:p>
            <a:pPr lvl="1" eaLnBrk="1" hangingPunct="1"/>
            <a:r>
              <a:rPr lang="en-US" altLang="en-US">
                <a:ea typeface="ＭＳ Ｐゴシック" panose="020B0600070205080204" pitchFamily="34" charset="-128"/>
              </a:rPr>
              <a:t>Vrij (2008) reviewed research on nonverbal cues. Some cues people pay attention to:</a:t>
            </a:r>
          </a:p>
          <a:p>
            <a:pPr lvl="2" eaLnBrk="1" hangingPunct="1"/>
            <a:r>
              <a:rPr lang="en-US" altLang="en-US">
                <a:ea typeface="ＭＳ Ｐゴシック" panose="020B0600070205080204" pitchFamily="34" charset="-128"/>
              </a:rPr>
              <a:t>Perceived enthusiasm.</a:t>
            </a:r>
          </a:p>
          <a:p>
            <a:pPr lvl="2" eaLnBrk="1" hangingPunct="1"/>
            <a:r>
              <a:rPr lang="en-US" altLang="en-US">
                <a:ea typeface="ＭＳ Ｐゴシック" panose="020B0600070205080204" pitchFamily="34" charset="-128"/>
              </a:rPr>
              <a:t>Blushing.</a:t>
            </a:r>
          </a:p>
          <a:p>
            <a:pPr lvl="2" eaLnBrk="1" hangingPunct="1"/>
            <a:r>
              <a:rPr lang="en-US" altLang="en-US">
                <a:ea typeface="ＭＳ Ｐゴシック" panose="020B0600070205080204" pitchFamily="34" charset="-128"/>
              </a:rPr>
              <a:t>Inappropriate emotional response (e.g., not showing enough emotion when given bad news).</a:t>
            </a:r>
          </a:p>
        </p:txBody>
      </p:sp>
    </p:spTree>
  </p:cSld>
  <p:clrMapOvr>
    <a:masterClrMapping/>
  </p:clrMapOvr>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Title 1">
            <a:extLst>
              <a:ext uri="{FF2B5EF4-FFF2-40B4-BE49-F238E27FC236}">
                <a16:creationId xmlns:a16="http://schemas.microsoft.com/office/drawing/2014/main" id="{3FB6503E-77D7-294E-9915-A860044EA21D}"/>
              </a:ext>
            </a:extLst>
          </p:cNvPr>
          <p:cNvSpPr>
            <a:spLocks noGrp="1"/>
          </p:cNvSpPr>
          <p:nvPr>
            <p:ph type="title"/>
          </p:nvPr>
        </p:nvSpPr>
        <p:spPr/>
        <p:txBody>
          <a:bodyPr/>
          <a:lstStyle/>
          <a:p>
            <a:pPr eaLnBrk="1" hangingPunct="1"/>
            <a:r>
              <a:rPr lang="en-US" altLang="en-US">
                <a:ea typeface="ＭＳ Ｐゴシック" panose="020B0600070205080204" pitchFamily="34" charset="-128"/>
              </a:rPr>
              <a:t>Body Language (Deception)</a:t>
            </a:r>
          </a:p>
        </p:txBody>
      </p:sp>
      <p:sp>
        <p:nvSpPr>
          <p:cNvPr id="200706" name="Content Placeholder 2">
            <a:extLst>
              <a:ext uri="{FF2B5EF4-FFF2-40B4-BE49-F238E27FC236}">
                <a16:creationId xmlns:a16="http://schemas.microsoft.com/office/drawing/2014/main" id="{F3D88CB2-FE8E-C842-99A9-E0E8AC7FCA5E}"/>
              </a:ext>
            </a:extLst>
          </p:cNvPr>
          <p:cNvSpPr>
            <a:spLocks noGrp="1"/>
          </p:cNvSpPr>
          <p:nvPr>
            <p:ph idx="1"/>
          </p:nvPr>
        </p:nvSpPr>
        <p:spPr/>
        <p:txBody>
          <a:bodyPr/>
          <a:lstStyle/>
          <a:p>
            <a:pPr eaLnBrk="1" hangingPunct="1"/>
            <a:r>
              <a:rPr lang="en-US" altLang="en-US">
                <a:ea typeface="ＭＳ Ｐゴシック" panose="020B0600070205080204" pitchFamily="34" charset="-128"/>
              </a:rPr>
              <a:t>Body language/nonverbal cues. </a:t>
            </a:r>
          </a:p>
          <a:p>
            <a:pPr lvl="1" eaLnBrk="1" hangingPunct="1"/>
            <a:r>
              <a:rPr lang="en-US" altLang="en-US">
                <a:ea typeface="ＭＳ Ｐゴシック" panose="020B0600070205080204" pitchFamily="34" charset="-128"/>
              </a:rPr>
              <a:t>Some cues:</a:t>
            </a:r>
          </a:p>
          <a:p>
            <a:pPr lvl="2" eaLnBrk="1" hangingPunct="1"/>
            <a:r>
              <a:rPr lang="en-US" altLang="en-US">
                <a:ea typeface="ＭＳ Ｐゴシック" panose="020B0600070205080204" pitchFamily="34" charset="-128"/>
              </a:rPr>
              <a:t>Tone of voice.</a:t>
            </a:r>
          </a:p>
          <a:p>
            <a:pPr lvl="2" eaLnBrk="1" hangingPunct="1"/>
            <a:r>
              <a:rPr lang="en-US" altLang="en-US">
                <a:ea typeface="ＭＳ Ｐゴシック" panose="020B0600070205080204" pitchFamily="34" charset="-128"/>
              </a:rPr>
              <a:t>Narrowing of the lips.</a:t>
            </a:r>
          </a:p>
          <a:p>
            <a:pPr lvl="2" eaLnBrk="1" hangingPunct="1"/>
            <a:r>
              <a:rPr lang="en-US" altLang="en-US">
                <a:ea typeface="ＭＳ Ｐゴシック" panose="020B0600070205080204" pitchFamily="34" charset="-128"/>
              </a:rPr>
              <a:t>Speech rate. </a:t>
            </a:r>
          </a:p>
          <a:p>
            <a:pPr lvl="2" eaLnBrk="1" hangingPunct="1"/>
            <a:r>
              <a:rPr lang="en-US" altLang="en-US">
                <a:ea typeface="ＭＳ Ｐゴシック" panose="020B0600070205080204" pitchFamily="34" charset="-128"/>
              </a:rPr>
              <a:t>Failing to make eye contact.</a:t>
            </a:r>
          </a:p>
          <a:p>
            <a:pPr lvl="2" eaLnBrk="1" hangingPunct="1"/>
            <a:r>
              <a:rPr lang="en-US" altLang="en-US">
                <a:ea typeface="ＭＳ Ｐゴシック" panose="020B0600070205080204" pitchFamily="34" charset="-128"/>
              </a:rPr>
              <a:t>Fidgeting </a:t>
            </a:r>
          </a:p>
        </p:txBody>
      </p:sp>
    </p:spTree>
  </p:cSld>
  <p:clrMapOvr>
    <a:masterClrMapping/>
  </p:clrMapOvr>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Title 1">
            <a:extLst>
              <a:ext uri="{FF2B5EF4-FFF2-40B4-BE49-F238E27FC236}">
                <a16:creationId xmlns:a16="http://schemas.microsoft.com/office/drawing/2014/main" id="{4A8A3485-C7D8-9343-B163-67959851A9CA}"/>
              </a:ext>
            </a:extLst>
          </p:cNvPr>
          <p:cNvSpPr>
            <a:spLocks noGrp="1"/>
          </p:cNvSpPr>
          <p:nvPr>
            <p:ph type="title"/>
          </p:nvPr>
        </p:nvSpPr>
        <p:spPr/>
        <p:txBody>
          <a:bodyPr/>
          <a:lstStyle/>
          <a:p>
            <a:pPr eaLnBrk="1" hangingPunct="1"/>
            <a:r>
              <a:rPr lang="en-US" altLang="en-US">
                <a:ea typeface="ＭＳ Ｐゴシック" panose="020B0600070205080204" pitchFamily="34" charset="-128"/>
              </a:rPr>
              <a:t>Body Language (Deception)</a:t>
            </a:r>
          </a:p>
        </p:txBody>
      </p:sp>
      <p:sp>
        <p:nvSpPr>
          <p:cNvPr id="201730" name="Content Placeholder 2">
            <a:extLst>
              <a:ext uri="{FF2B5EF4-FFF2-40B4-BE49-F238E27FC236}">
                <a16:creationId xmlns:a16="http://schemas.microsoft.com/office/drawing/2014/main" id="{FC0D856D-2F46-7C4E-BEDB-178BF462C19C}"/>
              </a:ext>
            </a:extLst>
          </p:cNvPr>
          <p:cNvSpPr>
            <a:spLocks noGrp="1"/>
          </p:cNvSpPr>
          <p:nvPr>
            <p:ph idx="1"/>
          </p:nvPr>
        </p:nvSpPr>
        <p:spPr/>
        <p:txBody>
          <a:bodyPr/>
          <a:lstStyle/>
          <a:p>
            <a:pPr eaLnBrk="1" hangingPunct="1"/>
            <a:r>
              <a:rPr lang="en-US" altLang="en-US">
                <a:ea typeface="ＭＳ Ｐゴシック" panose="020B0600070205080204" pitchFamily="34" charset="-128"/>
              </a:rPr>
              <a:t>Body language/nonverbal cues. From The Global Deception Research Team (2006).</a:t>
            </a:r>
          </a:p>
          <a:p>
            <a:pPr lvl="2" eaLnBrk="1" hangingPunct="1"/>
            <a:r>
              <a:rPr lang="en-US" altLang="en-US">
                <a:ea typeface="ＭＳ Ｐゴシック" panose="020B0600070205080204" pitchFamily="34" charset="-128"/>
              </a:rPr>
              <a:t>Zuckerman, Koestner, and Driver (1981), Americans: </a:t>
            </a:r>
            <a:r>
              <a:rPr lang="ja-JP" altLang="en-US">
                <a:ea typeface="ＭＳ Ｐゴシック" panose="020B0600070205080204" pitchFamily="34" charset="-128"/>
              </a:rPr>
              <a:t>“</a:t>
            </a:r>
            <a:r>
              <a:rPr lang="en-US" altLang="ja-JP">
                <a:ea typeface="ＭＳ Ｐゴシック" panose="020B0600070205080204" pitchFamily="34" charset="-128"/>
              </a:rPr>
              <a:t>liars avert gaze, touch themselves, move their feet and legs, shift their posture, shrug, and speak quickly</a:t>
            </a:r>
            <a:r>
              <a:rPr lang="ja-JP" altLang="en-US">
                <a:ea typeface="ＭＳ Ｐゴシック" panose="020B0600070205080204" pitchFamily="34" charset="-128"/>
              </a:rPr>
              <a:t>”</a:t>
            </a:r>
            <a:r>
              <a:rPr lang="en-US" altLang="ja-JP">
                <a:ea typeface="ＭＳ Ｐゴシック" panose="020B0600070205080204" pitchFamily="34" charset="-128"/>
              </a:rPr>
              <a:t> (p. 60).</a:t>
            </a:r>
          </a:p>
          <a:p>
            <a:pPr lvl="2" eaLnBrk="1" hangingPunct="1"/>
            <a:r>
              <a:rPr lang="en-US" altLang="en-US">
                <a:ea typeface="ＭＳ Ｐゴシック" panose="020B0600070205080204" pitchFamily="34" charset="-128"/>
              </a:rPr>
              <a:t>Akehurst, Köehnken, Vrij, and Bull (1996), British: </a:t>
            </a:r>
            <a:r>
              <a:rPr lang="ja-JP" altLang="en-US">
                <a:ea typeface="ＭＳ Ｐゴシック" panose="020B0600070205080204" pitchFamily="34" charset="-128"/>
              </a:rPr>
              <a:t>“</a:t>
            </a:r>
            <a:r>
              <a:rPr lang="en-US" altLang="ja-JP">
                <a:ea typeface="ＭＳ Ｐゴシック" panose="020B0600070205080204" pitchFamily="34" charset="-128"/>
              </a:rPr>
              <a:t>liars reduce eye contact, turn away, blink, and pause</a:t>
            </a:r>
            <a:r>
              <a:rPr lang="ja-JP" altLang="en-US">
                <a:ea typeface="ＭＳ Ｐゴシック" panose="020B0600070205080204" pitchFamily="34" charset="-128"/>
              </a:rPr>
              <a:t>”</a:t>
            </a:r>
            <a:r>
              <a:rPr lang="en-US" altLang="ja-JP">
                <a:ea typeface="ＭＳ Ｐゴシック" panose="020B0600070205080204" pitchFamily="34" charset="-128"/>
              </a:rPr>
              <a:t> (p. 60).</a:t>
            </a:r>
            <a:endParaRPr lang="en-US" altLang="en-US">
              <a:ea typeface="ＭＳ Ｐゴシック" panose="020B0600070205080204" pitchFamily="34" charset="-128"/>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a:extLst>
              <a:ext uri="{FF2B5EF4-FFF2-40B4-BE49-F238E27FC236}">
                <a16:creationId xmlns:a16="http://schemas.microsoft.com/office/drawing/2014/main" id="{4758F644-D757-DC42-8859-7A3242D6A726}"/>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36866" name="Rectangle 3">
            <a:extLst>
              <a:ext uri="{FF2B5EF4-FFF2-40B4-BE49-F238E27FC236}">
                <a16:creationId xmlns:a16="http://schemas.microsoft.com/office/drawing/2014/main" id="{F59CC666-4396-D847-BEBF-719D2B0789D3}"/>
              </a:ext>
            </a:extLst>
          </p:cNvPr>
          <p:cNvSpPr>
            <a:spLocks noGrp="1" noChangeArrowheads="1"/>
          </p:cNvSpPr>
          <p:nvPr>
            <p:ph idx="1"/>
          </p:nvPr>
        </p:nvSpPr>
        <p:spPr/>
        <p:txBody>
          <a:bodyPr/>
          <a:lstStyle/>
          <a:p>
            <a:pPr eaLnBrk="1" hangingPunct="1"/>
            <a:r>
              <a:rPr lang="en-US" altLang="en-US" sz="2800" dirty="0">
                <a:ea typeface="ＭＳ Ｐゴシック" panose="020B0600070205080204" pitchFamily="34" charset="-128"/>
              </a:rPr>
              <a:t>Propositional Analysis:</a:t>
            </a:r>
          </a:p>
          <a:p>
            <a:pPr lvl="1" eaLnBrk="1" hangingPunct="1"/>
            <a:r>
              <a:rPr lang="en-US" altLang="en-US" sz="2000" dirty="0">
                <a:ea typeface="ＭＳ Ｐゴシック" panose="020B0600070205080204" pitchFamily="34" charset="-128"/>
              </a:rPr>
              <a:t>“(P1 (REQUEST P2 P8))</a:t>
            </a:r>
          </a:p>
          <a:p>
            <a:pPr lvl="1" eaLnBrk="1" hangingPunct="1"/>
            <a:r>
              <a:rPr lang="en-US" altLang="en-US" sz="2000" dirty="0">
                <a:ea typeface="ＭＳ Ｐゴシック" panose="020B0600070205080204" pitchFamily="34" charset="-128"/>
              </a:rPr>
              <a:t>(P2  (CANONIZE P3))</a:t>
            </a:r>
          </a:p>
          <a:p>
            <a:pPr lvl="1" eaLnBrk="1" hangingPunct="1"/>
            <a:r>
              <a:rPr lang="en-US" altLang="en-US" sz="2000" dirty="0">
                <a:ea typeface="ＭＳ Ｐゴシック" panose="020B0600070205080204" pitchFamily="34" charset="-128"/>
              </a:rPr>
              <a:t>(P3  (ISA JOHN-NEWMAN FRONTIER-PRIEST))</a:t>
            </a:r>
          </a:p>
          <a:p>
            <a:pPr lvl="1" eaLnBrk="1" hangingPunct="1"/>
            <a:r>
              <a:rPr lang="en-US" altLang="en-US" sz="2000" dirty="0">
                <a:ea typeface="ＭＳ Ｐゴシック" panose="020B0600070205080204" pitchFamily="34" charset="-128"/>
              </a:rPr>
              <a:t>(P4  (ISA JOHN-NEWMAN BISHOP))</a:t>
            </a:r>
          </a:p>
          <a:p>
            <a:pPr lvl="1" eaLnBrk="1" hangingPunct="1"/>
            <a:r>
              <a:rPr lang="en-US" altLang="en-US" sz="2000" dirty="0">
                <a:ea typeface="ＭＳ Ｐゴシック" panose="020B0600070205080204" pitchFamily="34" charset="-128"/>
              </a:rPr>
              <a:t>(P5  (LOC:IN P4 PHILADELPHIA))</a:t>
            </a:r>
          </a:p>
          <a:p>
            <a:pPr lvl="1" eaLnBrk="1" hangingPunct="1"/>
            <a:r>
              <a:rPr lang="en-US" altLang="en-US" sz="2000" dirty="0">
                <a:ea typeface="ＭＳ Ｐゴシック" panose="020B0600070205080204" pitchFamily="34" charset="-128"/>
              </a:rPr>
              <a:t>(P6  (TIME:IN P4 19TH-CENTURY))</a:t>
            </a:r>
          </a:p>
          <a:p>
            <a:pPr lvl="1" eaLnBrk="1" hangingPunct="1"/>
            <a:r>
              <a:rPr lang="en-US" altLang="en-US" sz="2000" dirty="0">
                <a:ea typeface="ＭＳ Ｐゴシック" panose="020B0600070205080204" pitchFamily="34" charset="-128"/>
              </a:rPr>
              <a:t>(P7  (TWO MIRACLES))</a:t>
            </a:r>
          </a:p>
          <a:p>
            <a:pPr lvl="1" eaLnBrk="1" hangingPunct="1"/>
            <a:r>
              <a:rPr lang="en-US" altLang="en-US" sz="2000" dirty="0">
                <a:ea typeface="ＭＳ Ｐゴシック" panose="020B0600070205080204" pitchFamily="34" charset="-128"/>
              </a:rPr>
              <a:t>(P8  (ATTRIBUTED P7 JOHN-NEWMAN))</a:t>
            </a:r>
          </a:p>
          <a:p>
            <a:pPr lvl="1" eaLnBrk="1" hangingPunct="1"/>
            <a:r>
              <a:rPr lang="en-US" altLang="en-US" sz="2000" dirty="0">
                <a:ea typeface="ＭＳ Ｐゴシック" panose="020B0600070205080204" pitchFamily="34" charset="-128"/>
              </a:rPr>
              <a:t>(P9  (TIME:IN P8 THIS-CENTURY))</a:t>
            </a:r>
          </a:p>
          <a:p>
            <a:pPr lvl="1" eaLnBrk="1" hangingPunct="1"/>
            <a:r>
              <a:rPr lang="en-US" altLang="en-US" sz="2000" dirty="0">
                <a:ea typeface="ＭＳ Ｐゴシック" panose="020B0600070205080204" pitchFamily="34" charset="-128"/>
              </a:rPr>
              <a:t>*SENTENCE*” (p. 353)</a:t>
            </a:r>
          </a:p>
        </p:txBody>
      </p:sp>
    </p:spTree>
    <p:extLst>
      <p:ext uri="{BB962C8B-B14F-4D97-AF65-F5344CB8AC3E}">
        <p14:creationId xmlns:p14="http://schemas.microsoft.com/office/powerpoint/2010/main" val="2389318999"/>
      </p:ext>
    </p:extLst>
  </p:cSld>
  <p:clrMapOvr>
    <a:masterClrMapping/>
  </p:clrMapOvr>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Title 1">
            <a:extLst>
              <a:ext uri="{FF2B5EF4-FFF2-40B4-BE49-F238E27FC236}">
                <a16:creationId xmlns:a16="http://schemas.microsoft.com/office/drawing/2014/main" id="{FE32CBD1-6318-DB4E-93DD-F5C010D715E6}"/>
              </a:ext>
            </a:extLst>
          </p:cNvPr>
          <p:cNvSpPr>
            <a:spLocks noGrp="1"/>
          </p:cNvSpPr>
          <p:nvPr>
            <p:ph type="title"/>
          </p:nvPr>
        </p:nvSpPr>
        <p:spPr/>
        <p:txBody>
          <a:bodyPr/>
          <a:lstStyle/>
          <a:p>
            <a:pPr eaLnBrk="1" hangingPunct="1"/>
            <a:r>
              <a:rPr lang="en-US" altLang="en-US">
                <a:ea typeface="ＭＳ Ｐゴシック" panose="020B0600070205080204" pitchFamily="34" charset="-128"/>
              </a:rPr>
              <a:t>Body Language (Deception)</a:t>
            </a:r>
          </a:p>
        </p:txBody>
      </p:sp>
      <p:sp>
        <p:nvSpPr>
          <p:cNvPr id="202754" name="Content Placeholder 2">
            <a:extLst>
              <a:ext uri="{FF2B5EF4-FFF2-40B4-BE49-F238E27FC236}">
                <a16:creationId xmlns:a16="http://schemas.microsoft.com/office/drawing/2014/main" id="{5AF98DAA-0D4C-6842-9107-056729A63AE2}"/>
              </a:ext>
            </a:extLst>
          </p:cNvPr>
          <p:cNvSpPr>
            <a:spLocks noGrp="1"/>
          </p:cNvSpPr>
          <p:nvPr>
            <p:ph idx="1"/>
          </p:nvPr>
        </p:nvSpPr>
        <p:spPr/>
        <p:txBody>
          <a:bodyPr/>
          <a:lstStyle/>
          <a:p>
            <a:pPr eaLnBrk="1" hangingPunct="1"/>
            <a:r>
              <a:rPr lang="en-US" altLang="en-US">
                <a:ea typeface="ＭＳ Ｐゴシック" panose="020B0600070205080204" pitchFamily="34" charset="-128"/>
              </a:rPr>
              <a:t>From The Global Deception Research Team (2006).</a:t>
            </a:r>
          </a:p>
          <a:p>
            <a:pPr lvl="1" eaLnBrk="1" hangingPunct="1"/>
            <a:r>
              <a:rPr lang="en-US" altLang="en-US">
                <a:ea typeface="ＭＳ Ｐゴシック" panose="020B0600070205080204" pitchFamily="34" charset="-128"/>
              </a:rPr>
              <a:t>Is there a stereotype across all cultures of what a liar is, or is the stereotype culture-specific? If lying is a deviation from a social norm, then the norms will set cues to lying.</a:t>
            </a:r>
          </a:p>
          <a:p>
            <a:pPr lvl="1" eaLnBrk="1" hangingPunct="1"/>
            <a:r>
              <a:rPr lang="en-US" altLang="en-US">
                <a:ea typeface="ＭＳ Ｐゴシック" panose="020B0600070205080204" pitchFamily="34" charset="-128"/>
              </a:rPr>
              <a:t>75 countries over 2 studies. Question for study 1: How can you tell when someone is lying? 20 male and female respondents from each country, local dominant language.</a:t>
            </a:r>
          </a:p>
        </p:txBody>
      </p:sp>
    </p:spTree>
  </p:cSld>
  <p:clrMapOvr>
    <a:masterClrMapping/>
  </p:clrMapOvr>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Title 1">
            <a:extLst>
              <a:ext uri="{FF2B5EF4-FFF2-40B4-BE49-F238E27FC236}">
                <a16:creationId xmlns:a16="http://schemas.microsoft.com/office/drawing/2014/main" id="{F8237C8D-37BC-564D-82F6-61268EDE5A88}"/>
              </a:ext>
            </a:extLst>
          </p:cNvPr>
          <p:cNvSpPr>
            <a:spLocks noGrp="1"/>
          </p:cNvSpPr>
          <p:nvPr>
            <p:ph type="title"/>
          </p:nvPr>
        </p:nvSpPr>
        <p:spPr/>
        <p:txBody>
          <a:bodyPr/>
          <a:lstStyle/>
          <a:p>
            <a:pPr eaLnBrk="1" hangingPunct="1"/>
            <a:r>
              <a:rPr lang="en-US" altLang="en-US">
                <a:ea typeface="ＭＳ Ｐゴシック" panose="020B0600070205080204" pitchFamily="34" charset="-128"/>
              </a:rPr>
              <a:t>Body Language (Deception)</a:t>
            </a:r>
          </a:p>
        </p:txBody>
      </p:sp>
      <p:sp>
        <p:nvSpPr>
          <p:cNvPr id="203778" name="Content Placeholder 2">
            <a:extLst>
              <a:ext uri="{FF2B5EF4-FFF2-40B4-BE49-F238E27FC236}">
                <a16:creationId xmlns:a16="http://schemas.microsoft.com/office/drawing/2014/main" id="{BC9F6123-237B-C44B-8C50-EB483DE6FAE9}"/>
              </a:ext>
            </a:extLst>
          </p:cNvPr>
          <p:cNvSpPr>
            <a:spLocks noGrp="1"/>
          </p:cNvSpPr>
          <p:nvPr>
            <p:ph idx="1"/>
          </p:nvPr>
        </p:nvSpPr>
        <p:spPr/>
        <p:txBody>
          <a:bodyPr/>
          <a:lstStyle/>
          <a:p>
            <a:pPr eaLnBrk="1" hangingPunct="1"/>
            <a:r>
              <a:rPr lang="en-US" altLang="en-US">
                <a:ea typeface="ＭＳ Ｐゴシック" panose="020B0600070205080204" pitchFamily="34" charset="-128"/>
              </a:rPr>
              <a:t>From The Global Deception Research Team (2006).</a:t>
            </a:r>
          </a:p>
          <a:p>
            <a:pPr lvl="1" eaLnBrk="1" hangingPunct="1"/>
            <a:r>
              <a:rPr lang="en-US" altLang="en-US">
                <a:ea typeface="ＭＳ Ｐゴシック" panose="020B0600070205080204" pitchFamily="34" charset="-128"/>
              </a:rPr>
              <a:t>Study 1: 2,320 people, 58 countries, 11,157 responses, 103 distinct beliefs.</a:t>
            </a:r>
          </a:p>
          <a:p>
            <a:pPr lvl="1" eaLnBrk="1" hangingPunct="1"/>
            <a:r>
              <a:rPr lang="en-US" altLang="en-US">
                <a:ea typeface="ＭＳ Ｐゴシック" panose="020B0600070205080204" pitchFamily="34" charset="-128"/>
              </a:rPr>
              <a:t>Generally high level of agreement across cultures.</a:t>
            </a:r>
          </a:p>
          <a:p>
            <a:pPr lvl="1" eaLnBrk="1" hangingPunct="1"/>
            <a:r>
              <a:rPr lang="en-US" altLang="en-US">
                <a:ea typeface="ＭＳ Ｐゴシック" panose="020B0600070205080204" pitchFamily="34" charset="-128"/>
              </a:rPr>
              <a:t>Beliefs endorsed by at least 15% of respondents:</a:t>
            </a:r>
          </a:p>
        </p:txBody>
      </p:sp>
    </p:spTree>
  </p:cSld>
  <p:clrMapOvr>
    <a:masterClrMapping/>
  </p:clrMapOvr>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Title 1">
            <a:extLst>
              <a:ext uri="{FF2B5EF4-FFF2-40B4-BE49-F238E27FC236}">
                <a16:creationId xmlns:a16="http://schemas.microsoft.com/office/drawing/2014/main" id="{E55FC730-B86E-7847-86DE-61BF6AF917BF}"/>
              </a:ext>
            </a:extLst>
          </p:cNvPr>
          <p:cNvSpPr>
            <a:spLocks noGrp="1"/>
          </p:cNvSpPr>
          <p:nvPr>
            <p:ph type="title"/>
          </p:nvPr>
        </p:nvSpPr>
        <p:spPr/>
        <p:txBody>
          <a:bodyPr/>
          <a:lstStyle/>
          <a:p>
            <a:pPr eaLnBrk="1" hangingPunct="1"/>
            <a:r>
              <a:rPr lang="en-US" altLang="en-US">
                <a:ea typeface="ＭＳ Ｐゴシック" panose="020B0600070205080204" pitchFamily="34" charset="-128"/>
              </a:rPr>
              <a:t>Body Language (Deception)</a:t>
            </a:r>
          </a:p>
        </p:txBody>
      </p:sp>
      <p:sp>
        <p:nvSpPr>
          <p:cNvPr id="204802" name="Content Placeholder 2">
            <a:extLst>
              <a:ext uri="{FF2B5EF4-FFF2-40B4-BE49-F238E27FC236}">
                <a16:creationId xmlns:a16="http://schemas.microsoft.com/office/drawing/2014/main" id="{DA4B0182-0F5B-DF4B-9C62-87C442CFDC86}"/>
              </a:ext>
            </a:extLst>
          </p:cNvPr>
          <p:cNvSpPr>
            <a:spLocks noGrp="1"/>
          </p:cNvSpPr>
          <p:nvPr>
            <p:ph idx="1"/>
          </p:nvPr>
        </p:nvSpPr>
        <p:spPr/>
        <p:txBody>
          <a:bodyPr/>
          <a:lstStyle/>
          <a:p>
            <a:pPr eaLnBrk="1" hangingPunct="1"/>
            <a:r>
              <a:rPr lang="en-US" altLang="en-US">
                <a:ea typeface="ＭＳ Ｐゴシック" panose="020B0600070205080204" pitchFamily="34" charset="-128"/>
              </a:rPr>
              <a:t>From The Global Deception Research Team (2006).</a:t>
            </a:r>
          </a:p>
        </p:txBody>
      </p:sp>
      <p:pic>
        <p:nvPicPr>
          <p:cNvPr id="204803" name="Picture 3" descr="Screen shot 2011-10-31 at 11.12.00 AM.png">
            <a:extLst>
              <a:ext uri="{FF2B5EF4-FFF2-40B4-BE49-F238E27FC236}">
                <a16:creationId xmlns:a16="http://schemas.microsoft.com/office/drawing/2014/main" id="{26AF5B72-FEC9-5747-84DB-4DA1EFD3FD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667000"/>
            <a:ext cx="441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04" name="TextBox 5">
            <a:extLst>
              <a:ext uri="{FF2B5EF4-FFF2-40B4-BE49-F238E27FC236}">
                <a16:creationId xmlns:a16="http://schemas.microsoft.com/office/drawing/2014/main" id="{42D8D881-CA58-AF4B-8A23-AC61311BB1A4}"/>
              </a:ext>
            </a:extLst>
          </p:cNvPr>
          <p:cNvSpPr txBox="1">
            <a:spLocks noChangeArrowheads="1"/>
          </p:cNvSpPr>
          <p:nvPr/>
        </p:nvSpPr>
        <p:spPr bwMode="auto">
          <a:xfrm>
            <a:off x="2133600" y="6550025"/>
            <a:ext cx="429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The Global Deception Research Team (2006, p. 65)</a:t>
            </a:r>
          </a:p>
        </p:txBody>
      </p:sp>
    </p:spTree>
  </p:cSld>
  <p:clrMapOvr>
    <a:masterClrMapping/>
  </p:clrMapOvr>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Title 1">
            <a:extLst>
              <a:ext uri="{FF2B5EF4-FFF2-40B4-BE49-F238E27FC236}">
                <a16:creationId xmlns:a16="http://schemas.microsoft.com/office/drawing/2014/main" id="{53A73D5D-D25A-8945-908F-600F506A7C30}"/>
              </a:ext>
            </a:extLst>
          </p:cNvPr>
          <p:cNvSpPr>
            <a:spLocks noGrp="1"/>
          </p:cNvSpPr>
          <p:nvPr>
            <p:ph type="title"/>
          </p:nvPr>
        </p:nvSpPr>
        <p:spPr/>
        <p:txBody>
          <a:bodyPr/>
          <a:lstStyle/>
          <a:p>
            <a:pPr eaLnBrk="1" hangingPunct="1"/>
            <a:r>
              <a:rPr lang="en-US" altLang="en-US">
                <a:ea typeface="ＭＳ Ｐゴシック" panose="020B0600070205080204" pitchFamily="34" charset="-128"/>
              </a:rPr>
              <a:t>Body Language (Deception)</a:t>
            </a:r>
          </a:p>
        </p:txBody>
      </p:sp>
      <p:sp>
        <p:nvSpPr>
          <p:cNvPr id="205826" name="Content Placeholder 2">
            <a:extLst>
              <a:ext uri="{FF2B5EF4-FFF2-40B4-BE49-F238E27FC236}">
                <a16:creationId xmlns:a16="http://schemas.microsoft.com/office/drawing/2014/main" id="{D92BFCBF-07C1-974C-A2D9-6CDC9878380D}"/>
              </a:ext>
            </a:extLst>
          </p:cNvPr>
          <p:cNvSpPr>
            <a:spLocks noGrp="1"/>
          </p:cNvSpPr>
          <p:nvPr>
            <p:ph idx="1"/>
          </p:nvPr>
        </p:nvSpPr>
        <p:spPr/>
        <p:txBody>
          <a:bodyPr/>
          <a:lstStyle/>
          <a:p>
            <a:pPr eaLnBrk="1" hangingPunct="1"/>
            <a:r>
              <a:rPr lang="en-US" altLang="en-US">
                <a:ea typeface="ＭＳ Ｐゴシック" panose="020B0600070205080204" pitchFamily="34" charset="-128"/>
              </a:rPr>
              <a:t>From The Global Deception Research Team (2006).</a:t>
            </a:r>
          </a:p>
          <a:p>
            <a:pPr lvl="1" eaLnBrk="1" hangingPunct="1"/>
            <a:r>
              <a:rPr lang="en-US" altLang="en-US">
                <a:ea typeface="ＭＳ Ｐゴシック" panose="020B0600070205080204" pitchFamily="34" charset="-128"/>
              </a:rPr>
              <a:t>Study 2 looks at beliefs in a closed questionnaire.</a:t>
            </a:r>
          </a:p>
          <a:p>
            <a:pPr lvl="1" eaLnBrk="1" hangingPunct="1"/>
            <a:r>
              <a:rPr lang="en-US" altLang="en-US">
                <a:ea typeface="ＭＳ Ｐゴシック" panose="020B0600070205080204" pitchFamily="34" charset="-128"/>
              </a:rPr>
              <a:t>Results:</a:t>
            </a:r>
          </a:p>
        </p:txBody>
      </p:sp>
    </p:spTree>
  </p:cSld>
  <p:clrMapOvr>
    <a:masterClrMapping/>
  </p:clrMapOvr>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Title 1">
            <a:extLst>
              <a:ext uri="{FF2B5EF4-FFF2-40B4-BE49-F238E27FC236}">
                <a16:creationId xmlns:a16="http://schemas.microsoft.com/office/drawing/2014/main" id="{5DBCB250-B315-E84A-B253-CB00E5C37589}"/>
              </a:ext>
            </a:extLst>
          </p:cNvPr>
          <p:cNvSpPr>
            <a:spLocks noGrp="1"/>
          </p:cNvSpPr>
          <p:nvPr>
            <p:ph type="title"/>
          </p:nvPr>
        </p:nvSpPr>
        <p:spPr/>
        <p:txBody>
          <a:bodyPr/>
          <a:lstStyle/>
          <a:p>
            <a:pPr eaLnBrk="1" hangingPunct="1"/>
            <a:r>
              <a:rPr lang="en-US" altLang="en-US">
                <a:ea typeface="ＭＳ Ｐゴシック" panose="020B0600070205080204" pitchFamily="34" charset="-128"/>
              </a:rPr>
              <a:t>Body Language (Deception)</a:t>
            </a:r>
          </a:p>
        </p:txBody>
      </p:sp>
      <p:sp>
        <p:nvSpPr>
          <p:cNvPr id="206850" name="Content Placeholder 2">
            <a:extLst>
              <a:ext uri="{FF2B5EF4-FFF2-40B4-BE49-F238E27FC236}">
                <a16:creationId xmlns:a16="http://schemas.microsoft.com/office/drawing/2014/main" id="{6D652F86-B954-DA4E-9620-BEBBFC2ADABC}"/>
              </a:ext>
            </a:extLst>
          </p:cNvPr>
          <p:cNvSpPr>
            <a:spLocks noGrp="1"/>
          </p:cNvSpPr>
          <p:nvPr>
            <p:ph idx="1"/>
          </p:nvPr>
        </p:nvSpPr>
        <p:spPr/>
        <p:txBody>
          <a:bodyPr/>
          <a:lstStyle/>
          <a:p>
            <a:pPr eaLnBrk="1" hangingPunct="1"/>
            <a:endParaRPr lang="en-US" altLang="en-US">
              <a:ea typeface="ＭＳ Ｐゴシック" panose="020B0600070205080204" pitchFamily="34" charset="-128"/>
            </a:endParaRPr>
          </a:p>
        </p:txBody>
      </p:sp>
      <p:pic>
        <p:nvPicPr>
          <p:cNvPr id="206851" name="Picture 3" descr="Screen shot 2011-10-31 at 11.20.51 AM.png">
            <a:extLst>
              <a:ext uri="{FF2B5EF4-FFF2-40B4-BE49-F238E27FC236}">
                <a16:creationId xmlns:a16="http://schemas.microsoft.com/office/drawing/2014/main" id="{D0A12583-B400-464B-ACCC-D0ADB2874A4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295400"/>
            <a:ext cx="3643313"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852" name="TextBox 5">
            <a:extLst>
              <a:ext uri="{FF2B5EF4-FFF2-40B4-BE49-F238E27FC236}">
                <a16:creationId xmlns:a16="http://schemas.microsoft.com/office/drawing/2014/main" id="{D3A1A51C-A58E-844C-8C66-F114FB0EE414}"/>
              </a:ext>
            </a:extLst>
          </p:cNvPr>
          <p:cNvSpPr txBox="1">
            <a:spLocks noChangeArrowheads="1"/>
          </p:cNvSpPr>
          <p:nvPr/>
        </p:nvSpPr>
        <p:spPr bwMode="auto">
          <a:xfrm>
            <a:off x="2438400" y="5943600"/>
            <a:ext cx="429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The Global Deception Research Team (2006, p. 68)</a:t>
            </a:r>
          </a:p>
        </p:txBody>
      </p:sp>
    </p:spTree>
  </p:cSld>
  <p:clrMapOvr>
    <a:masterClrMapping/>
  </p:clrMapOvr>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Title 1">
            <a:extLst>
              <a:ext uri="{FF2B5EF4-FFF2-40B4-BE49-F238E27FC236}">
                <a16:creationId xmlns:a16="http://schemas.microsoft.com/office/drawing/2014/main" id="{037F2743-02FB-F042-9429-A2663CD69E22}"/>
              </a:ext>
            </a:extLst>
          </p:cNvPr>
          <p:cNvSpPr>
            <a:spLocks noGrp="1"/>
          </p:cNvSpPr>
          <p:nvPr>
            <p:ph type="title"/>
          </p:nvPr>
        </p:nvSpPr>
        <p:spPr/>
        <p:txBody>
          <a:bodyPr/>
          <a:lstStyle/>
          <a:p>
            <a:pPr eaLnBrk="1" hangingPunct="1"/>
            <a:r>
              <a:rPr lang="en-US" altLang="en-US">
                <a:ea typeface="ＭＳ Ｐゴシック" panose="020B0600070205080204" pitchFamily="34" charset="-128"/>
              </a:rPr>
              <a:t>Body Language (Deception)</a:t>
            </a:r>
          </a:p>
        </p:txBody>
      </p:sp>
      <p:sp>
        <p:nvSpPr>
          <p:cNvPr id="207874" name="Content Placeholder 2">
            <a:extLst>
              <a:ext uri="{FF2B5EF4-FFF2-40B4-BE49-F238E27FC236}">
                <a16:creationId xmlns:a16="http://schemas.microsoft.com/office/drawing/2014/main" id="{C1F41977-6ECD-3B4B-BFB2-C9DC433F101A}"/>
              </a:ext>
            </a:extLst>
          </p:cNvPr>
          <p:cNvSpPr>
            <a:spLocks noGrp="1"/>
          </p:cNvSpPr>
          <p:nvPr>
            <p:ph idx="1"/>
          </p:nvPr>
        </p:nvSpPr>
        <p:spPr/>
        <p:txBody>
          <a:bodyPr/>
          <a:lstStyle/>
          <a:p>
            <a:pPr eaLnBrk="1" hangingPunct="1"/>
            <a:r>
              <a:rPr lang="en-US" altLang="en-US">
                <a:ea typeface="ＭＳ Ｐゴシック" panose="020B0600070205080204" pitchFamily="34" charset="-128"/>
              </a:rPr>
              <a:t>Body language/nonverbal cues (Vrij, Granhag, &amp; Porter, 2010; </a:t>
            </a:r>
            <a:r>
              <a:rPr lang="en-US" altLang="en-US">
                <a:ea typeface="ＭＳ Ｐゴシック" panose="020B0600070205080204" pitchFamily="34" charset="-128"/>
                <a:hlinkClick r:id="rId2"/>
              </a:rPr>
              <a:t>http://www.psychologicalscience.org/journals/pspi/pspi_10_6.pdf</a:t>
            </a:r>
            <a:r>
              <a:rPr lang="en-US" altLang="en-US">
                <a:ea typeface="ＭＳ Ｐゴシック" panose="020B0600070205080204" pitchFamily="34" charset="-128"/>
              </a:rPr>
              <a:t>)</a:t>
            </a:r>
          </a:p>
          <a:p>
            <a:pPr lvl="1" eaLnBrk="1" hangingPunct="1"/>
            <a:r>
              <a:rPr lang="en-US" altLang="en-US">
                <a:ea typeface="ＭＳ Ｐゴシック" panose="020B0600070205080204" pitchFamily="34" charset="-128"/>
              </a:rPr>
              <a:t>Are these cues effective: Not so much…</a:t>
            </a:r>
          </a:p>
          <a:p>
            <a:pPr eaLnBrk="1" hangingPunct="1"/>
            <a:endParaRPr lang="en-US" altLang="en-US">
              <a:ea typeface="ＭＳ Ｐゴシック" panose="020B0600070205080204" pitchFamily="34" charset="-128"/>
            </a:endParaRPr>
          </a:p>
        </p:txBody>
      </p:sp>
    </p:spTree>
  </p:cSld>
  <p:clrMapOvr>
    <a:masterClrMapping/>
  </p:clrMapOvr>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Title 1">
            <a:extLst>
              <a:ext uri="{FF2B5EF4-FFF2-40B4-BE49-F238E27FC236}">
                <a16:creationId xmlns:a16="http://schemas.microsoft.com/office/drawing/2014/main" id="{4AD39D2B-2090-384E-87AA-819A2BC0D873}"/>
              </a:ext>
            </a:extLst>
          </p:cNvPr>
          <p:cNvSpPr>
            <a:spLocks noGrp="1"/>
          </p:cNvSpPr>
          <p:nvPr>
            <p:ph type="title"/>
          </p:nvPr>
        </p:nvSpPr>
        <p:spPr/>
        <p:txBody>
          <a:bodyPr/>
          <a:lstStyle/>
          <a:p>
            <a:pPr eaLnBrk="1" hangingPunct="1"/>
            <a:r>
              <a:rPr lang="en-US" altLang="en-US">
                <a:ea typeface="ＭＳ Ｐゴシック" panose="020B0600070205080204" pitchFamily="34" charset="-128"/>
              </a:rPr>
              <a:t>Body Language (Deception)</a:t>
            </a:r>
          </a:p>
        </p:txBody>
      </p:sp>
      <p:sp>
        <p:nvSpPr>
          <p:cNvPr id="208898" name="Content Placeholder 2">
            <a:extLst>
              <a:ext uri="{FF2B5EF4-FFF2-40B4-BE49-F238E27FC236}">
                <a16:creationId xmlns:a16="http://schemas.microsoft.com/office/drawing/2014/main" id="{F5B853A1-C4FC-C84D-A8C5-AAB917BD7160}"/>
              </a:ext>
            </a:extLst>
          </p:cNvPr>
          <p:cNvSpPr>
            <a:spLocks noGrp="1"/>
          </p:cNvSpPr>
          <p:nvPr>
            <p:ph idx="1"/>
          </p:nvPr>
        </p:nvSpPr>
        <p:spPr/>
        <p:txBody>
          <a:bodyPr/>
          <a:lstStyle/>
          <a:p>
            <a:pPr eaLnBrk="1" hangingPunct="1"/>
            <a:r>
              <a:rPr lang="en-US" altLang="en-US">
                <a:ea typeface="ＭＳ Ｐゴシック" panose="020B0600070205080204" pitchFamily="34" charset="-128"/>
              </a:rPr>
              <a:t>Vrij et al., 2010: Examining the wrong cues (p. 96):</a:t>
            </a:r>
          </a:p>
          <a:p>
            <a:pPr lvl="1" eaLnBrk="1" hangingPunct="1"/>
            <a:r>
              <a:rPr lang="en-US" altLang="en-US">
                <a:ea typeface="ＭＳ Ｐゴシック" panose="020B0600070205080204" pitchFamily="34" charset="-128"/>
              </a:rPr>
              <a:t>Gaze aversion and grooming gestures not reliable, even though they come highly recommended and police use them.</a:t>
            </a:r>
          </a:p>
          <a:p>
            <a:pPr lvl="1" eaLnBrk="1" hangingPunct="1"/>
            <a:r>
              <a:rPr lang="en-US" altLang="en-US">
                <a:ea typeface="ＭＳ Ｐゴシック" panose="020B0600070205080204" pitchFamily="34" charset="-128"/>
              </a:rPr>
              <a:t>Let</a:t>
            </a:r>
            <a:r>
              <a:rPr lang="fr-FR" altLang="ja-JP">
                <a:ea typeface="ＭＳ Ｐゴシック" panose="020B0600070205080204" pitchFamily="34" charset="-128"/>
              </a:rPr>
              <a:t>'</a:t>
            </a:r>
            <a:r>
              <a:rPr lang="en-US" altLang="ja-JP">
                <a:ea typeface="ＭＳ Ｐゴシック" panose="020B0600070205080204" pitchFamily="34" charset="-128"/>
              </a:rPr>
              <a:t>s dig deeper into one of their sources:</a:t>
            </a:r>
          </a:p>
          <a:p>
            <a:pPr eaLnBrk="1" hangingPunct="1"/>
            <a:endParaRPr lang="en-US" altLang="en-US">
              <a:ea typeface="ＭＳ Ｐゴシック" panose="020B0600070205080204" pitchFamily="34" charset="-128"/>
            </a:endParaRPr>
          </a:p>
        </p:txBody>
      </p:sp>
    </p:spTree>
  </p:cSld>
  <p:clrMapOvr>
    <a:masterClrMapping/>
  </p:clrMapOvr>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Title 1">
            <a:extLst>
              <a:ext uri="{FF2B5EF4-FFF2-40B4-BE49-F238E27FC236}">
                <a16:creationId xmlns:a16="http://schemas.microsoft.com/office/drawing/2014/main" id="{7E32C406-F72A-C046-AB56-919AE11FF738}"/>
              </a:ext>
            </a:extLst>
          </p:cNvPr>
          <p:cNvSpPr>
            <a:spLocks noGrp="1"/>
          </p:cNvSpPr>
          <p:nvPr>
            <p:ph type="title"/>
          </p:nvPr>
        </p:nvSpPr>
        <p:spPr/>
        <p:txBody>
          <a:bodyPr/>
          <a:lstStyle/>
          <a:p>
            <a:pPr eaLnBrk="1" hangingPunct="1"/>
            <a:r>
              <a:rPr lang="en-US" altLang="en-US">
                <a:ea typeface="ＭＳ Ｐゴシック" panose="020B0600070205080204" pitchFamily="34" charset="-128"/>
              </a:rPr>
              <a:t>Body Language (Deception)</a:t>
            </a:r>
          </a:p>
        </p:txBody>
      </p:sp>
      <p:sp>
        <p:nvSpPr>
          <p:cNvPr id="209922" name="Content Placeholder 2">
            <a:extLst>
              <a:ext uri="{FF2B5EF4-FFF2-40B4-BE49-F238E27FC236}">
                <a16:creationId xmlns:a16="http://schemas.microsoft.com/office/drawing/2014/main" id="{1E1FFF6C-2EE8-3D47-8665-43C706F26347}"/>
              </a:ext>
            </a:extLst>
          </p:cNvPr>
          <p:cNvSpPr>
            <a:spLocks noGrp="1"/>
          </p:cNvSpPr>
          <p:nvPr>
            <p:ph idx="1"/>
          </p:nvPr>
        </p:nvSpPr>
        <p:spPr/>
        <p:txBody>
          <a:bodyPr/>
          <a:lstStyle/>
          <a:p>
            <a:pPr eaLnBrk="1" hangingPunct="1"/>
            <a:r>
              <a:rPr lang="en-US" altLang="en-US">
                <a:ea typeface="ＭＳ Ｐゴシック" panose="020B0600070205080204" pitchFamily="34" charset="-128"/>
              </a:rPr>
              <a:t>Sporer &amp; Schwandt (2007; doi:10.1037/1076-8971.13.1.1):</a:t>
            </a:r>
          </a:p>
          <a:p>
            <a:pPr lvl="1" eaLnBrk="1" hangingPunct="1"/>
            <a:r>
              <a:rPr lang="en-US" altLang="en-US">
                <a:ea typeface="ＭＳ Ｐゴシック" panose="020B0600070205080204" pitchFamily="34" charset="-128"/>
              </a:rPr>
              <a:t>Find effect sizes for 11 variables.</a:t>
            </a:r>
          </a:p>
          <a:p>
            <a:pPr lvl="1" eaLnBrk="1" hangingPunct="1"/>
            <a:r>
              <a:rPr lang="en-US" altLang="en-US">
                <a:ea typeface="ＭＳ Ｐゴシック" panose="020B0600070205080204" pitchFamily="34" charset="-128"/>
              </a:rPr>
              <a:t>Evaluate theories about those variables.</a:t>
            </a:r>
          </a:p>
          <a:p>
            <a:pPr lvl="1" eaLnBrk="1" hangingPunct="1"/>
            <a:r>
              <a:rPr lang="en-US" altLang="en-US">
                <a:ea typeface="ＭＳ Ｐゴシック" panose="020B0600070205080204" pitchFamily="34" charset="-128"/>
              </a:rPr>
              <a:t>Evaluate the effect of moderator variables.</a:t>
            </a:r>
          </a:p>
          <a:p>
            <a:pPr lvl="2" eaLnBrk="1" hangingPunct="1"/>
            <a:r>
              <a:rPr lang="en-US" altLang="en-US">
                <a:ea typeface="ＭＳ Ｐゴシック" panose="020B0600070205080204" pitchFamily="34" charset="-128"/>
              </a:rPr>
              <a:t>Motivation, preparation, content of deceptive message, interaction between examiner and liar, sanctioned vs. unsanctioned lying (p. 8).</a:t>
            </a:r>
          </a:p>
          <a:p>
            <a:pPr lvl="1" eaLnBrk="1" hangingPunct="1"/>
            <a:r>
              <a:rPr lang="en-US" altLang="en-US">
                <a:ea typeface="ＭＳ Ｐゴシック" panose="020B0600070205080204" pitchFamily="34" charset="-128"/>
              </a:rPr>
              <a:t>Compare effect sizes of reality to effect sizes of beliefs.</a:t>
            </a:r>
          </a:p>
        </p:txBody>
      </p:sp>
    </p:spTree>
  </p:cSld>
  <p:clrMapOvr>
    <a:masterClrMapping/>
  </p:clrMapOvr>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Title 1">
            <a:extLst>
              <a:ext uri="{FF2B5EF4-FFF2-40B4-BE49-F238E27FC236}">
                <a16:creationId xmlns:a16="http://schemas.microsoft.com/office/drawing/2014/main" id="{0DBFE847-A5B6-4344-B7D6-3254FF2A528E}"/>
              </a:ext>
            </a:extLst>
          </p:cNvPr>
          <p:cNvSpPr>
            <a:spLocks noGrp="1"/>
          </p:cNvSpPr>
          <p:nvPr>
            <p:ph type="title"/>
          </p:nvPr>
        </p:nvSpPr>
        <p:spPr/>
        <p:txBody>
          <a:bodyPr/>
          <a:lstStyle/>
          <a:p>
            <a:pPr eaLnBrk="1" hangingPunct="1"/>
            <a:r>
              <a:rPr lang="en-US" altLang="en-US">
                <a:ea typeface="ＭＳ Ｐゴシック" panose="020B0600070205080204" pitchFamily="34" charset="-128"/>
              </a:rPr>
              <a:t>Body Language (Deception)</a:t>
            </a:r>
          </a:p>
        </p:txBody>
      </p:sp>
      <p:sp>
        <p:nvSpPr>
          <p:cNvPr id="210946" name="Content Placeholder 2">
            <a:extLst>
              <a:ext uri="{FF2B5EF4-FFF2-40B4-BE49-F238E27FC236}">
                <a16:creationId xmlns:a16="http://schemas.microsoft.com/office/drawing/2014/main" id="{9AF7E280-B621-EF43-A2D6-A5656EE33C27}"/>
              </a:ext>
            </a:extLst>
          </p:cNvPr>
          <p:cNvSpPr>
            <a:spLocks noGrp="1"/>
          </p:cNvSpPr>
          <p:nvPr>
            <p:ph idx="1"/>
          </p:nvPr>
        </p:nvSpPr>
        <p:spPr/>
        <p:txBody>
          <a:bodyPr/>
          <a:lstStyle/>
          <a:p>
            <a:pPr eaLnBrk="1" hangingPunct="1"/>
            <a:r>
              <a:rPr lang="en-US" altLang="en-US">
                <a:ea typeface="ＭＳ Ｐゴシック" panose="020B0600070205080204" pitchFamily="34" charset="-128"/>
              </a:rPr>
              <a:t>Sporer &amp; Schwandt (2007; doi:10.1037/1076-8971.13.1.1):</a:t>
            </a:r>
          </a:p>
          <a:p>
            <a:pPr lvl="1" eaLnBrk="1" hangingPunct="1"/>
            <a:r>
              <a:rPr lang="en-US" altLang="en-US">
                <a:ea typeface="ＭＳ Ｐゴシック" panose="020B0600070205080204" pitchFamily="34" charset="-128"/>
              </a:rPr>
              <a:t>Find effect sizes for 11 variables…</a:t>
            </a:r>
          </a:p>
        </p:txBody>
      </p:sp>
    </p:spTree>
  </p:cSld>
  <p:clrMapOvr>
    <a:masterClrMapping/>
  </p:clrMapOvr>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Title 1">
            <a:extLst>
              <a:ext uri="{FF2B5EF4-FFF2-40B4-BE49-F238E27FC236}">
                <a16:creationId xmlns:a16="http://schemas.microsoft.com/office/drawing/2014/main" id="{67191F1F-BEE9-A348-8865-4D5D91DA71D7}"/>
              </a:ext>
            </a:extLst>
          </p:cNvPr>
          <p:cNvSpPr>
            <a:spLocks noGrp="1"/>
          </p:cNvSpPr>
          <p:nvPr>
            <p:ph type="title"/>
          </p:nvPr>
        </p:nvSpPr>
        <p:spPr/>
        <p:txBody>
          <a:bodyPr/>
          <a:lstStyle/>
          <a:p>
            <a:pPr eaLnBrk="1" hangingPunct="1"/>
            <a:r>
              <a:rPr lang="en-US" altLang="en-US">
                <a:ea typeface="ＭＳ Ｐゴシック" panose="020B0600070205080204" pitchFamily="34" charset="-128"/>
              </a:rPr>
              <a:t>Body Language (Deception)</a:t>
            </a:r>
          </a:p>
        </p:txBody>
      </p:sp>
      <p:sp>
        <p:nvSpPr>
          <p:cNvPr id="211970" name="Content Placeholder 2">
            <a:extLst>
              <a:ext uri="{FF2B5EF4-FFF2-40B4-BE49-F238E27FC236}">
                <a16:creationId xmlns:a16="http://schemas.microsoft.com/office/drawing/2014/main" id="{81E5B435-A270-F941-BE18-4F6A8925CA57}"/>
              </a:ext>
            </a:extLst>
          </p:cNvPr>
          <p:cNvSpPr>
            <a:spLocks noGrp="1"/>
          </p:cNvSpPr>
          <p:nvPr>
            <p:ph idx="1"/>
          </p:nvPr>
        </p:nvSpPr>
        <p:spPr/>
        <p:txBody>
          <a:bodyPr/>
          <a:lstStyle/>
          <a:p>
            <a:pPr eaLnBrk="1" hangingPunct="1"/>
            <a:endParaRPr lang="en-US" altLang="en-US">
              <a:ea typeface="ＭＳ Ｐゴシック" panose="020B0600070205080204" pitchFamily="34" charset="-128"/>
            </a:endParaRPr>
          </a:p>
        </p:txBody>
      </p:sp>
      <p:pic>
        <p:nvPicPr>
          <p:cNvPr id="211971" name="Picture 4" descr="Screen shot 2011-11-02 at 10.48.49 AM.png">
            <a:extLst>
              <a:ext uri="{FF2B5EF4-FFF2-40B4-BE49-F238E27FC236}">
                <a16:creationId xmlns:a16="http://schemas.microsoft.com/office/drawing/2014/main" id="{93EC0296-66EB-504E-BD96-BC7B7495428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901031" y="-681831"/>
            <a:ext cx="5341938"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1972" name="TextBox 5">
            <a:extLst>
              <a:ext uri="{FF2B5EF4-FFF2-40B4-BE49-F238E27FC236}">
                <a16:creationId xmlns:a16="http://schemas.microsoft.com/office/drawing/2014/main" id="{2E0D0CE5-ED9E-B542-9216-4C05A6E69AA2}"/>
              </a:ext>
            </a:extLst>
          </p:cNvPr>
          <p:cNvSpPr txBox="1">
            <a:spLocks noChangeArrowheads="1"/>
          </p:cNvSpPr>
          <p:nvPr/>
        </p:nvSpPr>
        <p:spPr bwMode="auto">
          <a:xfrm>
            <a:off x="0" y="6550025"/>
            <a:ext cx="27987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Sporer &amp; Schwandt (2007, p. 14)</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a:extLst>
              <a:ext uri="{FF2B5EF4-FFF2-40B4-BE49-F238E27FC236}">
                <a16:creationId xmlns:a16="http://schemas.microsoft.com/office/drawing/2014/main" id="{571D0021-B8ED-0A42-A256-116FAD9F4BC0}"/>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38914" name="Rectangle 3">
            <a:extLst>
              <a:ext uri="{FF2B5EF4-FFF2-40B4-BE49-F238E27FC236}">
                <a16:creationId xmlns:a16="http://schemas.microsoft.com/office/drawing/2014/main" id="{393E2677-EC23-594D-9B4D-F13F21AC649A}"/>
              </a:ext>
            </a:extLst>
          </p:cNvPr>
          <p:cNvSpPr>
            <a:spLocks noGrp="1" noChangeArrowheads="1"/>
          </p:cNvSpPr>
          <p:nvPr>
            <p:ph idx="1"/>
          </p:nvPr>
        </p:nvSpPr>
        <p:spPr/>
        <p:txBody>
          <a:bodyPr/>
          <a:lstStyle/>
          <a:p>
            <a:pPr eaLnBrk="1" hangingPunct="1"/>
            <a:r>
              <a:rPr lang="en-US" altLang="en-US" sz="2800" dirty="0">
                <a:ea typeface="ＭＳ Ｐゴシック" panose="020B0600070205080204" pitchFamily="34" charset="-128"/>
              </a:rPr>
              <a:t>Steps:</a:t>
            </a:r>
          </a:p>
          <a:p>
            <a:pPr lvl="1" eaLnBrk="1" hangingPunct="1"/>
            <a:r>
              <a:rPr lang="en-US" altLang="en-US" sz="2400" dirty="0">
                <a:ea typeface="ＭＳ Ｐゴシック" panose="020B0600070205080204" pitchFamily="34" charset="-128"/>
              </a:rPr>
              <a:t>First sentence, connection not needed.</a:t>
            </a:r>
          </a:p>
          <a:p>
            <a:pPr lvl="1" eaLnBrk="1" hangingPunct="1"/>
            <a:r>
              <a:rPr lang="en-US" altLang="en-US" sz="2400" dirty="0">
                <a:ea typeface="ＭＳ Ｐゴシック" panose="020B0600070205080204" pitchFamily="34" charset="-128"/>
              </a:rPr>
              <a:t>The tree is based on this (p. 339):</a:t>
            </a:r>
          </a:p>
          <a:p>
            <a:pPr lvl="2" eaLnBrk="1" hangingPunct="1"/>
            <a:r>
              <a:rPr lang="en-US" altLang="en-US" sz="2200" dirty="0">
                <a:ea typeface="ＭＳ Ｐゴシック" panose="020B0600070205080204" pitchFamily="34" charset="-128"/>
              </a:rPr>
              <a:t>You have to choose a good starting (superordinate) proposition or it won’t work; ”this selection has to be done on an intuitive basis” (p. 339). They note that macro processes might help automate the selection.</a:t>
            </a:r>
          </a:p>
          <a:p>
            <a:pPr lvl="2" eaLnBrk="1" hangingPunct="1"/>
            <a:r>
              <a:rPr lang="en-US" altLang="en-US" sz="2200" dirty="0">
                <a:ea typeface="ＭＳ Ｐゴシック" panose="020B0600070205080204" pitchFamily="34" charset="-128"/>
              </a:rPr>
              <a:t>Add based on overlap at subsequent layers, connecting to the most recent one if there’s a conflict.</a:t>
            </a:r>
          </a:p>
        </p:txBody>
      </p:sp>
    </p:spTree>
  </p:cSld>
  <p:clrMapOvr>
    <a:masterClrMapping/>
  </p:clrMapOvr>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Title 1">
            <a:extLst>
              <a:ext uri="{FF2B5EF4-FFF2-40B4-BE49-F238E27FC236}">
                <a16:creationId xmlns:a16="http://schemas.microsoft.com/office/drawing/2014/main" id="{56D4EB97-EB7A-534D-BC4E-6252E6BA1F50}"/>
              </a:ext>
            </a:extLst>
          </p:cNvPr>
          <p:cNvSpPr>
            <a:spLocks noGrp="1"/>
          </p:cNvSpPr>
          <p:nvPr>
            <p:ph type="title"/>
          </p:nvPr>
        </p:nvSpPr>
        <p:spPr/>
        <p:txBody>
          <a:bodyPr/>
          <a:lstStyle/>
          <a:p>
            <a:pPr eaLnBrk="1" hangingPunct="1"/>
            <a:r>
              <a:rPr lang="en-US" altLang="en-US">
                <a:ea typeface="ＭＳ Ｐゴシック" panose="020B0600070205080204" pitchFamily="34" charset="-128"/>
              </a:rPr>
              <a:t>Body Language (Deception)</a:t>
            </a:r>
          </a:p>
        </p:txBody>
      </p:sp>
      <p:sp>
        <p:nvSpPr>
          <p:cNvPr id="212994" name="Content Placeholder 2">
            <a:extLst>
              <a:ext uri="{FF2B5EF4-FFF2-40B4-BE49-F238E27FC236}">
                <a16:creationId xmlns:a16="http://schemas.microsoft.com/office/drawing/2014/main" id="{6B906447-EAA2-B046-A063-5C83FDD7750A}"/>
              </a:ext>
            </a:extLst>
          </p:cNvPr>
          <p:cNvSpPr>
            <a:spLocks noGrp="1"/>
          </p:cNvSpPr>
          <p:nvPr>
            <p:ph idx="1"/>
          </p:nvPr>
        </p:nvSpPr>
        <p:spPr/>
        <p:txBody>
          <a:bodyPr/>
          <a:lstStyle/>
          <a:p>
            <a:pPr eaLnBrk="1" hangingPunct="1"/>
            <a:r>
              <a:rPr lang="en-US" altLang="en-US">
                <a:ea typeface="ＭＳ Ｐゴシック" panose="020B0600070205080204" pitchFamily="34" charset="-128"/>
              </a:rPr>
              <a:t>Sporer &amp; Schwandt (2007; doi:10.1037/1076-8971.13.1.1):</a:t>
            </a:r>
          </a:p>
          <a:p>
            <a:pPr lvl="1" eaLnBrk="1" hangingPunct="1"/>
            <a:r>
              <a:rPr lang="en-US" altLang="en-US">
                <a:ea typeface="ＭＳ Ｐゴシック" panose="020B0600070205080204" pitchFamily="34" charset="-128"/>
              </a:rPr>
              <a:t>Compare effect sizes of reality to effect sizes of beliefs…</a:t>
            </a:r>
          </a:p>
        </p:txBody>
      </p:sp>
    </p:spTree>
  </p:cSld>
  <p:clrMapOvr>
    <a:masterClrMapping/>
  </p:clrMapOvr>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Title 1">
            <a:extLst>
              <a:ext uri="{FF2B5EF4-FFF2-40B4-BE49-F238E27FC236}">
                <a16:creationId xmlns:a16="http://schemas.microsoft.com/office/drawing/2014/main" id="{AA2AAAC1-63B8-A24F-B034-69AE078E952E}"/>
              </a:ext>
            </a:extLst>
          </p:cNvPr>
          <p:cNvSpPr>
            <a:spLocks noGrp="1"/>
          </p:cNvSpPr>
          <p:nvPr>
            <p:ph type="title"/>
          </p:nvPr>
        </p:nvSpPr>
        <p:spPr/>
        <p:txBody>
          <a:bodyPr/>
          <a:lstStyle/>
          <a:p>
            <a:pPr eaLnBrk="1" hangingPunct="1"/>
            <a:r>
              <a:rPr lang="en-US" altLang="en-US">
                <a:ea typeface="ＭＳ Ｐゴシック" panose="020B0600070205080204" pitchFamily="34" charset="-128"/>
              </a:rPr>
              <a:t>Body Language (Deception)</a:t>
            </a:r>
          </a:p>
        </p:txBody>
      </p:sp>
      <p:sp>
        <p:nvSpPr>
          <p:cNvPr id="214018" name="Content Placeholder 2">
            <a:extLst>
              <a:ext uri="{FF2B5EF4-FFF2-40B4-BE49-F238E27FC236}">
                <a16:creationId xmlns:a16="http://schemas.microsoft.com/office/drawing/2014/main" id="{35A0FD11-314A-1E4D-AA62-5DA33157E8F7}"/>
              </a:ext>
            </a:extLst>
          </p:cNvPr>
          <p:cNvSpPr>
            <a:spLocks noGrp="1"/>
          </p:cNvSpPr>
          <p:nvPr>
            <p:ph idx="1"/>
          </p:nvPr>
        </p:nvSpPr>
        <p:spPr/>
        <p:txBody>
          <a:bodyPr/>
          <a:lstStyle/>
          <a:p>
            <a:pPr eaLnBrk="1" hangingPunct="1"/>
            <a:endParaRPr lang="en-US" altLang="en-US">
              <a:ea typeface="ＭＳ Ｐゴシック" panose="020B0600070205080204" pitchFamily="34" charset="-128"/>
            </a:endParaRPr>
          </a:p>
        </p:txBody>
      </p:sp>
      <p:pic>
        <p:nvPicPr>
          <p:cNvPr id="214019" name="Picture 3" descr="Screen shot 2011-11-02 at 11.03.53 AM.png">
            <a:extLst>
              <a:ext uri="{FF2B5EF4-FFF2-40B4-BE49-F238E27FC236}">
                <a16:creationId xmlns:a16="http://schemas.microsoft.com/office/drawing/2014/main" id="{19E84C43-CF6D-874A-AE9A-78900925DF2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252663" y="-1033463"/>
            <a:ext cx="4572000" cy="907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4020" name="TextBox 4">
            <a:extLst>
              <a:ext uri="{FF2B5EF4-FFF2-40B4-BE49-F238E27FC236}">
                <a16:creationId xmlns:a16="http://schemas.microsoft.com/office/drawing/2014/main" id="{BA33B19C-90F2-A144-A51C-FF11782A7DFD}"/>
              </a:ext>
            </a:extLst>
          </p:cNvPr>
          <p:cNvSpPr txBox="1">
            <a:spLocks noChangeArrowheads="1"/>
          </p:cNvSpPr>
          <p:nvPr/>
        </p:nvSpPr>
        <p:spPr bwMode="auto">
          <a:xfrm>
            <a:off x="0" y="5791200"/>
            <a:ext cx="27987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Sporer &amp; Schwandt (2007, p. 20)</a:t>
            </a:r>
          </a:p>
        </p:txBody>
      </p:sp>
    </p:spTree>
  </p:cSld>
  <p:clrMapOvr>
    <a:masterClrMapping/>
  </p:clrMapOvr>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Title 1">
            <a:extLst>
              <a:ext uri="{FF2B5EF4-FFF2-40B4-BE49-F238E27FC236}">
                <a16:creationId xmlns:a16="http://schemas.microsoft.com/office/drawing/2014/main" id="{CB5EBCEC-1AB2-8A4F-B611-4DC46EB8C687}"/>
              </a:ext>
            </a:extLst>
          </p:cNvPr>
          <p:cNvSpPr>
            <a:spLocks noGrp="1"/>
          </p:cNvSpPr>
          <p:nvPr>
            <p:ph type="title"/>
          </p:nvPr>
        </p:nvSpPr>
        <p:spPr/>
        <p:txBody>
          <a:bodyPr/>
          <a:lstStyle/>
          <a:p>
            <a:pPr eaLnBrk="1" hangingPunct="1"/>
            <a:r>
              <a:rPr lang="en-US" altLang="en-US">
                <a:ea typeface="ＭＳ Ｐゴシック" panose="020B0600070205080204" pitchFamily="34" charset="-128"/>
              </a:rPr>
              <a:t>Body Language </a:t>
            </a:r>
            <a:br>
              <a:rPr lang="en-US" altLang="en-US">
                <a:ea typeface="ＭＳ Ｐゴシック" panose="020B0600070205080204" pitchFamily="34" charset="-128"/>
              </a:rPr>
            </a:br>
            <a:r>
              <a:rPr lang="en-US" altLang="en-US">
                <a:ea typeface="ＭＳ Ｐゴシック" panose="020B0600070205080204" pitchFamily="34" charset="-128"/>
              </a:rPr>
              <a:t>(Deception)</a:t>
            </a:r>
          </a:p>
        </p:txBody>
      </p:sp>
      <p:sp>
        <p:nvSpPr>
          <p:cNvPr id="215042" name="Content Placeholder 2">
            <a:extLst>
              <a:ext uri="{FF2B5EF4-FFF2-40B4-BE49-F238E27FC236}">
                <a16:creationId xmlns:a16="http://schemas.microsoft.com/office/drawing/2014/main" id="{AB552C1F-686D-FF4F-83A7-81F796BCBBC5}"/>
              </a:ext>
            </a:extLst>
          </p:cNvPr>
          <p:cNvSpPr>
            <a:spLocks noGrp="1"/>
          </p:cNvSpPr>
          <p:nvPr>
            <p:ph idx="1"/>
          </p:nvPr>
        </p:nvSpPr>
        <p:spPr/>
        <p:txBody>
          <a:bodyPr/>
          <a:lstStyle/>
          <a:p>
            <a:pPr eaLnBrk="1" hangingPunct="1"/>
            <a:endParaRPr lang="en-US" altLang="en-US">
              <a:ea typeface="ＭＳ Ｐゴシック" panose="020B0600070205080204" pitchFamily="34" charset="-128"/>
            </a:endParaRPr>
          </a:p>
        </p:txBody>
      </p:sp>
      <p:sp>
        <p:nvSpPr>
          <p:cNvPr id="215043" name="TextBox 4">
            <a:extLst>
              <a:ext uri="{FF2B5EF4-FFF2-40B4-BE49-F238E27FC236}">
                <a16:creationId xmlns:a16="http://schemas.microsoft.com/office/drawing/2014/main" id="{2AC4598A-B83A-6847-A3FF-082BA217C627}"/>
              </a:ext>
            </a:extLst>
          </p:cNvPr>
          <p:cNvSpPr txBox="1">
            <a:spLocks noChangeArrowheads="1"/>
          </p:cNvSpPr>
          <p:nvPr/>
        </p:nvSpPr>
        <p:spPr bwMode="auto">
          <a:xfrm>
            <a:off x="4572000" y="6550025"/>
            <a:ext cx="27987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Sporer &amp; Schwandt (2007, p. 21)</a:t>
            </a:r>
          </a:p>
        </p:txBody>
      </p:sp>
      <p:pic>
        <p:nvPicPr>
          <p:cNvPr id="215044" name="Picture 5" descr="Screen shot 2011-11-02 at 11.11.13 AM.png">
            <a:extLst>
              <a:ext uri="{FF2B5EF4-FFF2-40B4-BE49-F238E27FC236}">
                <a16:creationId xmlns:a16="http://schemas.microsoft.com/office/drawing/2014/main" id="{C3F24A5F-6828-7445-812D-56F39D71CFB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28600"/>
            <a:ext cx="4419600" cy="633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Title 1">
            <a:extLst>
              <a:ext uri="{FF2B5EF4-FFF2-40B4-BE49-F238E27FC236}">
                <a16:creationId xmlns:a16="http://schemas.microsoft.com/office/drawing/2014/main" id="{9769A0D9-C90F-FF46-987B-6309B630FC6D}"/>
              </a:ext>
            </a:extLst>
          </p:cNvPr>
          <p:cNvSpPr>
            <a:spLocks noGrp="1"/>
          </p:cNvSpPr>
          <p:nvPr>
            <p:ph type="title"/>
          </p:nvPr>
        </p:nvSpPr>
        <p:spPr/>
        <p:txBody>
          <a:bodyPr/>
          <a:lstStyle/>
          <a:p>
            <a:pPr eaLnBrk="1" hangingPunct="1"/>
            <a:r>
              <a:rPr lang="en-US" altLang="en-US">
                <a:ea typeface="ＭＳ Ｐゴシック" panose="020B0600070205080204" pitchFamily="34" charset="-128"/>
              </a:rPr>
              <a:t>Body Language (Deception)</a:t>
            </a:r>
          </a:p>
        </p:txBody>
      </p:sp>
      <p:sp>
        <p:nvSpPr>
          <p:cNvPr id="216066" name="Content Placeholder 2">
            <a:extLst>
              <a:ext uri="{FF2B5EF4-FFF2-40B4-BE49-F238E27FC236}">
                <a16:creationId xmlns:a16="http://schemas.microsoft.com/office/drawing/2014/main" id="{916475A7-E76C-3747-9DC2-8BCCB0A1799D}"/>
              </a:ext>
            </a:extLst>
          </p:cNvPr>
          <p:cNvSpPr>
            <a:spLocks noGrp="1"/>
          </p:cNvSpPr>
          <p:nvPr>
            <p:ph idx="1"/>
          </p:nvPr>
        </p:nvSpPr>
        <p:spPr/>
        <p:txBody>
          <a:bodyPr/>
          <a:lstStyle/>
          <a:p>
            <a:pPr eaLnBrk="1" hangingPunct="1"/>
            <a:r>
              <a:rPr lang="en-US" altLang="en-US">
                <a:ea typeface="ＭＳ Ｐゴシック" panose="020B0600070205080204" pitchFamily="34" charset="-128"/>
              </a:rPr>
              <a:t>Sporer &amp; Schwandt (2007; doi:10.1037/1076-8971.13.1.1):</a:t>
            </a:r>
          </a:p>
          <a:p>
            <a:pPr lvl="1" eaLnBrk="1" hangingPunct="1"/>
            <a:r>
              <a:rPr lang="ja-JP" altLang="en-US">
                <a:ea typeface="ＭＳ Ｐゴシック" panose="020B0600070205080204" pitchFamily="34" charset="-128"/>
              </a:rPr>
              <a:t>“</a:t>
            </a:r>
            <a:r>
              <a:rPr lang="en-US" altLang="ja-JP">
                <a:ea typeface="ＭＳ Ｐゴシック" panose="020B0600070205080204" pitchFamily="34" charset="-128"/>
              </a:rPr>
              <a:t>These same universally held beliefs were also endorsed by police officers and the general public…various professionals including lawyers…and students thinking about a crime situation…, but the objective data speak quite a different language</a:t>
            </a:r>
            <a:r>
              <a:rPr lang="ja-JP" altLang="en-US">
                <a:ea typeface="ＭＳ Ｐゴシック" panose="020B0600070205080204" pitchFamily="34" charset="-128"/>
              </a:rPr>
              <a:t>”</a:t>
            </a:r>
            <a:r>
              <a:rPr lang="en-US" altLang="ja-JP">
                <a:ea typeface="ＭＳ Ｐゴシック" panose="020B0600070205080204" pitchFamily="34" charset="-128"/>
              </a:rPr>
              <a:t> (p. 26).</a:t>
            </a:r>
            <a:endParaRPr lang="en-US" altLang="en-US">
              <a:ea typeface="ＭＳ Ｐゴシック" panose="020B0600070205080204" pitchFamily="34" charset="-128"/>
            </a:endParaRPr>
          </a:p>
        </p:txBody>
      </p:sp>
    </p:spTree>
  </p:cSld>
  <p:clrMapOvr>
    <a:masterClrMapping/>
  </p:clrMapOvr>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Title 1">
            <a:extLst>
              <a:ext uri="{FF2B5EF4-FFF2-40B4-BE49-F238E27FC236}">
                <a16:creationId xmlns:a16="http://schemas.microsoft.com/office/drawing/2014/main" id="{A78D7935-B08D-C748-BE07-817F735CB02C}"/>
              </a:ext>
            </a:extLst>
          </p:cNvPr>
          <p:cNvSpPr>
            <a:spLocks noGrp="1"/>
          </p:cNvSpPr>
          <p:nvPr>
            <p:ph type="title"/>
          </p:nvPr>
        </p:nvSpPr>
        <p:spPr/>
        <p:txBody>
          <a:bodyPr/>
          <a:lstStyle/>
          <a:p>
            <a:pPr eaLnBrk="1" hangingPunct="1"/>
            <a:r>
              <a:rPr lang="en-US" altLang="en-US">
                <a:ea typeface="ＭＳ Ｐゴシック" panose="020B0600070205080204" pitchFamily="34" charset="-128"/>
              </a:rPr>
              <a:t>Body Language (Deception)</a:t>
            </a:r>
          </a:p>
        </p:txBody>
      </p:sp>
      <p:sp>
        <p:nvSpPr>
          <p:cNvPr id="217090" name="Content Placeholder 2">
            <a:extLst>
              <a:ext uri="{FF2B5EF4-FFF2-40B4-BE49-F238E27FC236}">
                <a16:creationId xmlns:a16="http://schemas.microsoft.com/office/drawing/2014/main" id="{942DB7FF-8840-6A4D-9709-EA1748ADA53E}"/>
              </a:ext>
            </a:extLst>
          </p:cNvPr>
          <p:cNvSpPr>
            <a:spLocks noGrp="1"/>
          </p:cNvSpPr>
          <p:nvPr>
            <p:ph idx="1"/>
          </p:nvPr>
        </p:nvSpPr>
        <p:spPr/>
        <p:txBody>
          <a:bodyPr/>
          <a:lstStyle/>
          <a:p>
            <a:pPr eaLnBrk="1" hangingPunct="1"/>
            <a:r>
              <a:rPr lang="en-US" altLang="en-US">
                <a:ea typeface="ＭＳ Ｐゴシック" panose="020B0600070205080204" pitchFamily="34" charset="-128"/>
              </a:rPr>
              <a:t>Sporer &amp; Schwandt (2007; doi:10.1037/1076-8971.13.1.1):</a:t>
            </a:r>
          </a:p>
          <a:p>
            <a:pPr lvl="1" eaLnBrk="1" hangingPunct="1"/>
            <a:r>
              <a:rPr lang="ja-JP" altLang="en-US">
                <a:ea typeface="ＭＳ Ｐゴシック" panose="020B0600070205080204" pitchFamily="34" charset="-128"/>
              </a:rPr>
              <a:t>“</a:t>
            </a:r>
            <a:r>
              <a:rPr lang="en-US" altLang="ja-JP">
                <a:ea typeface="ＭＳ Ｐゴシック" panose="020B0600070205080204" pitchFamily="34" charset="-128"/>
              </a:rPr>
              <a:t>Not only do lay people believe that certain nonverbal behaviors are strongly associated with deception but also, for some of the behaviors, these beliefs are actually diametrically opposed to those observed to be indicators of deception in experimental studies</a:t>
            </a:r>
            <a:r>
              <a:rPr lang="ja-JP" altLang="en-US">
                <a:ea typeface="ＭＳ Ｐゴシック" panose="020B0600070205080204" pitchFamily="34" charset="-128"/>
              </a:rPr>
              <a:t>”</a:t>
            </a:r>
            <a:r>
              <a:rPr lang="en-US" altLang="ja-JP">
                <a:ea typeface="ＭＳ Ｐゴシック" panose="020B0600070205080204" pitchFamily="34" charset="-128"/>
              </a:rPr>
              <a:t> (p. 26).</a:t>
            </a:r>
            <a:endParaRPr lang="en-US" altLang="en-US">
              <a:ea typeface="ＭＳ Ｐゴシック" panose="020B0600070205080204" pitchFamily="34" charset="-128"/>
            </a:endParaRPr>
          </a:p>
        </p:txBody>
      </p:sp>
    </p:spTree>
  </p:cSld>
  <p:clrMapOvr>
    <a:masterClrMapping/>
  </p:clrMapOvr>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Title 1">
            <a:extLst>
              <a:ext uri="{FF2B5EF4-FFF2-40B4-BE49-F238E27FC236}">
                <a16:creationId xmlns:a16="http://schemas.microsoft.com/office/drawing/2014/main" id="{58E06B67-2F76-DC4E-B0C0-CA5A071E64C9}"/>
              </a:ext>
            </a:extLst>
          </p:cNvPr>
          <p:cNvSpPr>
            <a:spLocks noGrp="1"/>
          </p:cNvSpPr>
          <p:nvPr>
            <p:ph type="title"/>
          </p:nvPr>
        </p:nvSpPr>
        <p:spPr/>
        <p:txBody>
          <a:bodyPr/>
          <a:lstStyle/>
          <a:p>
            <a:pPr eaLnBrk="1" hangingPunct="1"/>
            <a:r>
              <a:rPr lang="en-US" altLang="en-US">
                <a:ea typeface="ＭＳ Ｐゴシック" panose="020B0600070205080204" pitchFamily="34" charset="-128"/>
              </a:rPr>
              <a:t>Body Language (Deception)</a:t>
            </a:r>
          </a:p>
        </p:txBody>
      </p:sp>
      <p:sp>
        <p:nvSpPr>
          <p:cNvPr id="218114" name="Content Placeholder 2">
            <a:extLst>
              <a:ext uri="{FF2B5EF4-FFF2-40B4-BE49-F238E27FC236}">
                <a16:creationId xmlns:a16="http://schemas.microsoft.com/office/drawing/2014/main" id="{07570D49-A7CB-6845-A3D3-02B4C8C22EF3}"/>
              </a:ext>
            </a:extLst>
          </p:cNvPr>
          <p:cNvSpPr>
            <a:spLocks noGrp="1"/>
          </p:cNvSpPr>
          <p:nvPr>
            <p:ph idx="1"/>
          </p:nvPr>
        </p:nvSpPr>
        <p:spPr/>
        <p:txBody>
          <a:bodyPr/>
          <a:lstStyle/>
          <a:p>
            <a:pPr eaLnBrk="1" hangingPunct="1"/>
            <a:r>
              <a:rPr lang="en-US" altLang="en-US">
                <a:ea typeface="ＭＳ Ｐゴシック" panose="020B0600070205080204" pitchFamily="34" charset="-128"/>
              </a:rPr>
              <a:t>Vrij et al., 2010: Overemphasis on nonverbal cues (p. 97): Why?</a:t>
            </a:r>
          </a:p>
          <a:p>
            <a:pPr lvl="1" eaLnBrk="1" hangingPunct="1"/>
            <a:r>
              <a:rPr lang="en-US" altLang="en-US">
                <a:ea typeface="ＭＳ Ｐゴシック" panose="020B0600070205080204" pitchFamily="34" charset="-128"/>
              </a:rPr>
              <a:t>Nothing else to go on.</a:t>
            </a:r>
          </a:p>
          <a:p>
            <a:pPr lvl="1" eaLnBrk="1" hangingPunct="1"/>
            <a:r>
              <a:rPr lang="en-US" altLang="en-US">
                <a:ea typeface="ＭＳ Ｐゴシック" panose="020B0600070205080204" pitchFamily="34" charset="-128"/>
              </a:rPr>
              <a:t>It can reveal some information outside of the context of lie detection.</a:t>
            </a:r>
          </a:p>
          <a:p>
            <a:pPr lvl="1" eaLnBrk="1" hangingPunct="1"/>
            <a:r>
              <a:rPr lang="en-US" altLang="en-US">
                <a:ea typeface="ＭＳ Ｐゴシック" panose="020B0600070205080204" pitchFamily="34" charset="-128"/>
              </a:rPr>
              <a:t>Guilt has already been decided upon before starting the interview.</a:t>
            </a:r>
          </a:p>
          <a:p>
            <a:pPr lvl="1" eaLnBrk="1" hangingPunct="1"/>
            <a:r>
              <a:rPr lang="en-US" altLang="en-US">
                <a:ea typeface="ＭＳ Ｐゴシック" panose="020B0600070205080204" pitchFamily="34" charset="-128"/>
              </a:rPr>
              <a:t>Cognitive demands of interviewing overload all but nonverbal channel.</a:t>
            </a:r>
          </a:p>
          <a:p>
            <a:pPr lvl="1" eaLnBrk="1" hangingPunct="1"/>
            <a:r>
              <a:rPr lang="en-US" altLang="en-US">
                <a:ea typeface="ＭＳ Ｐゴシック" panose="020B0600070205080204" pitchFamily="34" charset="-128"/>
              </a:rPr>
              <a:t>Training.</a:t>
            </a:r>
          </a:p>
          <a:p>
            <a:pPr lvl="1" eaLnBrk="1" hangingPunct="1"/>
            <a:endParaRPr lang="en-US" altLang="en-US">
              <a:ea typeface="ＭＳ Ｐゴシック" panose="020B0600070205080204" pitchFamily="34" charset="-128"/>
            </a:endParaRPr>
          </a:p>
        </p:txBody>
      </p:sp>
    </p:spTree>
  </p:cSld>
  <p:clrMapOvr>
    <a:masterClrMapping/>
  </p:clrMapOvr>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a:extLst>
              <a:ext uri="{FF2B5EF4-FFF2-40B4-BE49-F238E27FC236}">
                <a16:creationId xmlns:a16="http://schemas.microsoft.com/office/drawing/2014/main" id="{564C689F-E8B0-564F-B726-DA665BFE83F4}"/>
              </a:ext>
            </a:extLst>
          </p:cNvPr>
          <p:cNvSpPr>
            <a:spLocks noGrp="1" noChangeArrowheads="1"/>
          </p:cNvSpPr>
          <p:nvPr>
            <p:ph type="ctrTitle"/>
          </p:nvPr>
        </p:nvSpPr>
        <p:spPr>
          <a:ln>
            <a:miter lim="800000"/>
            <a:headEnd/>
            <a:tailEnd/>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ormAutofit/>
          </a:bodyPr>
          <a:lstStyle/>
          <a:p>
            <a:pPr eaLnBrk="1" fontAlgn="auto" hangingPunct="1">
              <a:spcAft>
                <a:spcPts val="0"/>
              </a:spcAft>
              <a:defRPr/>
            </a:pPr>
            <a:r>
              <a:rPr>
                <a:ea typeface="+mj-ea"/>
                <a:cs typeface="+mj-cs"/>
              </a:rPr>
              <a:t>The End</a:t>
            </a:r>
          </a:p>
        </p:txBody>
      </p:sp>
      <p:sp>
        <p:nvSpPr>
          <p:cNvPr id="219138" name="Rectangle 3">
            <a:extLst>
              <a:ext uri="{FF2B5EF4-FFF2-40B4-BE49-F238E27FC236}">
                <a16:creationId xmlns:a16="http://schemas.microsoft.com/office/drawing/2014/main" id="{9ECA1913-DF7A-F54E-BE91-328F3042E505}"/>
              </a:ext>
            </a:extLst>
          </p:cNvPr>
          <p:cNvSpPr>
            <a:spLocks noGrp="1" noChangeArrowheads="1"/>
          </p:cNvSpPr>
          <p:nvPr>
            <p:ph type="subTitle" idx="1"/>
          </p:nvPr>
        </p:nvSpPr>
        <p:spPr>
          <a:xfrm>
            <a:off x="433388" y="1544638"/>
            <a:ext cx="6480175" cy="1752600"/>
          </a:xfrm>
        </p:spPr>
        <p:txBody>
          <a:bodyPr/>
          <a:lstStyle/>
          <a:p>
            <a:pPr eaLnBrk="1" hangingPunct="1"/>
            <a:endParaRPr lang="en-US" altLang="en-US">
              <a:ea typeface="ＭＳ Ｐゴシック" panose="020B0600070205080204" pitchFamily="34" charset="-128"/>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a:extLst>
              <a:ext uri="{FF2B5EF4-FFF2-40B4-BE49-F238E27FC236}">
                <a16:creationId xmlns:a16="http://schemas.microsoft.com/office/drawing/2014/main" id="{571D0021-B8ED-0A42-A256-116FAD9F4BC0}"/>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38914" name="Rectangle 3">
            <a:extLst>
              <a:ext uri="{FF2B5EF4-FFF2-40B4-BE49-F238E27FC236}">
                <a16:creationId xmlns:a16="http://schemas.microsoft.com/office/drawing/2014/main" id="{393E2677-EC23-594D-9B4D-F13F21AC649A}"/>
              </a:ext>
            </a:extLst>
          </p:cNvPr>
          <p:cNvSpPr>
            <a:spLocks noGrp="1" noChangeArrowheads="1"/>
          </p:cNvSpPr>
          <p:nvPr>
            <p:ph idx="1"/>
          </p:nvPr>
        </p:nvSpPr>
        <p:spPr/>
        <p:txBody>
          <a:bodyPr/>
          <a:lstStyle/>
          <a:p>
            <a:pPr eaLnBrk="1" hangingPunct="1"/>
            <a:r>
              <a:rPr lang="en-US" altLang="en-US" sz="2800" dirty="0">
                <a:ea typeface="ＭＳ Ｐゴシック" panose="020B0600070205080204" pitchFamily="34" charset="-128"/>
              </a:rPr>
              <a:t>Steps:</a:t>
            </a:r>
          </a:p>
          <a:p>
            <a:pPr lvl="1" eaLnBrk="1" hangingPunct="1"/>
            <a:r>
              <a:rPr lang="en-US" altLang="en-US" sz="2400" dirty="0">
                <a:ea typeface="ＭＳ Ｐゴシック" panose="020B0600070205080204" pitchFamily="34" charset="-128"/>
              </a:rPr>
              <a:t>“In Cycle 1, PI is specified as the superordinate proposition, and Propositions P2, P8, and P9 are connected to it at Level 2 (P2 and P8 are embedded in P1, and P1 and P9 both reference P8). Level 3 consists of P3, P4, and P7, connected to P8, and Level 4 contains P5 and P6, connected to P4” (p. 341).</a:t>
            </a:r>
          </a:p>
        </p:txBody>
      </p:sp>
    </p:spTree>
    <p:extLst>
      <p:ext uri="{BB962C8B-B14F-4D97-AF65-F5344CB8AC3E}">
        <p14:creationId xmlns:p14="http://schemas.microsoft.com/office/powerpoint/2010/main" val="111115827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a:extLst>
              <a:ext uri="{FF2B5EF4-FFF2-40B4-BE49-F238E27FC236}">
                <a16:creationId xmlns:a16="http://schemas.microsoft.com/office/drawing/2014/main" id="{571D0021-B8ED-0A42-A256-116FAD9F4BC0}"/>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38914" name="Rectangle 3">
            <a:extLst>
              <a:ext uri="{FF2B5EF4-FFF2-40B4-BE49-F238E27FC236}">
                <a16:creationId xmlns:a16="http://schemas.microsoft.com/office/drawing/2014/main" id="{393E2677-EC23-594D-9B4D-F13F21AC649A}"/>
              </a:ext>
            </a:extLst>
          </p:cNvPr>
          <p:cNvSpPr>
            <a:spLocks noGrp="1" noChangeArrowheads="1"/>
          </p:cNvSpPr>
          <p:nvPr>
            <p:ph idx="1"/>
          </p:nvPr>
        </p:nvSpPr>
        <p:spPr/>
        <p:txBody>
          <a:bodyPr/>
          <a:lstStyle/>
          <a:p>
            <a:pPr eaLnBrk="1" hangingPunct="1"/>
            <a:r>
              <a:rPr lang="en-US" altLang="en-US" sz="2800" dirty="0">
                <a:ea typeface="ＭＳ Ｐゴシック" panose="020B0600070205080204" pitchFamily="34" charset="-128"/>
              </a:rPr>
              <a:t>Steps:</a:t>
            </a:r>
          </a:p>
          <a:p>
            <a:pPr lvl="1" eaLnBrk="1" hangingPunct="1"/>
            <a:r>
              <a:rPr lang="en-US" altLang="en-US" sz="2400" dirty="0">
                <a:ea typeface="ＭＳ Ｐゴシック" panose="020B0600070205080204" pitchFamily="34" charset="-128"/>
              </a:rPr>
              <a:t>The tree:</a:t>
            </a:r>
          </a:p>
          <a:p>
            <a:pPr lvl="1" eaLnBrk="1" hangingPunct="1"/>
            <a:r>
              <a:rPr lang="en-US" altLang="en-US" sz="2400" dirty="0">
                <a:ea typeface="ＭＳ Ｐゴシック" panose="020B0600070205080204" pitchFamily="34" charset="-128"/>
              </a:rPr>
              <a:t>“Build a graph with Proposition PI at Level 1</a:t>
            </a:r>
          </a:p>
          <a:p>
            <a:pPr lvl="1" eaLnBrk="1" hangingPunct="1"/>
            <a:r>
              <a:rPr lang="en-US" altLang="en-US" sz="2400" dirty="0">
                <a:ea typeface="ＭＳ Ｐゴシック" panose="020B0600070205080204" pitchFamily="34" charset="-128"/>
              </a:rPr>
              <a:t>Put P2 at Level 2, pointed to by P1</a:t>
            </a:r>
          </a:p>
          <a:p>
            <a:pPr lvl="1" eaLnBrk="1" hangingPunct="1"/>
            <a:r>
              <a:rPr lang="en-US" altLang="en-US" sz="2400" dirty="0">
                <a:ea typeface="ＭＳ Ｐゴシック" panose="020B0600070205080204" pitchFamily="34" charset="-128"/>
              </a:rPr>
              <a:t>Put P8 at Level 2, pointed to by P1</a:t>
            </a:r>
          </a:p>
          <a:p>
            <a:pPr lvl="1" eaLnBrk="1" hangingPunct="1"/>
            <a:r>
              <a:rPr lang="en-US" altLang="en-US" sz="2400" dirty="0">
                <a:ea typeface="ＭＳ Ｐゴシック" panose="020B0600070205080204" pitchFamily="34" charset="-128"/>
              </a:rPr>
              <a:t>Put P9 at Level 2, pointed to by P1</a:t>
            </a:r>
          </a:p>
          <a:p>
            <a:pPr lvl="1" eaLnBrk="1" hangingPunct="1"/>
            <a:r>
              <a:rPr lang="en-US" altLang="en-US" sz="2400" dirty="0">
                <a:ea typeface="ＭＳ Ｐゴシック" panose="020B0600070205080204" pitchFamily="34" charset="-128"/>
              </a:rPr>
              <a:t>Put P3 at Level 3, pointed to by P8</a:t>
            </a:r>
          </a:p>
          <a:p>
            <a:pPr lvl="1" eaLnBrk="1" hangingPunct="1"/>
            <a:r>
              <a:rPr lang="en-US" altLang="en-US" sz="2400" dirty="0">
                <a:ea typeface="ＭＳ Ｐゴシック" panose="020B0600070205080204" pitchFamily="34" charset="-128"/>
              </a:rPr>
              <a:t>Put P4 at Level 3, pointed to by P8</a:t>
            </a:r>
          </a:p>
          <a:p>
            <a:pPr lvl="1" eaLnBrk="1" hangingPunct="1"/>
            <a:r>
              <a:rPr lang="en-US" altLang="en-US" sz="2400" dirty="0">
                <a:ea typeface="ＭＳ Ｐゴシック" panose="020B0600070205080204" pitchFamily="34" charset="-128"/>
              </a:rPr>
              <a:t>Put P7 at Level 3, pointed to by P8</a:t>
            </a:r>
          </a:p>
          <a:p>
            <a:pPr lvl="1" eaLnBrk="1" hangingPunct="1"/>
            <a:r>
              <a:rPr lang="en-US" altLang="en-US" sz="2400" dirty="0">
                <a:ea typeface="ＭＳ Ｐゴシック" panose="020B0600070205080204" pitchFamily="34" charset="-128"/>
              </a:rPr>
              <a:t>Put P5 at Level 4, pointed to by P4</a:t>
            </a:r>
          </a:p>
          <a:p>
            <a:pPr lvl="1" eaLnBrk="1" hangingPunct="1"/>
            <a:r>
              <a:rPr lang="en-US" altLang="en-US" sz="2400" dirty="0">
                <a:ea typeface="ＭＳ Ｐゴシック" panose="020B0600070205080204" pitchFamily="34" charset="-128"/>
              </a:rPr>
              <a:t>Put P6 at Level 4, pointed to by P4 (p. 353)</a:t>
            </a:r>
          </a:p>
        </p:txBody>
      </p:sp>
    </p:spTree>
    <p:extLst>
      <p:ext uri="{BB962C8B-B14F-4D97-AF65-F5344CB8AC3E}">
        <p14:creationId xmlns:p14="http://schemas.microsoft.com/office/powerpoint/2010/main" val="57246751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a:extLst>
              <a:ext uri="{FF2B5EF4-FFF2-40B4-BE49-F238E27FC236}">
                <a16:creationId xmlns:a16="http://schemas.microsoft.com/office/drawing/2014/main" id="{571D0021-B8ED-0A42-A256-116FAD9F4BC0}"/>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38914" name="Rectangle 3">
            <a:extLst>
              <a:ext uri="{FF2B5EF4-FFF2-40B4-BE49-F238E27FC236}">
                <a16:creationId xmlns:a16="http://schemas.microsoft.com/office/drawing/2014/main" id="{393E2677-EC23-594D-9B4D-F13F21AC649A}"/>
              </a:ext>
            </a:extLst>
          </p:cNvPr>
          <p:cNvSpPr>
            <a:spLocks noGrp="1" noChangeArrowheads="1"/>
          </p:cNvSpPr>
          <p:nvPr>
            <p:ph idx="1"/>
          </p:nvPr>
        </p:nvSpPr>
        <p:spPr/>
        <p:txBody>
          <a:bodyPr/>
          <a:lstStyle/>
          <a:p>
            <a:pPr eaLnBrk="1" hangingPunct="1"/>
            <a:r>
              <a:rPr lang="en-US" altLang="en-US" sz="2800" dirty="0">
                <a:ea typeface="ＭＳ Ｐゴシック" panose="020B0600070205080204" pitchFamily="34" charset="-128"/>
              </a:rPr>
              <a:t>Steps:</a:t>
            </a:r>
          </a:p>
          <a:p>
            <a:pPr lvl="1" eaLnBrk="1" hangingPunct="1"/>
            <a:r>
              <a:rPr lang="en-US" altLang="en-US" sz="2400" dirty="0">
                <a:ea typeface="ＭＳ Ｐゴシック" panose="020B0600070205080204" pitchFamily="34" charset="-128"/>
              </a:rPr>
              <a:t>First sentence, working memory connection not needed.</a:t>
            </a:r>
          </a:p>
          <a:p>
            <a:pPr lvl="1" eaLnBrk="1" hangingPunct="1"/>
            <a:r>
              <a:rPr lang="en-US" altLang="en-US" sz="2400" dirty="0">
                <a:ea typeface="ＭＳ Ｐゴシック" panose="020B0600070205080204" pitchFamily="34" charset="-128"/>
              </a:rPr>
              <a:t>We can draw out the tree above on the board.</a:t>
            </a:r>
          </a:p>
          <a:p>
            <a:pPr lvl="1" eaLnBrk="1" hangingPunct="1"/>
            <a:r>
              <a:rPr lang="en-US" altLang="en-US" sz="2400" dirty="0">
                <a:ea typeface="ＭＳ Ｐゴシック" panose="020B0600070205080204" pitchFamily="34" charset="-128"/>
              </a:rPr>
              <a:t>Retain using the modified leading edge (see board).</a:t>
            </a:r>
          </a:p>
          <a:p>
            <a:pPr lvl="2" eaLnBrk="1" hangingPunct="1"/>
            <a:r>
              <a:rPr lang="en-US" altLang="en-US" sz="2200" dirty="0">
                <a:ea typeface="ＭＳ Ｐゴシック" panose="020B0600070205080204" pitchFamily="34" charset="-128"/>
              </a:rPr>
              <a:t>Note that for the first sentence, use </a:t>
            </a:r>
            <a:r>
              <a:rPr lang="en-US" altLang="en-US" sz="2200" i="1" dirty="0">
                <a:ea typeface="ＭＳ Ｐゴシック" panose="020B0600070205080204" pitchFamily="34" charset="-128"/>
              </a:rPr>
              <a:t>s</a:t>
            </a:r>
            <a:r>
              <a:rPr lang="en-US" altLang="en-US" sz="2200" dirty="0">
                <a:ea typeface="ＭＳ Ｐゴシック" panose="020B0600070205080204" pitchFamily="34" charset="-128"/>
              </a:rPr>
              <a:t> + 1 to retain, (</a:t>
            </a:r>
            <a:r>
              <a:rPr lang="en-US" altLang="en-US" sz="2200" i="1" dirty="0">
                <a:ea typeface="ＭＳ Ｐゴシック" panose="020B0600070205080204" pitchFamily="34" charset="-128"/>
              </a:rPr>
              <a:t>s</a:t>
            </a:r>
            <a:r>
              <a:rPr lang="en-US" altLang="en-US" sz="2200" dirty="0">
                <a:ea typeface="ＭＳ Ｐゴシック" panose="020B0600070205080204" pitchFamily="34" charset="-128"/>
              </a:rPr>
              <a:t> = 3; </a:t>
            </a:r>
            <a:r>
              <a:rPr lang="en-US" altLang="en-US" sz="2200" i="1" dirty="0">
                <a:ea typeface="ＭＳ Ｐゴシック" panose="020B0600070205080204" pitchFamily="34" charset="-128"/>
              </a:rPr>
              <a:t>s</a:t>
            </a:r>
            <a:r>
              <a:rPr lang="en-US" altLang="en-US" sz="2200" dirty="0">
                <a:ea typeface="ＭＳ Ｐゴシック" panose="020B0600070205080204" pitchFamily="34" charset="-128"/>
              </a:rPr>
              <a:t> is the number of propositions you can retain in working memory).</a:t>
            </a:r>
          </a:p>
          <a:p>
            <a:pPr lvl="1" eaLnBrk="1" hangingPunct="1"/>
            <a:r>
              <a:rPr lang="en-US" altLang="en-US" sz="2400" dirty="0">
                <a:ea typeface="ＭＳ Ｐゴシック" panose="020B0600070205080204" pitchFamily="34" charset="-128"/>
              </a:rPr>
              <a:t>Read the next chunk…</a:t>
            </a:r>
          </a:p>
        </p:txBody>
      </p:sp>
    </p:spTree>
    <p:extLst>
      <p:ext uri="{BB962C8B-B14F-4D97-AF65-F5344CB8AC3E}">
        <p14:creationId xmlns:p14="http://schemas.microsoft.com/office/powerpoint/2010/main" val="168792787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1B0B00AC-427F-8D47-9343-24F496713DC0}"/>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40962" name="Rectangle 3">
            <a:extLst>
              <a:ext uri="{FF2B5EF4-FFF2-40B4-BE49-F238E27FC236}">
                <a16:creationId xmlns:a16="http://schemas.microsoft.com/office/drawing/2014/main" id="{0BD57CC0-B6A1-9948-91CF-4A9A409B77C0}"/>
              </a:ext>
            </a:extLst>
          </p:cNvPr>
          <p:cNvSpPr>
            <a:spLocks noGrp="1" noChangeArrowheads="1"/>
          </p:cNvSpPr>
          <p:nvPr>
            <p:ph idx="1"/>
          </p:nvPr>
        </p:nvSpPr>
        <p:spPr/>
        <p:txBody>
          <a:bodyPr/>
          <a:lstStyle/>
          <a:p>
            <a:pPr eaLnBrk="1" hangingPunct="1"/>
            <a:r>
              <a:rPr lang="en-US" altLang="en-US" sz="2800" dirty="0">
                <a:ea typeface="ＭＳ Ｐゴシック" panose="020B0600070205080204" pitchFamily="34" charset="-128"/>
              </a:rPr>
              <a:t>Propositional Analysis:</a:t>
            </a:r>
          </a:p>
          <a:p>
            <a:pPr lvl="1" eaLnBrk="1" hangingPunct="1"/>
            <a:r>
              <a:rPr lang="en-US" altLang="en-US" dirty="0">
                <a:ea typeface="ＭＳ Ｐゴシック" panose="020B0600070205080204" pitchFamily="34" charset="-128"/>
              </a:rPr>
              <a:t>“(P10  (TIME:IN P11 1923))</a:t>
            </a:r>
            <a:endParaRPr lang="en-US" altLang="en-US" sz="1200" dirty="0">
              <a:ea typeface="ＭＳ Ｐゴシック" panose="020B0600070205080204" pitchFamily="34" charset="-128"/>
            </a:endParaRPr>
          </a:p>
          <a:p>
            <a:pPr lvl="1" eaLnBrk="1" hangingPunct="1"/>
            <a:r>
              <a:rPr lang="en-US" altLang="en-US" dirty="0">
                <a:ea typeface="ＭＳ Ｐゴシック" panose="020B0600070205080204" pitchFamily="34" charset="-128"/>
              </a:rPr>
              <a:t>(P11  (DYING EVA-BENASSI PERITONITIS))</a:t>
            </a:r>
            <a:endParaRPr lang="en-US" altLang="en-US" sz="1200" dirty="0">
              <a:ea typeface="ＭＳ Ｐゴシック" panose="020B0600070205080204" pitchFamily="34" charset="-128"/>
            </a:endParaRPr>
          </a:p>
          <a:p>
            <a:pPr lvl="1" eaLnBrk="1" hangingPunct="1"/>
            <a:r>
              <a:rPr lang="en-US" altLang="en-US" dirty="0">
                <a:ea typeface="ＭＳ Ｐゴシック" panose="020B0600070205080204" pitchFamily="34" charset="-128"/>
              </a:rPr>
              <a:t>(P12  (DRAMATICALLY P13))</a:t>
            </a:r>
            <a:endParaRPr lang="en-US" altLang="en-US" sz="1200" dirty="0">
              <a:ea typeface="ＭＳ Ｐゴシック" panose="020B0600070205080204" pitchFamily="34" charset="-128"/>
            </a:endParaRPr>
          </a:p>
          <a:p>
            <a:pPr lvl="1" eaLnBrk="1" hangingPunct="1"/>
            <a:r>
              <a:rPr lang="en-US" altLang="en-US" dirty="0">
                <a:ea typeface="ＭＳ Ｐゴシック" panose="020B0600070205080204" pitchFamily="34" charset="-128"/>
              </a:rPr>
              <a:t>(P13  (RECOVERED EVA-BENASSI))</a:t>
            </a:r>
            <a:endParaRPr lang="en-US" altLang="en-US" sz="1200" dirty="0">
              <a:ea typeface="ＭＳ Ｐゴシック" panose="020B0600070205080204" pitchFamily="34" charset="-128"/>
            </a:endParaRPr>
          </a:p>
          <a:p>
            <a:pPr lvl="1" eaLnBrk="1" hangingPunct="1"/>
            <a:r>
              <a:rPr lang="en-US" altLang="en-US" dirty="0">
                <a:ea typeface="ＭＳ Ｐゴシック" panose="020B0600070205080204" pitchFamily="34" charset="-128"/>
              </a:rPr>
              <a:t>(P14  (AFTER P15 P13))</a:t>
            </a:r>
            <a:endParaRPr lang="en-US" altLang="en-US" sz="1200" dirty="0">
              <a:ea typeface="ＭＳ Ｐゴシック" panose="020B0600070205080204" pitchFamily="34" charset="-128"/>
            </a:endParaRPr>
          </a:p>
          <a:p>
            <a:pPr lvl="1" eaLnBrk="1" hangingPunct="1"/>
            <a:r>
              <a:rPr lang="en-US" altLang="en-US" dirty="0">
                <a:ea typeface="ＭＳ Ｐゴシック" panose="020B0600070205080204" pitchFamily="34" charset="-128"/>
              </a:rPr>
              <a:t>(P15  (PRAYED NURSE BISHOP))</a:t>
            </a:r>
            <a:endParaRPr lang="en-US" altLang="en-US" sz="1200" dirty="0">
              <a:ea typeface="ＭＳ Ｐゴシック" panose="020B0600070205080204" pitchFamily="34" charset="-128"/>
            </a:endParaRPr>
          </a:p>
          <a:p>
            <a:pPr lvl="1" eaLnBrk="1" hangingPunct="1"/>
            <a:r>
              <a:rPr lang="en-US" altLang="en-US" dirty="0">
                <a:ea typeface="ＭＳ Ｐゴシック" panose="020B0600070205080204" pitchFamily="34" charset="-128"/>
              </a:rPr>
              <a:t>*SENTENCE*” (p. </a:t>
            </a:r>
            <a:r>
              <a:rPr lang="en-US" altLang="en-US">
                <a:ea typeface="ＭＳ Ｐゴシック" panose="020B0600070205080204" pitchFamily="34" charset="-128"/>
              </a:rPr>
              <a:t>353)  </a:t>
            </a:r>
            <a:endParaRPr lang="en-US" altLang="en-US" sz="2400" dirty="0">
              <a:ea typeface="ＭＳ Ｐゴシック" panose="020B0600070205080204" pitchFamily="34" charset="-128"/>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a:extLst>
              <a:ext uri="{FF2B5EF4-FFF2-40B4-BE49-F238E27FC236}">
                <a16:creationId xmlns:a16="http://schemas.microsoft.com/office/drawing/2014/main" id="{1FCF5661-038D-6840-BECA-C65D2D82F229}"/>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43010" name="Rectangle 3">
            <a:extLst>
              <a:ext uri="{FF2B5EF4-FFF2-40B4-BE49-F238E27FC236}">
                <a16:creationId xmlns:a16="http://schemas.microsoft.com/office/drawing/2014/main" id="{2B3F61EA-5D47-9842-AEAB-A01EA1ECF23E}"/>
              </a:ext>
            </a:extLst>
          </p:cNvPr>
          <p:cNvSpPr>
            <a:spLocks noGrp="1" noChangeArrowheads="1"/>
          </p:cNvSpPr>
          <p:nvPr>
            <p:ph idx="1"/>
          </p:nvPr>
        </p:nvSpPr>
        <p:spPr/>
        <p:txBody>
          <a:bodyPr/>
          <a:lstStyle/>
          <a:p>
            <a:pPr eaLnBrk="1" hangingPunct="1"/>
            <a:r>
              <a:rPr lang="en-US" altLang="en-US" sz="2800" dirty="0">
                <a:ea typeface="ＭＳ Ｐゴシック" panose="020B0600070205080204" pitchFamily="34" charset="-128"/>
              </a:rPr>
              <a:t>Steps:</a:t>
            </a:r>
          </a:p>
          <a:p>
            <a:pPr lvl="1" eaLnBrk="1" hangingPunct="1"/>
            <a:r>
              <a:rPr lang="en-US" altLang="en-US" sz="2400" dirty="0">
                <a:ea typeface="ＭＳ Ｐゴシック" panose="020B0600070205080204" pitchFamily="34" charset="-128"/>
              </a:rPr>
              <a:t>Connect:</a:t>
            </a:r>
          </a:p>
          <a:p>
            <a:pPr lvl="2" eaLnBrk="1" hangingPunct="1"/>
            <a:r>
              <a:rPr lang="en-US" altLang="en-US" sz="2000" dirty="0">
                <a:ea typeface="ＭＳ Ｐゴシック" panose="020B0600070205080204" pitchFamily="34" charset="-128"/>
              </a:rPr>
              <a:t>No propositions in common.</a:t>
            </a:r>
          </a:p>
          <a:p>
            <a:pPr lvl="2" eaLnBrk="1" hangingPunct="1"/>
            <a:r>
              <a:rPr lang="en-US" altLang="en-US" sz="2000" dirty="0">
                <a:ea typeface="ＭＳ Ｐゴシック" panose="020B0600070205080204" pitchFamily="34" charset="-128"/>
              </a:rPr>
              <a:t>Memory search finds P4 (note that P4 gets a memory boost for showing up twice).</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DB284B7F-3C07-D74E-ADF8-7243415D6B5F}"/>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16386" name="Rectangle 3">
            <a:extLst>
              <a:ext uri="{FF2B5EF4-FFF2-40B4-BE49-F238E27FC236}">
                <a16:creationId xmlns:a16="http://schemas.microsoft.com/office/drawing/2014/main" id="{C0D816B7-86BF-0C4B-A7EE-CA3DA8E0FCD1}"/>
              </a:ext>
            </a:extLst>
          </p:cNvPr>
          <p:cNvSpPr>
            <a:spLocks noGrp="1" noChangeArrowheads="1"/>
          </p:cNvSpPr>
          <p:nvPr>
            <p:ph idx="1"/>
          </p:nvPr>
        </p:nvSpPr>
        <p:spPr/>
        <p:txBody>
          <a:bodyPr/>
          <a:lstStyle/>
          <a:p>
            <a:pPr eaLnBrk="1" hangingPunct="1"/>
            <a:r>
              <a:rPr lang="en-US" altLang="en-US" sz="2400">
                <a:ea typeface="ＭＳ Ｐゴシック" panose="020B0600070205080204" pitchFamily="34" charset="-128"/>
              </a:rPr>
              <a:t>Weighing less than three pounds, the human brain in its natural state resembles nothing so much as a soft, wrinkled walnut.  Yet despite this inauspicious appearance, the human brain can store more information than all the libraries in the world.  It is also responsible for our most primitive urges, our loftiest ideals, the way we think, even the reason why, on occasion, we don</a:t>
            </a:r>
            <a:r>
              <a:rPr lang="fr-FR" altLang="en-US" sz="2400">
                <a:ea typeface="ＭＳ Ｐゴシック" panose="020B0600070205080204" pitchFamily="34" charset="-128"/>
              </a:rPr>
              <a:t>'</a:t>
            </a:r>
            <a:r>
              <a:rPr lang="en-US" altLang="en-US" sz="2400">
                <a:ea typeface="ＭＳ Ｐゴシック" panose="020B0600070205080204" pitchFamily="34" charset="-128"/>
              </a:rPr>
              <a:t>t think, but act instead.  The workings of an organ capable of creating Hamlet, the Bill of Rights, and Hiroshima remain deeply mysterious.</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a:extLst>
              <a:ext uri="{FF2B5EF4-FFF2-40B4-BE49-F238E27FC236}">
                <a16:creationId xmlns:a16="http://schemas.microsoft.com/office/drawing/2014/main" id="{1FCF5661-038D-6840-BECA-C65D2D82F229}"/>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43010" name="Rectangle 3">
            <a:extLst>
              <a:ext uri="{FF2B5EF4-FFF2-40B4-BE49-F238E27FC236}">
                <a16:creationId xmlns:a16="http://schemas.microsoft.com/office/drawing/2014/main" id="{2B3F61EA-5D47-9842-AEAB-A01EA1ECF23E}"/>
              </a:ext>
            </a:extLst>
          </p:cNvPr>
          <p:cNvSpPr>
            <a:spLocks noGrp="1" noChangeArrowheads="1"/>
          </p:cNvSpPr>
          <p:nvPr>
            <p:ph idx="1"/>
          </p:nvPr>
        </p:nvSpPr>
        <p:spPr/>
        <p:txBody>
          <a:bodyPr/>
          <a:lstStyle/>
          <a:p>
            <a:pPr eaLnBrk="1" hangingPunct="1"/>
            <a:r>
              <a:rPr lang="en-US" altLang="en-US" sz="2800" dirty="0">
                <a:ea typeface="ＭＳ Ｐゴシック" panose="020B0600070205080204" pitchFamily="34" charset="-128"/>
              </a:rPr>
              <a:t>Steps:</a:t>
            </a:r>
          </a:p>
          <a:p>
            <a:pPr lvl="1" eaLnBrk="1" hangingPunct="1"/>
            <a:r>
              <a:rPr lang="en-US" altLang="en-US" sz="2400" dirty="0">
                <a:ea typeface="ＭＳ Ｐゴシック" panose="020B0600070205080204" pitchFamily="34" charset="-128"/>
              </a:rPr>
              <a:t>Build tree:</a:t>
            </a:r>
          </a:p>
          <a:p>
            <a:pPr lvl="1" eaLnBrk="1" hangingPunct="1"/>
            <a:r>
              <a:rPr lang="en-US" altLang="en-US" sz="2400" dirty="0">
                <a:ea typeface="ＭＳ Ｐゴシック" panose="020B0600070205080204" pitchFamily="34" charset="-128"/>
              </a:rPr>
              <a:t>“Build a graph with Proposition P13 at Level 1.</a:t>
            </a:r>
          </a:p>
          <a:p>
            <a:pPr lvl="1" eaLnBrk="1" hangingPunct="1"/>
            <a:r>
              <a:rPr lang="en-US" altLang="en-US" sz="2400" dirty="0">
                <a:ea typeface="ＭＳ Ｐゴシック" panose="020B0600070205080204" pitchFamily="34" charset="-128"/>
              </a:rPr>
              <a:t>Put P11 at Level 2, pointed to by P13.</a:t>
            </a:r>
          </a:p>
          <a:p>
            <a:pPr lvl="1" eaLnBrk="1" hangingPunct="1"/>
            <a:r>
              <a:rPr lang="en-US" altLang="en-US" sz="2400" dirty="0">
                <a:ea typeface="ＭＳ Ｐゴシック" panose="020B0600070205080204" pitchFamily="34" charset="-128"/>
              </a:rPr>
              <a:t>Put P12 at Level 2, pointed to by P13.</a:t>
            </a:r>
          </a:p>
          <a:p>
            <a:pPr lvl="1" eaLnBrk="1" hangingPunct="1"/>
            <a:r>
              <a:rPr lang="en-US" altLang="en-US" sz="2400" dirty="0">
                <a:ea typeface="ＭＳ Ｐゴシック" panose="020B0600070205080204" pitchFamily="34" charset="-128"/>
              </a:rPr>
              <a:t>Put P14 at Level 2, pointed to by P13.</a:t>
            </a:r>
          </a:p>
          <a:p>
            <a:pPr lvl="1" eaLnBrk="1" hangingPunct="1"/>
            <a:r>
              <a:rPr lang="en-US" altLang="en-US" sz="2400" dirty="0">
                <a:ea typeface="ＭＳ Ｐゴシック" panose="020B0600070205080204" pitchFamily="34" charset="-128"/>
              </a:rPr>
              <a:t>Put P15 at Level 3, pointed to by P14.</a:t>
            </a:r>
          </a:p>
          <a:p>
            <a:pPr lvl="1" eaLnBrk="1" hangingPunct="1"/>
            <a:r>
              <a:rPr lang="en-US" altLang="en-US" sz="2400" dirty="0">
                <a:ea typeface="ＭＳ Ｐゴシック" panose="020B0600070205080204" pitchFamily="34" charset="-128"/>
              </a:rPr>
              <a:t>Put P10 at Level 3, pointed to by P11.</a:t>
            </a:r>
          </a:p>
          <a:p>
            <a:pPr lvl="1" eaLnBrk="1" hangingPunct="1"/>
            <a:r>
              <a:rPr lang="en-US" altLang="en-US" sz="2400" dirty="0">
                <a:ea typeface="ＭＳ Ｐゴシック" panose="020B0600070205080204" pitchFamily="34" charset="-128"/>
              </a:rPr>
              <a:t>Put P4 at Level 4, pointed to by P15.” (p. 353)</a:t>
            </a:r>
          </a:p>
        </p:txBody>
      </p:sp>
    </p:spTree>
    <p:extLst>
      <p:ext uri="{BB962C8B-B14F-4D97-AF65-F5344CB8AC3E}">
        <p14:creationId xmlns:p14="http://schemas.microsoft.com/office/powerpoint/2010/main" val="358180958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a:extLst>
              <a:ext uri="{FF2B5EF4-FFF2-40B4-BE49-F238E27FC236}">
                <a16:creationId xmlns:a16="http://schemas.microsoft.com/office/drawing/2014/main" id="{1FCF5661-038D-6840-BECA-C65D2D82F229}"/>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43010" name="Rectangle 3">
            <a:extLst>
              <a:ext uri="{FF2B5EF4-FFF2-40B4-BE49-F238E27FC236}">
                <a16:creationId xmlns:a16="http://schemas.microsoft.com/office/drawing/2014/main" id="{2B3F61EA-5D47-9842-AEAB-A01EA1ECF23E}"/>
              </a:ext>
            </a:extLst>
          </p:cNvPr>
          <p:cNvSpPr>
            <a:spLocks noGrp="1" noChangeArrowheads="1"/>
          </p:cNvSpPr>
          <p:nvPr>
            <p:ph idx="1"/>
          </p:nvPr>
        </p:nvSpPr>
        <p:spPr/>
        <p:txBody>
          <a:bodyPr/>
          <a:lstStyle/>
          <a:p>
            <a:pPr eaLnBrk="1" hangingPunct="1"/>
            <a:r>
              <a:rPr lang="en-US" altLang="en-US" sz="2800" dirty="0">
                <a:ea typeface="ＭＳ Ｐゴシック" panose="020B0600070205080204" pitchFamily="34" charset="-128"/>
              </a:rPr>
              <a:t>Steps:</a:t>
            </a:r>
          </a:p>
          <a:p>
            <a:pPr lvl="1" eaLnBrk="1" hangingPunct="1"/>
            <a:r>
              <a:rPr lang="en-US" altLang="en-US" sz="2400" dirty="0">
                <a:ea typeface="ＭＳ Ｐゴシック" panose="020B0600070205080204" pitchFamily="34" charset="-128"/>
              </a:rPr>
              <a:t>Choose what to retain…</a:t>
            </a:r>
          </a:p>
        </p:txBody>
      </p:sp>
    </p:spTree>
    <p:extLst>
      <p:ext uri="{BB962C8B-B14F-4D97-AF65-F5344CB8AC3E}">
        <p14:creationId xmlns:p14="http://schemas.microsoft.com/office/powerpoint/2010/main" val="222107070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a:extLst>
              <a:ext uri="{FF2B5EF4-FFF2-40B4-BE49-F238E27FC236}">
                <a16:creationId xmlns:a16="http://schemas.microsoft.com/office/drawing/2014/main" id="{A4BD546C-54DE-F84D-881D-414B7E1FF369}"/>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45058" name="Rectangle 3">
            <a:extLst>
              <a:ext uri="{FF2B5EF4-FFF2-40B4-BE49-F238E27FC236}">
                <a16:creationId xmlns:a16="http://schemas.microsoft.com/office/drawing/2014/main" id="{D9693580-6DF7-324A-B777-2AFDD671E11C}"/>
              </a:ext>
            </a:extLst>
          </p:cNvPr>
          <p:cNvSpPr>
            <a:spLocks noGrp="1" noChangeArrowheads="1"/>
          </p:cNvSpPr>
          <p:nvPr>
            <p:ph idx="1"/>
          </p:nvPr>
        </p:nvSpPr>
        <p:spPr/>
        <p:txBody>
          <a:bodyPr/>
          <a:lstStyle/>
          <a:p>
            <a:pPr eaLnBrk="1" hangingPunct="1"/>
            <a:r>
              <a:rPr lang="en-US" altLang="en-US" dirty="0">
                <a:ea typeface="ＭＳ Ｐゴシック" panose="020B0600070205080204" pitchFamily="34" charset="-128"/>
              </a:rPr>
              <a:t>Four texts each were read by 600 people who then recalled them. The model was used to predict reading time and what would be recalled. </a:t>
            </a:r>
          </a:p>
          <a:p>
            <a:pPr eaLnBrk="1" hangingPunct="1"/>
            <a:r>
              <a:rPr lang="en-US" altLang="en-US" dirty="0">
                <a:ea typeface="ＭＳ Ｐゴシック" panose="020B0600070205080204" pitchFamily="34" charset="-128"/>
              </a:rPr>
              <a:t>The fit of the model to the data was reasonable.</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a:extLst>
              <a:ext uri="{FF2B5EF4-FFF2-40B4-BE49-F238E27FC236}">
                <a16:creationId xmlns:a16="http://schemas.microsoft.com/office/drawing/2014/main" id="{A4BD546C-54DE-F84D-881D-414B7E1FF369}"/>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45058" name="Rectangle 3">
            <a:extLst>
              <a:ext uri="{FF2B5EF4-FFF2-40B4-BE49-F238E27FC236}">
                <a16:creationId xmlns:a16="http://schemas.microsoft.com/office/drawing/2014/main" id="{D9693580-6DF7-324A-B777-2AFDD671E11C}"/>
              </a:ext>
            </a:extLst>
          </p:cNvPr>
          <p:cNvSpPr>
            <a:spLocks noGrp="1" noChangeArrowheads="1"/>
          </p:cNvSpPr>
          <p:nvPr>
            <p:ph idx="1"/>
          </p:nvPr>
        </p:nvSpPr>
        <p:spPr/>
        <p:txBody>
          <a:bodyPr/>
          <a:lstStyle/>
          <a:p>
            <a:pPr eaLnBrk="1" hangingPunct="1"/>
            <a:r>
              <a:rPr lang="en-US" altLang="en-US">
                <a:ea typeface="ＭＳ Ｐゴシック" panose="020B0600070205080204" pitchFamily="34" charset="-128"/>
              </a:rPr>
              <a:t>Form global concepts: The proposition used to build a chunk</a:t>
            </a:r>
            <a:r>
              <a:rPr lang="fr-FR" altLang="ja-JP">
                <a:ea typeface="ＭＳ Ｐゴシック" panose="020B0600070205080204" pitchFamily="34" charset="-128"/>
              </a:rPr>
              <a:t>'</a:t>
            </a:r>
            <a:r>
              <a:rPr lang="en-US" altLang="ja-JP">
                <a:ea typeface="ＭＳ Ｐゴシック" panose="020B0600070205080204" pitchFamily="34" charset="-128"/>
              </a:rPr>
              <a:t>s structure is usually the global concept. Use that to take the next step.</a:t>
            </a:r>
          </a:p>
          <a:p>
            <a:pPr eaLnBrk="1" hangingPunct="1"/>
            <a:r>
              <a:rPr lang="en-US" altLang="en-US">
                <a:ea typeface="ＭＳ Ｐゴシック" panose="020B0600070205080204" pitchFamily="34" charset="-128"/>
              </a:rPr>
              <a:t>Build a macrostructure: Make a tree connecting the chunks to unify your representation of the entire text.</a:t>
            </a:r>
          </a:p>
        </p:txBody>
      </p:sp>
    </p:spTree>
    <p:extLst>
      <p:ext uri="{BB962C8B-B14F-4D97-AF65-F5344CB8AC3E}">
        <p14:creationId xmlns:p14="http://schemas.microsoft.com/office/powerpoint/2010/main" val="17728816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a:extLst>
              <a:ext uri="{FF2B5EF4-FFF2-40B4-BE49-F238E27FC236}">
                <a16:creationId xmlns:a16="http://schemas.microsoft.com/office/drawing/2014/main" id="{CF8B6FCC-DB1D-A146-B7CF-9AD7005EFE70}"/>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47106" name="Rectangle 3">
            <a:extLst>
              <a:ext uri="{FF2B5EF4-FFF2-40B4-BE49-F238E27FC236}">
                <a16:creationId xmlns:a16="http://schemas.microsoft.com/office/drawing/2014/main" id="{6BFE4B68-A733-5D4D-9AD2-E3962A6B56A6}"/>
              </a:ext>
            </a:extLst>
          </p:cNvPr>
          <p:cNvSpPr>
            <a:spLocks noGrp="1" noChangeArrowheads="1"/>
          </p:cNvSpPr>
          <p:nvPr>
            <p:ph idx="1"/>
          </p:nvPr>
        </p:nvSpPr>
        <p:spPr/>
        <p:txBody>
          <a:bodyPr/>
          <a:lstStyle/>
          <a:p>
            <a:pPr eaLnBrk="1" hangingPunct="1"/>
            <a:r>
              <a:rPr lang="en-US" altLang="en-US">
                <a:ea typeface="ＭＳ Ｐゴシック" panose="020B0600070205080204" pitchFamily="34" charset="-128"/>
              </a:rPr>
              <a:t>One obvious prediction is that some </a:t>
            </a:r>
            <a:r>
              <a:rPr lang="ja-JP" altLang="en-US">
                <a:ea typeface="ＭＳ Ｐゴシック" panose="020B0600070205080204" pitchFamily="34" charset="-128"/>
              </a:rPr>
              <a:t>“</a:t>
            </a:r>
            <a:r>
              <a:rPr lang="en-US" altLang="ja-JP">
                <a:ea typeface="ＭＳ Ｐゴシック" panose="020B0600070205080204" pitchFamily="34" charset="-128"/>
              </a:rPr>
              <a:t>violations</a:t>
            </a:r>
            <a:r>
              <a:rPr lang="ja-JP" altLang="en-US">
                <a:ea typeface="ＭＳ Ｐゴシック" panose="020B0600070205080204" pitchFamily="34" charset="-128"/>
              </a:rPr>
              <a:t>”</a:t>
            </a:r>
            <a:r>
              <a:rPr lang="en-US" altLang="ja-JP">
                <a:ea typeface="ＭＳ Ｐゴシック" panose="020B0600070205080204" pitchFamily="34" charset="-128"/>
              </a:rPr>
              <a:t> should be more harmful/easily detected than others.</a:t>
            </a:r>
          </a:p>
          <a:p>
            <a:pPr lvl="1" eaLnBrk="1" hangingPunct="1"/>
            <a:r>
              <a:rPr lang="en-US" altLang="en-US">
                <a:ea typeface="ＭＳ Ｐゴシック" panose="020B0600070205080204" pitchFamily="34" charset="-128"/>
              </a:rPr>
              <a:t>Locally and globally consistent (each step is built in, plus a coherent theme).</a:t>
            </a:r>
          </a:p>
          <a:p>
            <a:pPr lvl="1" eaLnBrk="1" hangingPunct="1"/>
            <a:r>
              <a:rPr lang="en-US" altLang="en-US">
                <a:ea typeface="ＭＳ Ｐゴシック" panose="020B0600070205080204" pitchFamily="34" charset="-128"/>
              </a:rPr>
              <a:t>Globally consistent (inferences required).</a:t>
            </a:r>
          </a:p>
          <a:p>
            <a:pPr lvl="1" eaLnBrk="1" hangingPunct="1"/>
            <a:r>
              <a:rPr lang="en-US" altLang="en-US">
                <a:ea typeface="ＭＳ Ｐゴシック" panose="020B0600070205080204" pitchFamily="34" charset="-128"/>
              </a:rPr>
              <a:t>Locally consistent (problems at the macro level).</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a:extLst>
              <a:ext uri="{FF2B5EF4-FFF2-40B4-BE49-F238E27FC236}">
                <a16:creationId xmlns:a16="http://schemas.microsoft.com/office/drawing/2014/main" id="{4EEA3826-B32B-1F48-A51B-359AC5F6C27C}"/>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49154" name="Rectangle 3">
            <a:extLst>
              <a:ext uri="{FF2B5EF4-FFF2-40B4-BE49-F238E27FC236}">
                <a16:creationId xmlns:a16="http://schemas.microsoft.com/office/drawing/2014/main" id="{49769512-C14D-0C4D-8957-9B0D9BC9F1FA}"/>
              </a:ext>
            </a:extLst>
          </p:cNvPr>
          <p:cNvSpPr>
            <a:spLocks noGrp="1" noChangeArrowheads="1"/>
          </p:cNvSpPr>
          <p:nvPr>
            <p:ph idx="1"/>
          </p:nvPr>
        </p:nvSpPr>
        <p:spPr/>
        <p:txBody>
          <a:bodyPr/>
          <a:lstStyle/>
          <a:p>
            <a:pPr eaLnBrk="1" hangingPunct="1"/>
            <a:r>
              <a:rPr lang="en-US" altLang="en-US">
                <a:ea typeface="ＭＳ Ｐゴシック" panose="020B0600070205080204" pitchFamily="34" charset="-128"/>
              </a:rPr>
              <a:t>Locally and globally consistent:</a:t>
            </a:r>
          </a:p>
          <a:p>
            <a:pPr lvl="1" eaLnBrk="1" hangingPunct="1"/>
            <a:r>
              <a:rPr lang="en-US" altLang="en-US">
                <a:ea typeface="ＭＳ Ｐゴシック" panose="020B0600070205080204" pitchFamily="34" charset="-128"/>
              </a:rPr>
              <a:t>George wanted to run in a marathon.</a:t>
            </a:r>
          </a:p>
          <a:p>
            <a:pPr lvl="1" eaLnBrk="1" hangingPunct="1"/>
            <a:r>
              <a:rPr lang="en-US" altLang="en-US">
                <a:ea typeface="ＭＳ Ｐゴシック" panose="020B0600070205080204" pitchFamily="34" charset="-128"/>
              </a:rPr>
              <a:t>Running requires a lot of energy, and this energy can come from carbohydrates.</a:t>
            </a:r>
          </a:p>
          <a:p>
            <a:pPr lvl="1" eaLnBrk="1" hangingPunct="1"/>
            <a:r>
              <a:rPr lang="en-US" altLang="en-US">
                <a:ea typeface="ＭＳ Ｐゴシック" panose="020B0600070205080204" pitchFamily="34" charset="-128"/>
              </a:rPr>
              <a:t>Spaghetti has a lot of carbohydrates, so George learned how to make spaghetti.</a:t>
            </a:r>
          </a:p>
          <a:p>
            <a:pPr lvl="1" eaLnBrk="1" hangingPunct="1"/>
            <a:r>
              <a:rPr lang="en-US" altLang="en-US">
                <a:ea typeface="ＭＳ Ｐゴシック" panose="020B0600070205080204" pitchFamily="34" charset="-128"/>
              </a:rPr>
              <a:t>Eating spaghetti helped George have the energy he needed to finish the marathon.</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a:extLst>
              <a:ext uri="{FF2B5EF4-FFF2-40B4-BE49-F238E27FC236}">
                <a16:creationId xmlns:a16="http://schemas.microsoft.com/office/drawing/2014/main" id="{8F4E1C19-66A1-D044-9B97-B7106F0AAC2B}"/>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51202" name="Rectangle 3">
            <a:extLst>
              <a:ext uri="{FF2B5EF4-FFF2-40B4-BE49-F238E27FC236}">
                <a16:creationId xmlns:a16="http://schemas.microsoft.com/office/drawing/2014/main" id="{88D8B4E0-E1C8-0D4A-9CDA-607B00E36F30}"/>
              </a:ext>
            </a:extLst>
          </p:cNvPr>
          <p:cNvSpPr>
            <a:spLocks noGrp="1" noChangeArrowheads="1"/>
          </p:cNvSpPr>
          <p:nvPr>
            <p:ph idx="1"/>
          </p:nvPr>
        </p:nvSpPr>
        <p:spPr/>
        <p:txBody>
          <a:bodyPr/>
          <a:lstStyle/>
          <a:p>
            <a:pPr eaLnBrk="1" hangingPunct="1"/>
            <a:r>
              <a:rPr lang="en-US" altLang="en-US">
                <a:ea typeface="ＭＳ Ｐゴシック" panose="020B0600070205080204" pitchFamily="34" charset="-128"/>
              </a:rPr>
              <a:t>Local inconsistencies:</a:t>
            </a:r>
          </a:p>
          <a:p>
            <a:pPr lvl="1" eaLnBrk="1" hangingPunct="1"/>
            <a:r>
              <a:rPr lang="en-US" altLang="en-US">
                <a:ea typeface="ＭＳ Ｐゴシック" panose="020B0600070205080204" pitchFamily="34" charset="-128"/>
              </a:rPr>
              <a:t>Diane wanted to lose some weight.</a:t>
            </a:r>
          </a:p>
          <a:p>
            <a:pPr lvl="1" eaLnBrk="1" hangingPunct="1"/>
            <a:r>
              <a:rPr lang="en-US" altLang="en-US">
                <a:ea typeface="ＭＳ Ｐゴシック" panose="020B0600070205080204" pitchFamily="34" charset="-128"/>
              </a:rPr>
              <a:t>She went to the garage to find her bike.</a:t>
            </a:r>
          </a:p>
          <a:p>
            <a:pPr lvl="1" eaLnBrk="1" hangingPunct="1"/>
            <a:r>
              <a:rPr lang="en-US" altLang="en-US">
                <a:ea typeface="ＭＳ Ｐゴシック" panose="020B0600070205080204" pitchFamily="34" charset="-128"/>
              </a:rPr>
              <a:t>Diane</a:t>
            </a:r>
            <a:r>
              <a:rPr lang="fr-FR" altLang="en-US">
                <a:ea typeface="ＭＳ Ｐゴシック" panose="020B0600070205080204" pitchFamily="34" charset="-128"/>
              </a:rPr>
              <a:t>'</a:t>
            </a:r>
            <a:r>
              <a:rPr lang="en-US" altLang="en-US">
                <a:ea typeface="ＭＳ Ｐゴシック" panose="020B0600070205080204" pitchFamily="34" charset="-128"/>
              </a:rPr>
              <a:t>s bike was broken and she couldn</a:t>
            </a:r>
            <a:r>
              <a:rPr lang="fr-FR" altLang="en-US">
                <a:ea typeface="ＭＳ Ｐゴシック" panose="020B0600070205080204" pitchFamily="34" charset="-128"/>
              </a:rPr>
              <a:t>'</a:t>
            </a:r>
            <a:r>
              <a:rPr lang="en-US" altLang="en-US">
                <a:ea typeface="ＭＳ Ｐゴシック" panose="020B0600070205080204" pitchFamily="34" charset="-128"/>
              </a:rPr>
              <a:t>t afford a new one.</a:t>
            </a:r>
          </a:p>
          <a:p>
            <a:pPr lvl="1" eaLnBrk="1" hangingPunct="1"/>
            <a:r>
              <a:rPr lang="en-US" altLang="en-US">
                <a:ea typeface="ＭＳ Ｐゴシック" panose="020B0600070205080204" pitchFamily="34" charset="-128"/>
              </a:rPr>
              <a:t>She went to the grocery store to buy grapefruit and yogurt.</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a:extLst>
              <a:ext uri="{FF2B5EF4-FFF2-40B4-BE49-F238E27FC236}">
                <a16:creationId xmlns:a16="http://schemas.microsoft.com/office/drawing/2014/main" id="{60B7AD2A-D1B4-DE4B-B57B-519FD37F1DA1}"/>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53250" name="Rectangle 3">
            <a:extLst>
              <a:ext uri="{FF2B5EF4-FFF2-40B4-BE49-F238E27FC236}">
                <a16:creationId xmlns:a16="http://schemas.microsoft.com/office/drawing/2014/main" id="{104B883A-D309-5547-9EA0-74C3D16C6350}"/>
              </a:ext>
            </a:extLst>
          </p:cNvPr>
          <p:cNvSpPr>
            <a:spLocks noGrp="1" noChangeArrowheads="1"/>
          </p:cNvSpPr>
          <p:nvPr>
            <p:ph idx="1"/>
          </p:nvPr>
        </p:nvSpPr>
        <p:spPr/>
        <p:txBody>
          <a:bodyPr/>
          <a:lstStyle/>
          <a:p>
            <a:pPr eaLnBrk="1" hangingPunct="1"/>
            <a:r>
              <a:rPr lang="en-US" altLang="en-US">
                <a:ea typeface="ＭＳ Ｐゴシック" panose="020B0600070205080204" pitchFamily="34" charset="-128"/>
              </a:rPr>
              <a:t>Globally inconsistent:</a:t>
            </a:r>
          </a:p>
          <a:p>
            <a:pPr lvl="1" eaLnBrk="1" hangingPunct="1"/>
            <a:r>
              <a:rPr lang="en-US" altLang="en-US" sz="2400">
                <a:ea typeface="ＭＳ Ｐゴシック" panose="020B0600070205080204" pitchFamily="34" charset="-128"/>
              </a:rPr>
              <a:t>Tammy was standing inside the health spa waiting for her friend.</a:t>
            </a:r>
          </a:p>
          <a:p>
            <a:pPr lvl="1" eaLnBrk="1" hangingPunct="1"/>
            <a:r>
              <a:rPr lang="en-US" altLang="en-US" sz="2400">
                <a:ea typeface="ＭＳ Ｐゴシック" panose="020B0600070205080204" pitchFamily="34" charset="-128"/>
              </a:rPr>
              <a:t>She had just completed an exhausting workout.</a:t>
            </a:r>
          </a:p>
          <a:p>
            <a:pPr lvl="1" eaLnBrk="1" hangingPunct="1"/>
            <a:r>
              <a:rPr lang="en-US" altLang="en-US" sz="2400">
                <a:ea typeface="ＭＳ Ｐゴシック" panose="020B0600070205080204" pitchFamily="34" charset="-128"/>
              </a:rPr>
              <a:t>Tammy</a:t>
            </a:r>
            <a:r>
              <a:rPr lang="fr-FR" altLang="en-US" sz="2400">
                <a:ea typeface="ＭＳ Ｐゴシック" panose="020B0600070205080204" pitchFamily="34" charset="-128"/>
              </a:rPr>
              <a:t>'</a:t>
            </a:r>
            <a:r>
              <a:rPr lang="en-US" altLang="en-US" sz="2400">
                <a:ea typeface="ＭＳ Ｐゴシック" panose="020B0600070205080204" pitchFamily="34" charset="-128"/>
              </a:rPr>
              <a:t>s workout usually included a half hour of aerobics and an hour of weight training.</a:t>
            </a:r>
          </a:p>
          <a:p>
            <a:pPr lvl="1" eaLnBrk="1" hangingPunct="1"/>
            <a:r>
              <a:rPr lang="en-US" altLang="en-US" sz="2400">
                <a:ea typeface="ＭＳ Ｐゴシック" panose="020B0600070205080204" pitchFamily="34" charset="-128"/>
              </a:rPr>
              <a:t>Today, Tammy had doubled her aerobics time.</a:t>
            </a:r>
          </a:p>
          <a:p>
            <a:pPr lvl="1" eaLnBrk="1" hangingPunct="1"/>
            <a:r>
              <a:rPr lang="en-US" altLang="en-US" sz="2400">
                <a:ea typeface="ＭＳ Ｐゴシック" panose="020B0600070205080204" pitchFamily="34" charset="-128"/>
              </a:rPr>
              <a:t>Tammy saw her friend and went into the health spa to greet her. </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a:extLst>
              <a:ext uri="{FF2B5EF4-FFF2-40B4-BE49-F238E27FC236}">
                <a16:creationId xmlns:a16="http://schemas.microsoft.com/office/drawing/2014/main" id="{5FD320E4-EDEA-DA43-9902-872CAF5D7F35}"/>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55298" name="Rectangle 3">
            <a:extLst>
              <a:ext uri="{FF2B5EF4-FFF2-40B4-BE49-F238E27FC236}">
                <a16:creationId xmlns:a16="http://schemas.microsoft.com/office/drawing/2014/main" id="{266075B4-9D47-D24A-AA60-D17A68C74F70}"/>
              </a:ext>
            </a:extLst>
          </p:cNvPr>
          <p:cNvSpPr>
            <a:spLocks noGrp="1" noChangeArrowheads="1"/>
          </p:cNvSpPr>
          <p:nvPr>
            <p:ph idx="1"/>
          </p:nvPr>
        </p:nvSpPr>
        <p:spPr/>
        <p:txBody>
          <a:bodyPr/>
          <a:lstStyle/>
          <a:p>
            <a:pPr eaLnBrk="1" hangingPunct="1"/>
            <a:r>
              <a:rPr lang="en-US" altLang="en-US">
                <a:ea typeface="ＭＳ Ｐゴシック" panose="020B0600070205080204" pitchFamily="34" charset="-128"/>
              </a:rPr>
              <a:t>Model notes:</a:t>
            </a:r>
          </a:p>
          <a:p>
            <a:pPr lvl="1" eaLnBrk="1" hangingPunct="1"/>
            <a:r>
              <a:rPr lang="en-US" altLang="en-US">
                <a:ea typeface="ＭＳ Ｐゴシック" panose="020B0600070205080204" pitchFamily="34" charset="-128"/>
              </a:rPr>
              <a:t>The more times you keep a proposition in working memory, the more likely you are to remember it later.</a:t>
            </a:r>
          </a:p>
          <a:p>
            <a:pPr lvl="1" eaLnBrk="1" hangingPunct="1"/>
            <a:r>
              <a:rPr lang="en-US" altLang="en-US">
                <a:ea typeface="ＭＳ Ｐゴシック" panose="020B0600070205080204" pitchFamily="34" charset="-128"/>
              </a:rPr>
              <a:t>Readability is a function of the text and the reader.</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823C1DAC-47D4-1346-9070-E4CCCB72E8D2}"/>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57346" name="Rectangle 3">
            <a:extLst>
              <a:ext uri="{FF2B5EF4-FFF2-40B4-BE49-F238E27FC236}">
                <a16:creationId xmlns:a16="http://schemas.microsoft.com/office/drawing/2014/main" id="{5C5DE52A-9A1C-244F-B6AD-DCB8D17ABF81}"/>
              </a:ext>
            </a:extLst>
          </p:cNvPr>
          <p:cNvSpPr>
            <a:spLocks noGrp="1" noChangeArrowheads="1"/>
          </p:cNvSpPr>
          <p:nvPr>
            <p:ph idx="1"/>
          </p:nvPr>
        </p:nvSpPr>
        <p:spPr/>
        <p:txBody>
          <a:bodyPr/>
          <a:lstStyle/>
          <a:p>
            <a:pPr eaLnBrk="1" hangingPunct="1"/>
            <a:r>
              <a:rPr lang="en-US" altLang="en-US">
                <a:ea typeface="ＭＳ Ｐゴシック" panose="020B0600070205080204" pitchFamily="34" charset="-128"/>
              </a:rPr>
              <a:t>Model notes:</a:t>
            </a:r>
          </a:p>
          <a:p>
            <a:pPr lvl="1" eaLnBrk="1" hangingPunct="1"/>
            <a:r>
              <a:rPr lang="en-US" altLang="en-US">
                <a:ea typeface="ＭＳ Ｐゴシック" panose="020B0600070205080204" pitchFamily="34" charset="-128"/>
              </a:rPr>
              <a:t>We get all of the parts:</a:t>
            </a:r>
          </a:p>
          <a:p>
            <a:pPr lvl="2" eaLnBrk="1" hangingPunct="1"/>
            <a:r>
              <a:rPr lang="en-US" altLang="en-US">
                <a:ea typeface="ＭＳ Ｐゴシック" panose="020B0600070205080204" pitchFamily="34" charset="-128"/>
              </a:rPr>
              <a:t>Levels of representation.</a:t>
            </a:r>
          </a:p>
          <a:p>
            <a:pPr lvl="2" eaLnBrk="1" hangingPunct="1"/>
            <a:r>
              <a:rPr lang="en-US" altLang="en-US">
                <a:ea typeface="ＭＳ Ｐゴシック" panose="020B0600070205080204" pitchFamily="34" charset="-128"/>
              </a:rPr>
              <a:t>Working memory capacity.</a:t>
            </a:r>
          </a:p>
          <a:p>
            <a:pPr lvl="2" eaLnBrk="1" hangingPunct="1"/>
            <a:r>
              <a:rPr lang="en-US" altLang="en-US">
                <a:ea typeface="ＭＳ Ｐゴシック" panose="020B0600070205080204" pitchFamily="34" charset="-128"/>
              </a:rPr>
              <a:t>Strategies.</a:t>
            </a:r>
          </a:p>
          <a:p>
            <a:pPr lvl="2" eaLnBrk="1" hangingPunct="1"/>
            <a:r>
              <a:rPr lang="en-US" altLang="en-US">
                <a:ea typeface="ＭＳ Ｐゴシック" panose="020B0600070205080204" pitchFamily="34" charset="-128"/>
              </a:rPr>
              <a:t>Reader</a:t>
            </a:r>
            <a:r>
              <a:rPr lang="fr-FR" altLang="ja-JP">
                <a:ea typeface="ＭＳ Ｐゴシック" panose="020B0600070205080204" pitchFamily="34" charset="-128"/>
              </a:rPr>
              <a:t>'</a:t>
            </a:r>
            <a:r>
              <a:rPr lang="en-US" altLang="ja-JP">
                <a:ea typeface="ＭＳ Ｐゴシック" panose="020B0600070205080204" pitchFamily="34" charset="-128"/>
              </a:rPr>
              <a:t>s knowledge.</a:t>
            </a:r>
            <a:endParaRPr lang="en-US" altLang="en-US">
              <a:ea typeface="ＭＳ Ｐゴシック" panose="020B0600070205080204" pitchFamily="34" charset="-128"/>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9289EC0B-6985-634C-A68C-4AF365B01867}"/>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18434" name="Rectangle 3">
            <a:extLst>
              <a:ext uri="{FF2B5EF4-FFF2-40B4-BE49-F238E27FC236}">
                <a16:creationId xmlns:a16="http://schemas.microsoft.com/office/drawing/2014/main" id="{B0AC7702-4F08-E24D-8730-ABD84039D491}"/>
              </a:ext>
            </a:extLst>
          </p:cNvPr>
          <p:cNvSpPr>
            <a:spLocks noGrp="1" noChangeArrowheads="1"/>
          </p:cNvSpPr>
          <p:nvPr>
            <p:ph idx="1"/>
          </p:nvPr>
        </p:nvSpPr>
        <p:spPr/>
        <p:txBody>
          <a:bodyPr/>
          <a:lstStyle/>
          <a:p>
            <a:pPr eaLnBrk="1" hangingPunct="1"/>
            <a:r>
              <a:rPr lang="en-US" altLang="en-US" sz="2400">
                <a:ea typeface="ＭＳ Ｐゴシック" panose="020B0600070205080204" pitchFamily="34" charset="-128"/>
              </a:rPr>
              <a:t>On the other hand, there may be portions of this task which can be formulated without reference to numerical relationships, i.e. in purely logical terms.  Thus certain qualitative principles involving physiological response or nonresponse can be stated without recourse to numbers by merely stating qualitatively under what combinations of circumstances certain events are to take place and under what combinations they are not desired.</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a:extLst>
              <a:ext uri="{FF2B5EF4-FFF2-40B4-BE49-F238E27FC236}">
                <a16:creationId xmlns:a16="http://schemas.microsoft.com/office/drawing/2014/main" id="{40D865A2-C716-9E49-B320-A97E9D0003F9}"/>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59394" name="Rectangle 3">
            <a:extLst>
              <a:ext uri="{FF2B5EF4-FFF2-40B4-BE49-F238E27FC236}">
                <a16:creationId xmlns:a16="http://schemas.microsoft.com/office/drawing/2014/main" id="{BF6FB5A0-7DA5-3041-9A0A-32A9128B16F6}"/>
              </a:ext>
            </a:extLst>
          </p:cNvPr>
          <p:cNvSpPr>
            <a:spLocks noGrp="1" noChangeArrowheads="1"/>
          </p:cNvSpPr>
          <p:nvPr>
            <p:ph idx="1"/>
          </p:nvPr>
        </p:nvSpPr>
        <p:spPr/>
        <p:txBody>
          <a:bodyPr/>
          <a:lstStyle/>
          <a:p>
            <a:pPr eaLnBrk="1" hangingPunct="1"/>
            <a:r>
              <a:rPr lang="en-US" altLang="en-US">
                <a:ea typeface="ＭＳ Ｐゴシック" panose="020B0600070205080204" pitchFamily="34" charset="-128"/>
              </a:rPr>
              <a:t>Model wrinkles: The model suggests a variety of important factors in discourse comprehension. We</a:t>
            </a:r>
            <a:r>
              <a:rPr lang="fr-FR" altLang="ja-JP">
                <a:ea typeface="ＭＳ Ｐゴシック" panose="020B0600070205080204" pitchFamily="34" charset="-128"/>
              </a:rPr>
              <a:t>'</a:t>
            </a:r>
            <a:r>
              <a:rPr lang="en-US" altLang="ja-JP">
                <a:ea typeface="ＭＳ Ｐゴシック" panose="020B0600070205080204" pitchFamily="34" charset="-128"/>
              </a:rPr>
              <a:t>ll consider:</a:t>
            </a:r>
          </a:p>
          <a:p>
            <a:pPr lvl="1" eaLnBrk="1" hangingPunct="1"/>
            <a:r>
              <a:rPr lang="en-US" altLang="en-US">
                <a:ea typeface="ＭＳ Ｐゴシック" panose="020B0600070205080204" pitchFamily="34" charset="-128"/>
              </a:rPr>
              <a:t>Working memory.</a:t>
            </a:r>
          </a:p>
          <a:p>
            <a:pPr lvl="1" eaLnBrk="1" hangingPunct="1"/>
            <a:r>
              <a:rPr lang="en-US" altLang="en-US">
                <a:ea typeface="ＭＳ Ｐゴシック" panose="020B0600070205080204" pitchFamily="34" charset="-128"/>
              </a:rPr>
              <a:t>Strategies.</a:t>
            </a:r>
          </a:p>
          <a:p>
            <a:pPr lvl="1" eaLnBrk="1" hangingPunct="1"/>
            <a:r>
              <a:rPr lang="en-US" altLang="en-US">
                <a:ea typeface="ＭＳ Ｐゴシック" panose="020B0600070205080204" pitchFamily="34" charset="-128"/>
              </a:rPr>
              <a:t>Reader knowledge.</a:t>
            </a:r>
          </a:p>
          <a:p>
            <a:pPr lvl="1" eaLnBrk="1" hangingPunct="1"/>
            <a:r>
              <a:rPr lang="en-US" altLang="en-US">
                <a:ea typeface="ＭＳ Ｐゴシック" panose="020B0600070205080204" pitchFamily="34" charset="-128"/>
              </a:rPr>
              <a:t>Mental models (situation models).</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a:extLst>
              <a:ext uri="{FF2B5EF4-FFF2-40B4-BE49-F238E27FC236}">
                <a16:creationId xmlns:a16="http://schemas.microsoft.com/office/drawing/2014/main" id="{40D865A2-C716-9E49-B320-A97E9D0003F9}"/>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59394" name="Rectangle 3">
            <a:extLst>
              <a:ext uri="{FF2B5EF4-FFF2-40B4-BE49-F238E27FC236}">
                <a16:creationId xmlns:a16="http://schemas.microsoft.com/office/drawing/2014/main" id="{BF6FB5A0-7DA5-3041-9A0A-32A9128B16F6}"/>
              </a:ext>
            </a:extLst>
          </p:cNvPr>
          <p:cNvSpPr>
            <a:spLocks noGrp="1" noChangeArrowheads="1"/>
          </p:cNvSpPr>
          <p:nvPr>
            <p:ph idx="1"/>
          </p:nvPr>
        </p:nvSpPr>
        <p:spPr/>
        <p:txBody>
          <a:bodyPr/>
          <a:lstStyle/>
          <a:p>
            <a:pPr eaLnBrk="1" hangingPunct="1"/>
            <a:r>
              <a:rPr lang="en-US" altLang="en-US" dirty="0">
                <a:ea typeface="ＭＳ Ｐゴシック" panose="020B0600070205080204" pitchFamily="34" charset="-128"/>
              </a:rPr>
              <a:t>Model wrinkles: The model suggests a variety of important factors in discourse comprehension. We</a:t>
            </a:r>
            <a:r>
              <a:rPr lang="fr-FR" altLang="ja-JP" dirty="0">
                <a:ea typeface="ＭＳ Ｐゴシック" panose="020B0600070205080204" pitchFamily="34" charset="-128"/>
              </a:rPr>
              <a:t>'</a:t>
            </a:r>
            <a:r>
              <a:rPr lang="en-US" altLang="ja-JP" dirty="0" err="1">
                <a:ea typeface="ＭＳ Ｐゴシック" panose="020B0600070205080204" pitchFamily="34" charset="-128"/>
              </a:rPr>
              <a:t>ll</a:t>
            </a:r>
            <a:r>
              <a:rPr lang="en-US" altLang="ja-JP" dirty="0">
                <a:ea typeface="ＭＳ Ｐゴシック" panose="020B0600070205080204" pitchFamily="34" charset="-128"/>
              </a:rPr>
              <a:t> consider:</a:t>
            </a:r>
          </a:p>
          <a:p>
            <a:pPr lvl="1" eaLnBrk="1" hangingPunct="1"/>
            <a:r>
              <a:rPr lang="en-US" altLang="en-US" dirty="0">
                <a:solidFill>
                  <a:srgbClr val="00B0F0"/>
                </a:solidFill>
                <a:ea typeface="ＭＳ Ｐゴシック" panose="020B0600070205080204" pitchFamily="34" charset="-128"/>
              </a:rPr>
              <a:t>Working memory.</a:t>
            </a:r>
          </a:p>
          <a:p>
            <a:pPr lvl="1" eaLnBrk="1" hangingPunct="1"/>
            <a:r>
              <a:rPr lang="en-US" altLang="en-US" dirty="0">
                <a:ea typeface="ＭＳ Ｐゴシック" panose="020B0600070205080204" pitchFamily="34" charset="-128"/>
              </a:rPr>
              <a:t>Strategies.</a:t>
            </a:r>
          </a:p>
          <a:p>
            <a:pPr lvl="1" eaLnBrk="1" hangingPunct="1"/>
            <a:r>
              <a:rPr lang="en-US" altLang="en-US" dirty="0">
                <a:ea typeface="ＭＳ Ｐゴシック" panose="020B0600070205080204" pitchFamily="34" charset="-128"/>
              </a:rPr>
              <a:t>Reader knowledge.</a:t>
            </a:r>
          </a:p>
          <a:p>
            <a:pPr lvl="1" eaLnBrk="1" hangingPunct="1"/>
            <a:r>
              <a:rPr lang="en-US" altLang="en-US" dirty="0">
                <a:ea typeface="ＭＳ Ｐゴシック" panose="020B0600070205080204" pitchFamily="34" charset="-128"/>
              </a:rPr>
              <a:t>Mental models (situation models).</a:t>
            </a:r>
          </a:p>
        </p:txBody>
      </p:sp>
    </p:spTree>
    <p:extLst>
      <p:ext uri="{BB962C8B-B14F-4D97-AF65-F5344CB8AC3E}">
        <p14:creationId xmlns:p14="http://schemas.microsoft.com/office/powerpoint/2010/main" val="155220618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a:extLst>
              <a:ext uri="{FF2B5EF4-FFF2-40B4-BE49-F238E27FC236}">
                <a16:creationId xmlns:a16="http://schemas.microsoft.com/office/drawing/2014/main" id="{B807D2D6-3F67-0F42-A486-489DFFED2C6E}"/>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61442" name="Rectangle 3">
            <a:extLst>
              <a:ext uri="{FF2B5EF4-FFF2-40B4-BE49-F238E27FC236}">
                <a16:creationId xmlns:a16="http://schemas.microsoft.com/office/drawing/2014/main" id="{EE6E4FA7-89BE-AA40-92DE-98C8FBC11979}"/>
              </a:ext>
            </a:extLst>
          </p:cNvPr>
          <p:cNvSpPr>
            <a:spLocks noGrp="1" noChangeArrowheads="1"/>
          </p:cNvSpPr>
          <p:nvPr>
            <p:ph idx="1"/>
          </p:nvPr>
        </p:nvSpPr>
        <p:spPr/>
        <p:txBody>
          <a:bodyPr/>
          <a:lstStyle/>
          <a:p>
            <a:pPr eaLnBrk="1" hangingPunct="1"/>
            <a:r>
              <a:rPr lang="en-US" altLang="en-US">
                <a:ea typeface="ＭＳ Ｐゴシック" panose="020B0600070205080204" pitchFamily="34" charset="-128"/>
              </a:rPr>
              <a:t>Working memory management: The trick in discourse comprehension is managing working memory load.</a:t>
            </a:r>
          </a:p>
          <a:p>
            <a:pPr lvl="1" eaLnBrk="1" hangingPunct="1"/>
            <a:r>
              <a:rPr lang="en-US" altLang="en-US">
                <a:ea typeface="ＭＳ Ｐゴシック" panose="020B0600070205080204" pitchFamily="34" charset="-128"/>
              </a:rPr>
              <a:t>Measurement: Reading span. Read each sentence and decide if it is a legitimate English sentence, remember the last word of each sentence (in caps).</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a:extLst>
              <a:ext uri="{FF2B5EF4-FFF2-40B4-BE49-F238E27FC236}">
                <a16:creationId xmlns:a16="http://schemas.microsoft.com/office/drawing/2014/main" id="{038BE2DE-FA59-9947-8D8B-861D64698ECA}"/>
              </a:ext>
            </a:extLst>
          </p:cNvPr>
          <p:cNvSpPr>
            <a:spLocks noGrp="1" noChangeArrowheads="1"/>
          </p:cNvSpPr>
          <p:nvPr>
            <p:ph type="title"/>
          </p:nvPr>
        </p:nvSpPr>
        <p:spPr/>
        <p:txBody>
          <a:bodyPr/>
          <a:lstStyle/>
          <a:p>
            <a:pPr eaLnBrk="1" hangingPunct="1"/>
            <a:endParaRPr lang="en-US" altLang="en-US">
              <a:ea typeface="ＭＳ Ｐゴシック" panose="020B0600070205080204" pitchFamily="34" charset="-128"/>
            </a:endParaRPr>
          </a:p>
        </p:txBody>
      </p:sp>
      <p:sp>
        <p:nvSpPr>
          <p:cNvPr id="63490" name="Rectangle 3">
            <a:extLst>
              <a:ext uri="{FF2B5EF4-FFF2-40B4-BE49-F238E27FC236}">
                <a16:creationId xmlns:a16="http://schemas.microsoft.com/office/drawing/2014/main" id="{2F47E9B6-7729-2F4F-81CD-D4B7B22F9373}"/>
              </a:ext>
            </a:extLst>
          </p:cNvPr>
          <p:cNvSpPr>
            <a:spLocks noGrp="1" noChangeArrowheads="1"/>
          </p:cNvSpPr>
          <p:nvPr>
            <p:ph idx="1"/>
          </p:nvPr>
        </p:nvSpPr>
        <p:spPr/>
        <p:txBody>
          <a:bodyPr/>
          <a:lstStyle/>
          <a:p>
            <a:pPr eaLnBrk="1" hangingPunct="1"/>
            <a:r>
              <a:rPr lang="en-US" altLang="en-US">
                <a:ea typeface="ＭＳ Ｐゴシック" panose="020B0600070205080204" pitchFamily="34" charset="-128"/>
              </a:rPr>
              <a:t>When in trouble, children hope for an intervention by a super HUMAN.</a:t>
            </a:r>
          </a:p>
        </p:txBody>
      </p:sp>
    </p:spTree>
  </p:cSld>
  <p:clrMapOvr>
    <a:masterClrMapping/>
  </p:clrMapOvr>
  <p:transition advTm="800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a:extLst>
              <a:ext uri="{FF2B5EF4-FFF2-40B4-BE49-F238E27FC236}">
                <a16:creationId xmlns:a16="http://schemas.microsoft.com/office/drawing/2014/main" id="{2D58A8CA-2243-1B44-8EBA-913116A3A884}"/>
              </a:ext>
            </a:extLst>
          </p:cNvPr>
          <p:cNvSpPr>
            <a:spLocks noGrp="1" noChangeArrowheads="1"/>
          </p:cNvSpPr>
          <p:nvPr>
            <p:ph type="title"/>
          </p:nvPr>
        </p:nvSpPr>
        <p:spPr/>
        <p:txBody>
          <a:bodyPr/>
          <a:lstStyle/>
          <a:p>
            <a:pPr eaLnBrk="1" hangingPunct="1"/>
            <a:endParaRPr lang="en-US" altLang="en-US">
              <a:ea typeface="ＭＳ Ｐゴシック" panose="020B0600070205080204" pitchFamily="34" charset="-128"/>
            </a:endParaRPr>
          </a:p>
        </p:txBody>
      </p:sp>
      <p:sp>
        <p:nvSpPr>
          <p:cNvPr id="65538" name="Rectangle 3">
            <a:extLst>
              <a:ext uri="{FF2B5EF4-FFF2-40B4-BE49-F238E27FC236}">
                <a16:creationId xmlns:a16="http://schemas.microsoft.com/office/drawing/2014/main" id="{E7A5859E-F7EC-BD4B-A68A-4DD8C1DB06D2}"/>
              </a:ext>
            </a:extLst>
          </p:cNvPr>
          <p:cNvSpPr>
            <a:spLocks noGrp="1" noChangeArrowheads="1"/>
          </p:cNvSpPr>
          <p:nvPr>
            <p:ph idx="1"/>
          </p:nvPr>
        </p:nvSpPr>
        <p:spPr/>
        <p:txBody>
          <a:bodyPr/>
          <a:lstStyle/>
          <a:p>
            <a:pPr eaLnBrk="1" hangingPunct="1"/>
            <a:r>
              <a:rPr lang="en-US" altLang="en-US">
                <a:ea typeface="ＭＳ Ｐゴシック" panose="020B0600070205080204" pitchFamily="34" charset="-128"/>
              </a:rPr>
              <a:t>It was your significance in the suffering of the war that honored the TOAST.</a:t>
            </a:r>
          </a:p>
        </p:txBody>
      </p:sp>
    </p:spTree>
  </p:cSld>
  <p:clrMapOvr>
    <a:masterClrMapping/>
  </p:clrMapOvr>
  <p:transition advTm="800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a:extLst>
              <a:ext uri="{FF2B5EF4-FFF2-40B4-BE49-F238E27FC236}">
                <a16:creationId xmlns:a16="http://schemas.microsoft.com/office/drawing/2014/main" id="{CE12FCDE-6E74-2F49-8937-D517D1BF2F1B}"/>
              </a:ext>
            </a:extLst>
          </p:cNvPr>
          <p:cNvSpPr>
            <a:spLocks noGrp="1" noChangeArrowheads="1"/>
          </p:cNvSpPr>
          <p:nvPr>
            <p:ph type="title"/>
          </p:nvPr>
        </p:nvSpPr>
        <p:spPr/>
        <p:txBody>
          <a:bodyPr/>
          <a:lstStyle/>
          <a:p>
            <a:pPr eaLnBrk="1" hangingPunct="1"/>
            <a:endParaRPr lang="en-US" altLang="en-US">
              <a:ea typeface="ＭＳ Ｐゴシック" panose="020B0600070205080204" pitchFamily="34" charset="-128"/>
            </a:endParaRPr>
          </a:p>
        </p:txBody>
      </p:sp>
      <p:sp>
        <p:nvSpPr>
          <p:cNvPr id="67586" name="Rectangle 3">
            <a:extLst>
              <a:ext uri="{FF2B5EF4-FFF2-40B4-BE49-F238E27FC236}">
                <a16:creationId xmlns:a16="http://schemas.microsoft.com/office/drawing/2014/main" id="{F6EF3270-D93E-2E40-B534-9DA880577CB5}"/>
              </a:ext>
            </a:extLst>
          </p:cNvPr>
          <p:cNvSpPr>
            <a:spLocks noGrp="1" noChangeArrowheads="1"/>
          </p:cNvSpPr>
          <p:nvPr>
            <p:ph idx="1"/>
          </p:nvPr>
        </p:nvSpPr>
        <p:spPr/>
        <p:txBody>
          <a:bodyPr/>
          <a:lstStyle/>
          <a:p>
            <a:pPr eaLnBrk="1" hangingPunct="1"/>
            <a:r>
              <a:rPr lang="en-US" altLang="en-US">
                <a:ea typeface="ＭＳ Ｐゴシック" panose="020B0600070205080204" pitchFamily="34" charset="-128"/>
              </a:rPr>
              <a:t>Recall WORDS…</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a:extLst>
              <a:ext uri="{FF2B5EF4-FFF2-40B4-BE49-F238E27FC236}">
                <a16:creationId xmlns:a16="http://schemas.microsoft.com/office/drawing/2014/main" id="{AA21209D-5A05-F746-B096-2CF3D7BDE40F}"/>
              </a:ext>
            </a:extLst>
          </p:cNvPr>
          <p:cNvSpPr>
            <a:spLocks noGrp="1" noChangeArrowheads="1"/>
          </p:cNvSpPr>
          <p:nvPr>
            <p:ph type="title"/>
          </p:nvPr>
        </p:nvSpPr>
        <p:spPr/>
        <p:txBody>
          <a:bodyPr/>
          <a:lstStyle/>
          <a:p>
            <a:pPr eaLnBrk="1" hangingPunct="1"/>
            <a:endParaRPr lang="en-US" altLang="en-US">
              <a:ea typeface="ＭＳ Ｐゴシック" panose="020B0600070205080204" pitchFamily="34" charset="-128"/>
            </a:endParaRPr>
          </a:p>
        </p:txBody>
      </p:sp>
      <p:sp>
        <p:nvSpPr>
          <p:cNvPr id="69634" name="Rectangle 3">
            <a:extLst>
              <a:ext uri="{FF2B5EF4-FFF2-40B4-BE49-F238E27FC236}">
                <a16:creationId xmlns:a16="http://schemas.microsoft.com/office/drawing/2014/main" id="{6F5D0598-85D3-AA47-9D35-DE47223D1598}"/>
              </a:ext>
            </a:extLst>
          </p:cNvPr>
          <p:cNvSpPr>
            <a:spLocks noGrp="1" noChangeArrowheads="1"/>
          </p:cNvSpPr>
          <p:nvPr>
            <p:ph idx="1"/>
          </p:nvPr>
        </p:nvSpPr>
        <p:spPr/>
        <p:txBody>
          <a:bodyPr/>
          <a:lstStyle/>
          <a:p>
            <a:pPr eaLnBrk="1" hangingPunct="1"/>
            <a:r>
              <a:rPr lang="en-US" altLang="en-US">
                <a:ea typeface="ＭＳ Ｐゴシック" panose="020B0600070205080204" pitchFamily="34" charset="-128"/>
              </a:rPr>
              <a:t>Recall WORDS…</a:t>
            </a:r>
          </a:p>
          <a:p>
            <a:pPr lvl="1" eaLnBrk="1" hangingPunct="1"/>
            <a:r>
              <a:rPr lang="en-US" altLang="en-US">
                <a:ea typeface="ＭＳ Ｐゴシック" panose="020B0600070205080204" pitchFamily="34" charset="-128"/>
              </a:rPr>
              <a:t>HUMAN</a:t>
            </a:r>
          </a:p>
          <a:p>
            <a:pPr lvl="1" eaLnBrk="1" hangingPunct="1"/>
            <a:r>
              <a:rPr lang="en-US" altLang="en-US">
                <a:ea typeface="ＭＳ Ｐゴシック" panose="020B0600070205080204" pitchFamily="34" charset="-128"/>
              </a:rPr>
              <a:t>TOAST</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a:extLst>
              <a:ext uri="{FF2B5EF4-FFF2-40B4-BE49-F238E27FC236}">
                <a16:creationId xmlns:a16="http://schemas.microsoft.com/office/drawing/2014/main" id="{8CA364D3-3060-5E46-9750-AB20B34C1FBB}"/>
              </a:ext>
            </a:extLst>
          </p:cNvPr>
          <p:cNvSpPr>
            <a:spLocks noGrp="1" noChangeArrowheads="1"/>
          </p:cNvSpPr>
          <p:nvPr>
            <p:ph type="title"/>
          </p:nvPr>
        </p:nvSpPr>
        <p:spPr/>
        <p:txBody>
          <a:bodyPr/>
          <a:lstStyle/>
          <a:p>
            <a:pPr eaLnBrk="1" hangingPunct="1"/>
            <a:endParaRPr lang="en-US" altLang="en-US">
              <a:ea typeface="ＭＳ Ｐゴシック" panose="020B0600070205080204" pitchFamily="34" charset="-128"/>
            </a:endParaRPr>
          </a:p>
        </p:txBody>
      </p:sp>
      <p:sp>
        <p:nvSpPr>
          <p:cNvPr id="71682" name="Rectangle 3">
            <a:extLst>
              <a:ext uri="{FF2B5EF4-FFF2-40B4-BE49-F238E27FC236}">
                <a16:creationId xmlns:a16="http://schemas.microsoft.com/office/drawing/2014/main" id="{785369B4-CF0D-7746-A751-F102C04A7370}"/>
              </a:ext>
            </a:extLst>
          </p:cNvPr>
          <p:cNvSpPr>
            <a:spLocks noGrp="1" noChangeArrowheads="1"/>
          </p:cNvSpPr>
          <p:nvPr>
            <p:ph idx="1"/>
          </p:nvPr>
        </p:nvSpPr>
        <p:spPr/>
        <p:txBody>
          <a:bodyPr/>
          <a:lstStyle/>
          <a:p>
            <a:pPr eaLnBrk="1" hangingPunct="1"/>
            <a:r>
              <a:rPr lang="en-US" altLang="en-US">
                <a:ea typeface="ＭＳ Ｐゴシック" panose="020B0600070205080204" pitchFamily="34" charset="-128"/>
              </a:rPr>
              <a:t>The girl hesitated for a moment to eat the onions because her husband hated an OCEAN.</a:t>
            </a:r>
          </a:p>
        </p:txBody>
      </p:sp>
    </p:spTree>
  </p:cSld>
  <p:clrMapOvr>
    <a:masterClrMapping/>
  </p:clrMapOvr>
  <p:transition advTm="800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a:extLst>
              <a:ext uri="{FF2B5EF4-FFF2-40B4-BE49-F238E27FC236}">
                <a16:creationId xmlns:a16="http://schemas.microsoft.com/office/drawing/2014/main" id="{AD31DA71-FFB4-6B44-AD83-169B09A4015A}"/>
              </a:ext>
            </a:extLst>
          </p:cNvPr>
          <p:cNvSpPr>
            <a:spLocks noGrp="1" noChangeArrowheads="1"/>
          </p:cNvSpPr>
          <p:nvPr>
            <p:ph type="title"/>
          </p:nvPr>
        </p:nvSpPr>
        <p:spPr/>
        <p:txBody>
          <a:bodyPr/>
          <a:lstStyle/>
          <a:p>
            <a:pPr eaLnBrk="1" hangingPunct="1"/>
            <a:endParaRPr lang="en-US" altLang="en-US">
              <a:ea typeface="ＭＳ Ｐゴシック" panose="020B0600070205080204" pitchFamily="34" charset="-128"/>
            </a:endParaRPr>
          </a:p>
        </p:txBody>
      </p:sp>
      <p:sp>
        <p:nvSpPr>
          <p:cNvPr id="73730" name="Rectangle 3">
            <a:extLst>
              <a:ext uri="{FF2B5EF4-FFF2-40B4-BE49-F238E27FC236}">
                <a16:creationId xmlns:a16="http://schemas.microsoft.com/office/drawing/2014/main" id="{33355054-456C-CC43-84A8-F4589E7B7653}"/>
              </a:ext>
            </a:extLst>
          </p:cNvPr>
          <p:cNvSpPr>
            <a:spLocks noGrp="1" noChangeArrowheads="1"/>
          </p:cNvSpPr>
          <p:nvPr>
            <p:ph idx="1"/>
          </p:nvPr>
        </p:nvSpPr>
        <p:spPr/>
        <p:txBody>
          <a:bodyPr/>
          <a:lstStyle/>
          <a:p>
            <a:pPr eaLnBrk="1" hangingPunct="1"/>
            <a:r>
              <a:rPr lang="en-US" altLang="en-US">
                <a:ea typeface="ＭＳ Ｐゴシック" panose="020B0600070205080204" pitchFamily="34" charset="-128"/>
              </a:rPr>
              <a:t>The man tripped and fell down the stairs, causing his knee to bleed BADLY.</a:t>
            </a:r>
          </a:p>
        </p:txBody>
      </p:sp>
    </p:spTree>
  </p:cSld>
  <p:clrMapOvr>
    <a:masterClrMapping/>
  </p:clrMapOvr>
  <p:transition advTm="800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a:extLst>
              <a:ext uri="{FF2B5EF4-FFF2-40B4-BE49-F238E27FC236}">
                <a16:creationId xmlns:a16="http://schemas.microsoft.com/office/drawing/2014/main" id="{1F92E756-69B7-2A4E-BC69-063D1D8CF467}"/>
              </a:ext>
            </a:extLst>
          </p:cNvPr>
          <p:cNvSpPr>
            <a:spLocks noGrp="1" noChangeArrowheads="1"/>
          </p:cNvSpPr>
          <p:nvPr>
            <p:ph type="title"/>
          </p:nvPr>
        </p:nvSpPr>
        <p:spPr/>
        <p:txBody>
          <a:bodyPr/>
          <a:lstStyle/>
          <a:p>
            <a:pPr eaLnBrk="1" hangingPunct="1"/>
            <a:endParaRPr lang="en-US" altLang="en-US">
              <a:ea typeface="ＭＳ Ｐゴシック" panose="020B0600070205080204" pitchFamily="34" charset="-128"/>
            </a:endParaRPr>
          </a:p>
        </p:txBody>
      </p:sp>
      <p:sp>
        <p:nvSpPr>
          <p:cNvPr id="75778" name="Rectangle 3">
            <a:extLst>
              <a:ext uri="{FF2B5EF4-FFF2-40B4-BE49-F238E27FC236}">
                <a16:creationId xmlns:a16="http://schemas.microsoft.com/office/drawing/2014/main" id="{18A84308-0515-0047-ACF9-DEDA7881AFDF}"/>
              </a:ext>
            </a:extLst>
          </p:cNvPr>
          <p:cNvSpPr>
            <a:spLocks noGrp="1" noChangeArrowheads="1"/>
          </p:cNvSpPr>
          <p:nvPr>
            <p:ph idx="1"/>
          </p:nvPr>
        </p:nvSpPr>
        <p:spPr/>
        <p:txBody>
          <a:bodyPr/>
          <a:lstStyle/>
          <a:p>
            <a:pPr eaLnBrk="1" hangingPunct="1"/>
            <a:r>
              <a:rPr lang="en-US" altLang="en-US">
                <a:ea typeface="ＭＳ Ｐゴシック" panose="020B0600070205080204" pitchFamily="34" charset="-128"/>
              </a:rPr>
              <a:t>Due to his gross inadequacies, his position as director was terminated ABRUPTLY.</a:t>
            </a:r>
          </a:p>
        </p:txBody>
      </p:sp>
    </p:spTree>
  </p:cSld>
  <p:clrMapOvr>
    <a:masterClrMapping/>
  </p:clrMapOvr>
  <p:transition advTm="8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1549F7B1-FC04-444A-A307-6E956230BBC9}"/>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20482" name="Rectangle 3">
            <a:extLst>
              <a:ext uri="{FF2B5EF4-FFF2-40B4-BE49-F238E27FC236}">
                <a16:creationId xmlns:a16="http://schemas.microsoft.com/office/drawing/2014/main" id="{9B4A57DF-868D-E247-A8AE-720535D2DD86}"/>
              </a:ext>
            </a:extLst>
          </p:cNvPr>
          <p:cNvSpPr>
            <a:spLocks noGrp="1" noChangeArrowheads="1"/>
          </p:cNvSpPr>
          <p:nvPr>
            <p:ph idx="1"/>
          </p:nvPr>
        </p:nvSpPr>
        <p:spPr/>
        <p:txBody>
          <a:bodyPr/>
          <a:lstStyle/>
          <a:p>
            <a:pPr eaLnBrk="1" hangingPunct="1"/>
            <a:r>
              <a:rPr lang="en-US" altLang="en-US">
                <a:ea typeface="ＭＳ Ｐゴシック" panose="020B0600070205080204" pitchFamily="34" charset="-128"/>
              </a:rPr>
              <a:t>Questions:</a:t>
            </a:r>
          </a:p>
          <a:p>
            <a:pPr lvl="1" eaLnBrk="1" hangingPunct="1"/>
            <a:r>
              <a:rPr lang="en-US" altLang="en-US">
                <a:ea typeface="ＭＳ Ｐゴシック" panose="020B0600070205080204" pitchFamily="34" charset="-128"/>
              </a:rPr>
              <a:t>When you say you </a:t>
            </a:r>
            <a:r>
              <a:rPr lang="ja-JP" altLang="en-US">
                <a:ea typeface="ＭＳ Ｐゴシック" panose="020B0600070205080204" pitchFamily="34" charset="-128"/>
              </a:rPr>
              <a:t>“</a:t>
            </a:r>
            <a:r>
              <a:rPr lang="en-US" altLang="ja-JP">
                <a:ea typeface="ＭＳ Ｐゴシック" panose="020B0600070205080204" pitchFamily="34" charset="-128"/>
              </a:rPr>
              <a:t>understand</a:t>
            </a:r>
            <a:r>
              <a:rPr lang="ja-JP" altLang="en-US">
                <a:ea typeface="ＭＳ Ｐゴシック" panose="020B0600070205080204" pitchFamily="34" charset="-128"/>
              </a:rPr>
              <a:t>”</a:t>
            </a:r>
            <a:r>
              <a:rPr lang="en-US" altLang="ja-JP">
                <a:ea typeface="ＭＳ Ｐゴシック" panose="020B0600070205080204" pitchFamily="34" charset="-128"/>
              </a:rPr>
              <a:t> one of these passages, what do you have? What have you done?</a:t>
            </a:r>
          </a:p>
          <a:p>
            <a:pPr lvl="1" eaLnBrk="1" hangingPunct="1"/>
            <a:r>
              <a:rPr lang="en-US" altLang="en-US">
                <a:ea typeface="ＭＳ Ｐゴシック" panose="020B0600070205080204" pitchFamily="34" charset="-128"/>
              </a:rPr>
              <a:t>Why does one seem easier to </a:t>
            </a:r>
            <a:r>
              <a:rPr lang="ja-JP" altLang="en-US">
                <a:ea typeface="ＭＳ Ｐゴシック" panose="020B0600070205080204" pitchFamily="34" charset="-128"/>
              </a:rPr>
              <a:t>“</a:t>
            </a:r>
            <a:r>
              <a:rPr lang="en-US" altLang="ja-JP">
                <a:ea typeface="ＭＳ Ｐゴシック" panose="020B0600070205080204" pitchFamily="34" charset="-128"/>
              </a:rPr>
              <a:t>understand</a:t>
            </a:r>
            <a:r>
              <a:rPr lang="ja-JP" altLang="en-US">
                <a:ea typeface="ＭＳ Ｐゴシック" panose="020B0600070205080204" pitchFamily="34" charset="-128"/>
              </a:rPr>
              <a:t>”</a:t>
            </a:r>
            <a:r>
              <a:rPr lang="en-US" altLang="ja-JP">
                <a:ea typeface="ＭＳ Ｐゴシック" panose="020B0600070205080204" pitchFamily="34" charset="-128"/>
              </a:rPr>
              <a:t> than the other?</a:t>
            </a:r>
            <a:endParaRPr lang="en-US" altLang="en-US">
              <a:ea typeface="ＭＳ Ｐゴシック" panose="020B0600070205080204" pitchFamily="34" charset="-128"/>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a:extLst>
              <a:ext uri="{FF2B5EF4-FFF2-40B4-BE49-F238E27FC236}">
                <a16:creationId xmlns:a16="http://schemas.microsoft.com/office/drawing/2014/main" id="{CF1AB96B-4630-4D45-8327-863600D0E979}"/>
              </a:ext>
            </a:extLst>
          </p:cNvPr>
          <p:cNvSpPr>
            <a:spLocks noGrp="1" noChangeArrowheads="1"/>
          </p:cNvSpPr>
          <p:nvPr>
            <p:ph type="title"/>
          </p:nvPr>
        </p:nvSpPr>
        <p:spPr/>
        <p:txBody>
          <a:bodyPr/>
          <a:lstStyle/>
          <a:p>
            <a:pPr eaLnBrk="1" hangingPunct="1"/>
            <a:endParaRPr lang="en-US" altLang="en-US">
              <a:ea typeface="ＭＳ Ｐゴシック" panose="020B0600070205080204" pitchFamily="34" charset="-128"/>
            </a:endParaRPr>
          </a:p>
        </p:txBody>
      </p:sp>
      <p:sp>
        <p:nvSpPr>
          <p:cNvPr id="77826" name="Rectangle 3">
            <a:extLst>
              <a:ext uri="{FF2B5EF4-FFF2-40B4-BE49-F238E27FC236}">
                <a16:creationId xmlns:a16="http://schemas.microsoft.com/office/drawing/2014/main" id="{1158886D-E81D-9040-9D9C-05A3256DC867}"/>
              </a:ext>
            </a:extLst>
          </p:cNvPr>
          <p:cNvSpPr>
            <a:spLocks noGrp="1" noChangeArrowheads="1"/>
          </p:cNvSpPr>
          <p:nvPr>
            <p:ph idx="1"/>
          </p:nvPr>
        </p:nvSpPr>
        <p:spPr/>
        <p:txBody>
          <a:bodyPr/>
          <a:lstStyle/>
          <a:p>
            <a:pPr eaLnBrk="1" hangingPunct="1"/>
            <a:r>
              <a:rPr lang="en-US" altLang="en-US">
                <a:ea typeface="ＭＳ Ｐゴシック" panose="020B0600070205080204" pitchFamily="34" charset="-128"/>
              </a:rPr>
              <a:t>Recall WORDS…</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a:extLst>
              <a:ext uri="{FF2B5EF4-FFF2-40B4-BE49-F238E27FC236}">
                <a16:creationId xmlns:a16="http://schemas.microsoft.com/office/drawing/2014/main" id="{F8BF31E2-A774-5C4F-89D5-FB26C01A40E8}"/>
              </a:ext>
            </a:extLst>
          </p:cNvPr>
          <p:cNvSpPr>
            <a:spLocks noGrp="1" noChangeArrowheads="1"/>
          </p:cNvSpPr>
          <p:nvPr>
            <p:ph type="title"/>
          </p:nvPr>
        </p:nvSpPr>
        <p:spPr/>
        <p:txBody>
          <a:bodyPr/>
          <a:lstStyle/>
          <a:p>
            <a:pPr eaLnBrk="1" hangingPunct="1"/>
            <a:endParaRPr lang="en-US" altLang="en-US">
              <a:ea typeface="ＭＳ Ｐゴシック" panose="020B0600070205080204" pitchFamily="34" charset="-128"/>
            </a:endParaRPr>
          </a:p>
        </p:txBody>
      </p:sp>
      <p:sp>
        <p:nvSpPr>
          <p:cNvPr id="79874" name="Rectangle 3">
            <a:extLst>
              <a:ext uri="{FF2B5EF4-FFF2-40B4-BE49-F238E27FC236}">
                <a16:creationId xmlns:a16="http://schemas.microsoft.com/office/drawing/2014/main" id="{AF1441A6-A6F0-0940-9355-9DAC680DEAED}"/>
              </a:ext>
            </a:extLst>
          </p:cNvPr>
          <p:cNvSpPr>
            <a:spLocks noGrp="1" noChangeArrowheads="1"/>
          </p:cNvSpPr>
          <p:nvPr>
            <p:ph idx="1"/>
          </p:nvPr>
        </p:nvSpPr>
        <p:spPr/>
        <p:txBody>
          <a:bodyPr/>
          <a:lstStyle/>
          <a:p>
            <a:pPr eaLnBrk="1" hangingPunct="1"/>
            <a:r>
              <a:rPr lang="en-US" altLang="en-US">
                <a:ea typeface="ＭＳ Ｐゴシック" panose="020B0600070205080204" pitchFamily="34" charset="-128"/>
              </a:rPr>
              <a:t>Recall WORDS…</a:t>
            </a:r>
          </a:p>
          <a:p>
            <a:pPr lvl="1" eaLnBrk="1" hangingPunct="1"/>
            <a:r>
              <a:rPr lang="en-US" altLang="en-US">
                <a:ea typeface="ＭＳ Ｐゴシック" panose="020B0600070205080204" pitchFamily="34" charset="-128"/>
              </a:rPr>
              <a:t>OCEAN</a:t>
            </a:r>
          </a:p>
          <a:p>
            <a:pPr lvl="1" eaLnBrk="1" hangingPunct="1"/>
            <a:r>
              <a:rPr lang="en-US" altLang="en-US">
                <a:ea typeface="ＭＳ Ｐゴシック" panose="020B0600070205080204" pitchFamily="34" charset="-128"/>
              </a:rPr>
              <a:t>BADLY</a:t>
            </a:r>
          </a:p>
          <a:p>
            <a:pPr lvl="1" eaLnBrk="1" hangingPunct="1"/>
            <a:r>
              <a:rPr lang="en-US" altLang="en-US">
                <a:ea typeface="ＭＳ Ｐゴシック" panose="020B0600070205080204" pitchFamily="34" charset="-128"/>
              </a:rPr>
              <a:t>ABRUPTLY</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a:extLst>
              <a:ext uri="{FF2B5EF4-FFF2-40B4-BE49-F238E27FC236}">
                <a16:creationId xmlns:a16="http://schemas.microsoft.com/office/drawing/2014/main" id="{E713D14C-8431-874A-9E87-76884EDA5046}"/>
              </a:ext>
            </a:extLst>
          </p:cNvPr>
          <p:cNvSpPr>
            <a:spLocks noGrp="1" noChangeArrowheads="1"/>
          </p:cNvSpPr>
          <p:nvPr>
            <p:ph type="title"/>
          </p:nvPr>
        </p:nvSpPr>
        <p:spPr/>
        <p:txBody>
          <a:bodyPr/>
          <a:lstStyle/>
          <a:p>
            <a:pPr eaLnBrk="1" hangingPunct="1"/>
            <a:endParaRPr lang="en-US" altLang="en-US">
              <a:ea typeface="ＭＳ Ｐゴシック" panose="020B0600070205080204" pitchFamily="34" charset="-128"/>
            </a:endParaRPr>
          </a:p>
        </p:txBody>
      </p:sp>
      <p:sp>
        <p:nvSpPr>
          <p:cNvPr id="81922" name="Rectangle 3">
            <a:extLst>
              <a:ext uri="{FF2B5EF4-FFF2-40B4-BE49-F238E27FC236}">
                <a16:creationId xmlns:a16="http://schemas.microsoft.com/office/drawing/2014/main" id="{2A792268-7D84-0B4F-BC99-F3337330CDCC}"/>
              </a:ext>
            </a:extLst>
          </p:cNvPr>
          <p:cNvSpPr>
            <a:spLocks noGrp="1" noChangeArrowheads="1"/>
          </p:cNvSpPr>
          <p:nvPr>
            <p:ph idx="1"/>
          </p:nvPr>
        </p:nvSpPr>
        <p:spPr/>
        <p:txBody>
          <a:bodyPr/>
          <a:lstStyle/>
          <a:p>
            <a:pPr eaLnBrk="1" hangingPunct="1"/>
            <a:r>
              <a:rPr lang="en-US" altLang="en-US">
                <a:ea typeface="ＭＳ Ｐゴシック" panose="020B0600070205080204" pitchFamily="34" charset="-128"/>
              </a:rPr>
              <a:t>The child thought more about the war than his father who had been a HAT.</a:t>
            </a:r>
          </a:p>
        </p:txBody>
      </p:sp>
    </p:spTree>
  </p:cSld>
  <p:clrMapOvr>
    <a:masterClrMapping/>
  </p:clrMapOvr>
  <p:transition advTm="800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a:extLst>
              <a:ext uri="{FF2B5EF4-FFF2-40B4-BE49-F238E27FC236}">
                <a16:creationId xmlns:a16="http://schemas.microsoft.com/office/drawing/2014/main" id="{A72258F7-0BFA-DA48-AB64-74CE57FAAD95}"/>
              </a:ext>
            </a:extLst>
          </p:cNvPr>
          <p:cNvSpPr>
            <a:spLocks noGrp="1" noChangeArrowheads="1"/>
          </p:cNvSpPr>
          <p:nvPr>
            <p:ph type="title"/>
          </p:nvPr>
        </p:nvSpPr>
        <p:spPr/>
        <p:txBody>
          <a:bodyPr/>
          <a:lstStyle/>
          <a:p>
            <a:pPr eaLnBrk="1" hangingPunct="1"/>
            <a:endParaRPr lang="en-US" altLang="en-US">
              <a:ea typeface="ＭＳ Ｐゴシック" panose="020B0600070205080204" pitchFamily="34" charset="-128"/>
            </a:endParaRPr>
          </a:p>
        </p:txBody>
      </p:sp>
      <p:sp>
        <p:nvSpPr>
          <p:cNvPr id="83970" name="Rectangle 3">
            <a:extLst>
              <a:ext uri="{FF2B5EF4-FFF2-40B4-BE49-F238E27FC236}">
                <a16:creationId xmlns:a16="http://schemas.microsoft.com/office/drawing/2014/main" id="{29967E70-13D7-EF4F-9175-05A36DB03B51}"/>
              </a:ext>
            </a:extLst>
          </p:cNvPr>
          <p:cNvSpPr>
            <a:spLocks noGrp="1" noChangeArrowheads="1"/>
          </p:cNvSpPr>
          <p:nvPr>
            <p:ph idx="1"/>
          </p:nvPr>
        </p:nvSpPr>
        <p:spPr/>
        <p:txBody>
          <a:bodyPr/>
          <a:lstStyle/>
          <a:p>
            <a:pPr eaLnBrk="1" hangingPunct="1"/>
            <a:r>
              <a:rPr lang="en-US" altLang="en-US">
                <a:ea typeface="ＭＳ Ｐゴシック" panose="020B0600070205080204" pitchFamily="34" charset="-128"/>
              </a:rPr>
              <a:t>The man began to grow grain for last year</a:t>
            </a:r>
            <a:r>
              <a:rPr lang="fr-FR" altLang="en-US">
                <a:ea typeface="ＭＳ Ｐゴシック" panose="020B0600070205080204" pitchFamily="34" charset="-128"/>
              </a:rPr>
              <a:t>'</a:t>
            </a:r>
            <a:r>
              <a:rPr lang="en-US" altLang="en-US">
                <a:ea typeface="ＭＳ Ｐゴシック" panose="020B0600070205080204" pitchFamily="34" charset="-128"/>
              </a:rPr>
              <a:t>s crop with dry WATER.</a:t>
            </a:r>
          </a:p>
        </p:txBody>
      </p:sp>
    </p:spTree>
  </p:cSld>
  <p:clrMapOvr>
    <a:masterClrMapping/>
  </p:clrMapOvr>
  <p:transition advTm="800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a:extLst>
              <a:ext uri="{FF2B5EF4-FFF2-40B4-BE49-F238E27FC236}">
                <a16:creationId xmlns:a16="http://schemas.microsoft.com/office/drawing/2014/main" id="{488F936D-0A22-3141-B8E4-B94DD6DE1A3D}"/>
              </a:ext>
            </a:extLst>
          </p:cNvPr>
          <p:cNvSpPr>
            <a:spLocks noGrp="1" noChangeArrowheads="1"/>
          </p:cNvSpPr>
          <p:nvPr>
            <p:ph type="title"/>
          </p:nvPr>
        </p:nvSpPr>
        <p:spPr/>
        <p:txBody>
          <a:bodyPr/>
          <a:lstStyle/>
          <a:p>
            <a:pPr eaLnBrk="1" hangingPunct="1"/>
            <a:endParaRPr lang="en-US" altLang="en-US">
              <a:ea typeface="ＭＳ Ｐゴシック" panose="020B0600070205080204" pitchFamily="34" charset="-128"/>
            </a:endParaRPr>
          </a:p>
        </p:txBody>
      </p:sp>
      <p:sp>
        <p:nvSpPr>
          <p:cNvPr id="86018" name="Rectangle 3">
            <a:extLst>
              <a:ext uri="{FF2B5EF4-FFF2-40B4-BE49-F238E27FC236}">
                <a16:creationId xmlns:a16="http://schemas.microsoft.com/office/drawing/2014/main" id="{2D09EE60-D492-E040-B1DE-F2F0BADA33D1}"/>
              </a:ext>
            </a:extLst>
          </p:cNvPr>
          <p:cNvSpPr>
            <a:spLocks noGrp="1" noChangeArrowheads="1"/>
          </p:cNvSpPr>
          <p:nvPr>
            <p:ph idx="1"/>
          </p:nvPr>
        </p:nvSpPr>
        <p:spPr/>
        <p:txBody>
          <a:bodyPr/>
          <a:lstStyle/>
          <a:p>
            <a:pPr eaLnBrk="1" hangingPunct="1"/>
            <a:r>
              <a:rPr lang="en-US" altLang="en-US">
                <a:ea typeface="ＭＳ Ｐゴシック" panose="020B0600070205080204" pitchFamily="34" charset="-128"/>
              </a:rPr>
              <a:t>It is possible, of course, that life did not arise on the Earth at ALL.</a:t>
            </a:r>
          </a:p>
        </p:txBody>
      </p:sp>
    </p:spTree>
  </p:cSld>
  <p:clrMapOvr>
    <a:masterClrMapping/>
  </p:clrMapOvr>
  <p:transition advTm="800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a:extLst>
              <a:ext uri="{FF2B5EF4-FFF2-40B4-BE49-F238E27FC236}">
                <a16:creationId xmlns:a16="http://schemas.microsoft.com/office/drawing/2014/main" id="{63DE86A7-65A4-5E40-B52B-EFAF0824FBBF}"/>
              </a:ext>
            </a:extLst>
          </p:cNvPr>
          <p:cNvSpPr>
            <a:spLocks noGrp="1" noChangeArrowheads="1"/>
          </p:cNvSpPr>
          <p:nvPr>
            <p:ph type="title"/>
          </p:nvPr>
        </p:nvSpPr>
        <p:spPr/>
        <p:txBody>
          <a:bodyPr/>
          <a:lstStyle/>
          <a:p>
            <a:pPr eaLnBrk="1" hangingPunct="1"/>
            <a:endParaRPr lang="en-US" altLang="en-US">
              <a:ea typeface="ＭＳ Ｐゴシック" panose="020B0600070205080204" pitchFamily="34" charset="-128"/>
            </a:endParaRPr>
          </a:p>
        </p:txBody>
      </p:sp>
      <p:sp>
        <p:nvSpPr>
          <p:cNvPr id="88066" name="Rectangle 3">
            <a:extLst>
              <a:ext uri="{FF2B5EF4-FFF2-40B4-BE49-F238E27FC236}">
                <a16:creationId xmlns:a16="http://schemas.microsoft.com/office/drawing/2014/main" id="{62D5E14F-D22B-0C46-8819-E6BA558E5B24}"/>
              </a:ext>
            </a:extLst>
          </p:cNvPr>
          <p:cNvSpPr>
            <a:spLocks noGrp="1" noChangeArrowheads="1"/>
          </p:cNvSpPr>
          <p:nvPr>
            <p:ph idx="1"/>
          </p:nvPr>
        </p:nvSpPr>
        <p:spPr/>
        <p:txBody>
          <a:bodyPr/>
          <a:lstStyle/>
          <a:p>
            <a:pPr eaLnBrk="1" hangingPunct="1"/>
            <a:r>
              <a:rPr lang="en-US" altLang="en-US">
                <a:ea typeface="ＭＳ Ｐゴシック" panose="020B0600070205080204" pitchFamily="34" charset="-128"/>
              </a:rPr>
              <a:t>Murphy</a:t>
            </a:r>
            <a:r>
              <a:rPr lang="fr-FR" altLang="en-US">
                <a:ea typeface="ＭＳ Ｐゴシック" panose="020B0600070205080204" pitchFamily="34" charset="-128"/>
              </a:rPr>
              <a:t>'</a:t>
            </a:r>
            <a:r>
              <a:rPr lang="en-US" altLang="en-US">
                <a:ea typeface="ＭＳ Ｐゴシック" panose="020B0600070205080204" pitchFamily="34" charset="-128"/>
              </a:rPr>
              <a:t>s law states that if anything can possibly go wrong, it WILL.</a:t>
            </a:r>
          </a:p>
        </p:txBody>
      </p:sp>
    </p:spTree>
  </p:cSld>
  <p:clrMapOvr>
    <a:masterClrMapping/>
  </p:clrMapOvr>
  <p:transition advTm="800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a:extLst>
              <a:ext uri="{FF2B5EF4-FFF2-40B4-BE49-F238E27FC236}">
                <a16:creationId xmlns:a16="http://schemas.microsoft.com/office/drawing/2014/main" id="{23C97BD1-1607-A84F-B9B1-85CBBAF6C60D}"/>
              </a:ext>
            </a:extLst>
          </p:cNvPr>
          <p:cNvSpPr>
            <a:spLocks noGrp="1" noChangeArrowheads="1"/>
          </p:cNvSpPr>
          <p:nvPr>
            <p:ph type="title"/>
          </p:nvPr>
        </p:nvSpPr>
        <p:spPr/>
        <p:txBody>
          <a:bodyPr/>
          <a:lstStyle/>
          <a:p>
            <a:pPr eaLnBrk="1" hangingPunct="1"/>
            <a:endParaRPr lang="en-US" altLang="en-US">
              <a:ea typeface="ＭＳ Ｐゴシック" panose="020B0600070205080204" pitchFamily="34" charset="-128"/>
            </a:endParaRPr>
          </a:p>
        </p:txBody>
      </p:sp>
      <p:sp>
        <p:nvSpPr>
          <p:cNvPr id="90114" name="Rectangle 3">
            <a:extLst>
              <a:ext uri="{FF2B5EF4-FFF2-40B4-BE49-F238E27FC236}">
                <a16:creationId xmlns:a16="http://schemas.microsoft.com/office/drawing/2014/main" id="{F5ED3890-B0E1-8C4F-BBBC-3940D11C0C91}"/>
              </a:ext>
            </a:extLst>
          </p:cNvPr>
          <p:cNvSpPr>
            <a:spLocks noGrp="1" noChangeArrowheads="1"/>
          </p:cNvSpPr>
          <p:nvPr>
            <p:ph idx="1"/>
          </p:nvPr>
        </p:nvSpPr>
        <p:spPr/>
        <p:txBody>
          <a:bodyPr/>
          <a:lstStyle/>
          <a:p>
            <a:pPr eaLnBrk="1" hangingPunct="1"/>
            <a:r>
              <a:rPr lang="en-US" altLang="en-US">
                <a:ea typeface="ＭＳ Ｐゴシック" panose="020B0600070205080204" pitchFamily="34" charset="-128"/>
              </a:rPr>
              <a:t>Recall WORDS…</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a:extLst>
              <a:ext uri="{FF2B5EF4-FFF2-40B4-BE49-F238E27FC236}">
                <a16:creationId xmlns:a16="http://schemas.microsoft.com/office/drawing/2014/main" id="{6D6A882C-3717-F24B-AE80-B185CA7CD407}"/>
              </a:ext>
            </a:extLst>
          </p:cNvPr>
          <p:cNvSpPr>
            <a:spLocks noGrp="1" noChangeArrowheads="1"/>
          </p:cNvSpPr>
          <p:nvPr>
            <p:ph type="title"/>
          </p:nvPr>
        </p:nvSpPr>
        <p:spPr/>
        <p:txBody>
          <a:bodyPr/>
          <a:lstStyle/>
          <a:p>
            <a:pPr eaLnBrk="1" hangingPunct="1"/>
            <a:endParaRPr lang="en-US" altLang="en-US">
              <a:ea typeface="ＭＳ Ｐゴシック" panose="020B0600070205080204" pitchFamily="34" charset="-128"/>
            </a:endParaRPr>
          </a:p>
        </p:txBody>
      </p:sp>
      <p:sp>
        <p:nvSpPr>
          <p:cNvPr id="92162" name="Rectangle 3">
            <a:extLst>
              <a:ext uri="{FF2B5EF4-FFF2-40B4-BE49-F238E27FC236}">
                <a16:creationId xmlns:a16="http://schemas.microsoft.com/office/drawing/2014/main" id="{23EB1C11-EA3A-9546-9E1B-55995585A2B2}"/>
              </a:ext>
            </a:extLst>
          </p:cNvPr>
          <p:cNvSpPr>
            <a:spLocks noGrp="1" noChangeArrowheads="1"/>
          </p:cNvSpPr>
          <p:nvPr>
            <p:ph idx="1"/>
          </p:nvPr>
        </p:nvSpPr>
        <p:spPr/>
        <p:txBody>
          <a:bodyPr/>
          <a:lstStyle/>
          <a:p>
            <a:pPr eaLnBrk="1" hangingPunct="1"/>
            <a:r>
              <a:rPr lang="en-US" altLang="en-US">
                <a:ea typeface="ＭＳ Ｐゴシック" panose="020B0600070205080204" pitchFamily="34" charset="-128"/>
              </a:rPr>
              <a:t>Recall WORDS…</a:t>
            </a:r>
          </a:p>
          <a:p>
            <a:pPr lvl="1" eaLnBrk="1" hangingPunct="1"/>
            <a:r>
              <a:rPr lang="en-US" altLang="en-US">
                <a:ea typeface="ＭＳ Ｐゴシック" panose="020B0600070205080204" pitchFamily="34" charset="-128"/>
              </a:rPr>
              <a:t>HAT</a:t>
            </a:r>
          </a:p>
          <a:p>
            <a:pPr lvl="1" eaLnBrk="1" hangingPunct="1"/>
            <a:r>
              <a:rPr lang="en-US" altLang="en-US">
                <a:ea typeface="ＭＳ Ｐゴシック" panose="020B0600070205080204" pitchFamily="34" charset="-128"/>
              </a:rPr>
              <a:t>WATER</a:t>
            </a:r>
          </a:p>
          <a:p>
            <a:pPr lvl="1" eaLnBrk="1" hangingPunct="1"/>
            <a:r>
              <a:rPr lang="en-US" altLang="en-US">
                <a:ea typeface="ＭＳ Ｐゴシック" panose="020B0600070205080204" pitchFamily="34" charset="-128"/>
              </a:rPr>
              <a:t>ALL</a:t>
            </a:r>
          </a:p>
          <a:p>
            <a:pPr lvl="1" eaLnBrk="1" hangingPunct="1"/>
            <a:r>
              <a:rPr lang="en-US" altLang="en-US">
                <a:ea typeface="ＭＳ Ｐゴシック" panose="020B0600070205080204" pitchFamily="34" charset="-128"/>
              </a:rPr>
              <a:t>WILL</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a:extLst>
              <a:ext uri="{FF2B5EF4-FFF2-40B4-BE49-F238E27FC236}">
                <a16:creationId xmlns:a16="http://schemas.microsoft.com/office/drawing/2014/main" id="{A6E4D3E2-B8BE-4744-B552-B866EBB05332}"/>
              </a:ext>
            </a:extLst>
          </p:cNvPr>
          <p:cNvSpPr>
            <a:spLocks noGrp="1" noChangeArrowheads="1"/>
          </p:cNvSpPr>
          <p:nvPr>
            <p:ph type="title"/>
          </p:nvPr>
        </p:nvSpPr>
        <p:spPr/>
        <p:txBody>
          <a:bodyPr/>
          <a:lstStyle/>
          <a:p>
            <a:pPr eaLnBrk="1" hangingPunct="1"/>
            <a:endParaRPr lang="en-US" altLang="en-US">
              <a:ea typeface="ＭＳ Ｐゴシック" panose="020B0600070205080204" pitchFamily="34" charset="-128"/>
            </a:endParaRPr>
          </a:p>
        </p:txBody>
      </p:sp>
      <p:sp>
        <p:nvSpPr>
          <p:cNvPr id="94210" name="Rectangle 3">
            <a:extLst>
              <a:ext uri="{FF2B5EF4-FFF2-40B4-BE49-F238E27FC236}">
                <a16:creationId xmlns:a16="http://schemas.microsoft.com/office/drawing/2014/main" id="{07F7795E-6264-5D43-A0C4-D039A94EFA2A}"/>
              </a:ext>
            </a:extLst>
          </p:cNvPr>
          <p:cNvSpPr>
            <a:spLocks noGrp="1" noChangeArrowheads="1"/>
          </p:cNvSpPr>
          <p:nvPr>
            <p:ph idx="1"/>
          </p:nvPr>
        </p:nvSpPr>
        <p:spPr/>
        <p:txBody>
          <a:bodyPr/>
          <a:lstStyle/>
          <a:p>
            <a:pPr eaLnBrk="1" hangingPunct="1"/>
            <a:r>
              <a:rPr lang="en-US" altLang="en-US">
                <a:ea typeface="ＭＳ Ｐゴシック" panose="020B0600070205080204" pitchFamily="34" charset="-128"/>
              </a:rPr>
              <a:t>They saw Cary in the field and concluded that she was eating slip TOWELS.</a:t>
            </a:r>
          </a:p>
        </p:txBody>
      </p:sp>
    </p:spTree>
  </p:cSld>
  <p:clrMapOvr>
    <a:masterClrMapping/>
  </p:clrMapOvr>
  <p:transition advTm="8000"/>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a:extLst>
              <a:ext uri="{FF2B5EF4-FFF2-40B4-BE49-F238E27FC236}">
                <a16:creationId xmlns:a16="http://schemas.microsoft.com/office/drawing/2014/main" id="{9FFE7863-DBB8-3E43-8FC0-8CB947C30990}"/>
              </a:ext>
            </a:extLst>
          </p:cNvPr>
          <p:cNvSpPr>
            <a:spLocks noGrp="1" noChangeArrowheads="1"/>
          </p:cNvSpPr>
          <p:nvPr>
            <p:ph type="title"/>
          </p:nvPr>
        </p:nvSpPr>
        <p:spPr/>
        <p:txBody>
          <a:bodyPr/>
          <a:lstStyle/>
          <a:p>
            <a:pPr eaLnBrk="1" hangingPunct="1"/>
            <a:endParaRPr lang="en-US" altLang="en-US">
              <a:ea typeface="ＭＳ Ｐゴシック" panose="020B0600070205080204" pitchFamily="34" charset="-128"/>
            </a:endParaRPr>
          </a:p>
        </p:txBody>
      </p:sp>
      <p:sp>
        <p:nvSpPr>
          <p:cNvPr id="96258" name="Rectangle 3">
            <a:extLst>
              <a:ext uri="{FF2B5EF4-FFF2-40B4-BE49-F238E27FC236}">
                <a16:creationId xmlns:a16="http://schemas.microsoft.com/office/drawing/2014/main" id="{7D660415-8A55-9340-83DF-69766E5A52C6}"/>
              </a:ext>
            </a:extLst>
          </p:cNvPr>
          <p:cNvSpPr>
            <a:spLocks noGrp="1" noChangeArrowheads="1"/>
          </p:cNvSpPr>
          <p:nvPr>
            <p:ph idx="1"/>
          </p:nvPr>
        </p:nvSpPr>
        <p:spPr/>
        <p:txBody>
          <a:bodyPr/>
          <a:lstStyle/>
          <a:p>
            <a:pPr eaLnBrk="1" hangingPunct="1"/>
            <a:r>
              <a:rPr lang="en-US" altLang="en-US">
                <a:ea typeface="ＭＳ Ｐゴシック" panose="020B0600070205080204" pitchFamily="34" charset="-128"/>
              </a:rPr>
              <a:t>After all he had not gone far, and some of his walking had been CIRCULAR.</a:t>
            </a:r>
          </a:p>
        </p:txBody>
      </p:sp>
    </p:spTree>
  </p:cSld>
  <p:clrMapOvr>
    <a:masterClrMapping/>
  </p:clrMapOvr>
  <p:transition advTm="8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69858141-FA76-134C-A519-BFC46D2D1C07}"/>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22530" name="Rectangle 3">
            <a:extLst>
              <a:ext uri="{FF2B5EF4-FFF2-40B4-BE49-F238E27FC236}">
                <a16:creationId xmlns:a16="http://schemas.microsoft.com/office/drawing/2014/main" id="{96BDE7C0-A234-7E47-8574-63704979E06F}"/>
              </a:ext>
            </a:extLst>
          </p:cNvPr>
          <p:cNvSpPr>
            <a:spLocks noGrp="1" noChangeArrowheads="1"/>
          </p:cNvSpPr>
          <p:nvPr>
            <p:ph idx="1"/>
          </p:nvPr>
        </p:nvSpPr>
        <p:spPr/>
        <p:txBody>
          <a:bodyPr/>
          <a:lstStyle/>
          <a:p>
            <a:pPr eaLnBrk="1" hangingPunct="1"/>
            <a:r>
              <a:rPr lang="en-US" altLang="en-US">
                <a:ea typeface="ＭＳ Ｐゴシック" panose="020B0600070205080204" pitchFamily="34" charset="-128"/>
              </a:rPr>
              <a:t>A text is more than words or sentences. The overall representation of the discourse requires integration across all levels.</a:t>
            </a:r>
          </a:p>
          <a:p>
            <a:pPr eaLnBrk="1" hangingPunct="1"/>
            <a:r>
              <a:rPr lang="en-US" altLang="en-US">
                <a:ea typeface="ＭＳ Ｐゴシック" panose="020B0600070205080204" pitchFamily="34" charset="-128"/>
              </a:rPr>
              <a:t>What might the process look like?</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a:extLst>
              <a:ext uri="{FF2B5EF4-FFF2-40B4-BE49-F238E27FC236}">
                <a16:creationId xmlns:a16="http://schemas.microsoft.com/office/drawing/2014/main" id="{51D631D5-6E65-D448-87B9-C8D7CB3850D0}"/>
              </a:ext>
            </a:extLst>
          </p:cNvPr>
          <p:cNvSpPr>
            <a:spLocks noGrp="1" noChangeArrowheads="1"/>
          </p:cNvSpPr>
          <p:nvPr>
            <p:ph type="title"/>
          </p:nvPr>
        </p:nvSpPr>
        <p:spPr/>
        <p:txBody>
          <a:bodyPr/>
          <a:lstStyle/>
          <a:p>
            <a:pPr eaLnBrk="1" hangingPunct="1"/>
            <a:endParaRPr lang="en-US" altLang="en-US">
              <a:ea typeface="ＭＳ Ｐゴシック" panose="020B0600070205080204" pitchFamily="34" charset="-128"/>
            </a:endParaRPr>
          </a:p>
        </p:txBody>
      </p:sp>
      <p:sp>
        <p:nvSpPr>
          <p:cNvPr id="98306" name="Rectangle 3">
            <a:extLst>
              <a:ext uri="{FF2B5EF4-FFF2-40B4-BE49-F238E27FC236}">
                <a16:creationId xmlns:a16="http://schemas.microsoft.com/office/drawing/2014/main" id="{FB225FE1-9F24-F246-9E4D-BCD29D2947F1}"/>
              </a:ext>
            </a:extLst>
          </p:cNvPr>
          <p:cNvSpPr>
            <a:spLocks noGrp="1" noChangeArrowheads="1"/>
          </p:cNvSpPr>
          <p:nvPr>
            <p:ph idx="1"/>
          </p:nvPr>
        </p:nvSpPr>
        <p:spPr/>
        <p:txBody>
          <a:bodyPr/>
          <a:lstStyle/>
          <a:p>
            <a:pPr eaLnBrk="1" hangingPunct="1"/>
            <a:r>
              <a:rPr lang="en-US" altLang="en-US">
                <a:ea typeface="ＭＳ Ｐゴシック" panose="020B0600070205080204" pitchFamily="34" charset="-128"/>
              </a:rPr>
              <a:t>The poor lady was thoroughly undoing that she was not too right to JUMP.</a:t>
            </a:r>
          </a:p>
        </p:txBody>
      </p:sp>
    </p:spTree>
  </p:cSld>
  <p:clrMapOvr>
    <a:masterClrMapping/>
  </p:clrMapOvr>
  <p:transition advTm="8000"/>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a:extLst>
              <a:ext uri="{FF2B5EF4-FFF2-40B4-BE49-F238E27FC236}">
                <a16:creationId xmlns:a16="http://schemas.microsoft.com/office/drawing/2014/main" id="{9F0F5BD4-BFA1-F249-9D87-C76EB4D89DD3}"/>
              </a:ext>
            </a:extLst>
          </p:cNvPr>
          <p:cNvSpPr>
            <a:spLocks noGrp="1" noChangeArrowheads="1"/>
          </p:cNvSpPr>
          <p:nvPr>
            <p:ph type="title"/>
          </p:nvPr>
        </p:nvSpPr>
        <p:spPr/>
        <p:txBody>
          <a:bodyPr/>
          <a:lstStyle/>
          <a:p>
            <a:pPr eaLnBrk="1" hangingPunct="1"/>
            <a:endParaRPr lang="en-US" altLang="en-US">
              <a:ea typeface="ＭＳ Ｐゴシック" panose="020B0600070205080204" pitchFamily="34" charset="-128"/>
            </a:endParaRPr>
          </a:p>
        </p:txBody>
      </p:sp>
      <p:sp>
        <p:nvSpPr>
          <p:cNvPr id="100354" name="Rectangle 3">
            <a:extLst>
              <a:ext uri="{FF2B5EF4-FFF2-40B4-BE49-F238E27FC236}">
                <a16:creationId xmlns:a16="http://schemas.microsoft.com/office/drawing/2014/main" id="{3A349EAA-F528-6C48-9B09-918E5B23AB83}"/>
              </a:ext>
            </a:extLst>
          </p:cNvPr>
          <p:cNvSpPr>
            <a:spLocks noGrp="1" noChangeArrowheads="1"/>
          </p:cNvSpPr>
          <p:nvPr>
            <p:ph idx="1"/>
          </p:nvPr>
        </p:nvSpPr>
        <p:spPr/>
        <p:txBody>
          <a:bodyPr/>
          <a:lstStyle/>
          <a:p>
            <a:pPr eaLnBrk="1" hangingPunct="1"/>
            <a:r>
              <a:rPr lang="en-US" altLang="en-US">
                <a:ea typeface="ＭＳ Ｐゴシック" panose="020B0600070205080204" pitchFamily="34" charset="-128"/>
              </a:rPr>
              <a:t>There had been no feelings for Laura because she went to California beside a CREEK.</a:t>
            </a:r>
          </a:p>
        </p:txBody>
      </p:sp>
    </p:spTree>
  </p:cSld>
  <p:clrMapOvr>
    <a:masterClrMapping/>
  </p:clrMapOvr>
  <p:transition advTm="8000"/>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a:extLst>
              <a:ext uri="{FF2B5EF4-FFF2-40B4-BE49-F238E27FC236}">
                <a16:creationId xmlns:a16="http://schemas.microsoft.com/office/drawing/2014/main" id="{AB450CDC-6FB0-EC4F-AA4A-83A4121868E7}"/>
              </a:ext>
            </a:extLst>
          </p:cNvPr>
          <p:cNvSpPr>
            <a:spLocks noGrp="1" noChangeArrowheads="1"/>
          </p:cNvSpPr>
          <p:nvPr>
            <p:ph type="title"/>
          </p:nvPr>
        </p:nvSpPr>
        <p:spPr/>
        <p:txBody>
          <a:bodyPr/>
          <a:lstStyle/>
          <a:p>
            <a:pPr eaLnBrk="1" hangingPunct="1"/>
            <a:endParaRPr lang="en-US" altLang="en-US">
              <a:ea typeface="ＭＳ Ｐゴシック" panose="020B0600070205080204" pitchFamily="34" charset="-128"/>
            </a:endParaRPr>
          </a:p>
        </p:txBody>
      </p:sp>
      <p:sp>
        <p:nvSpPr>
          <p:cNvPr id="102402" name="Rectangle 3">
            <a:extLst>
              <a:ext uri="{FF2B5EF4-FFF2-40B4-BE49-F238E27FC236}">
                <a16:creationId xmlns:a16="http://schemas.microsoft.com/office/drawing/2014/main" id="{05024EB8-17D2-444C-9A84-720F34DE89CF}"/>
              </a:ext>
            </a:extLst>
          </p:cNvPr>
          <p:cNvSpPr>
            <a:spLocks noGrp="1" noChangeArrowheads="1"/>
          </p:cNvSpPr>
          <p:nvPr>
            <p:ph idx="1"/>
          </p:nvPr>
        </p:nvSpPr>
        <p:spPr/>
        <p:txBody>
          <a:bodyPr/>
          <a:lstStyle/>
          <a:p>
            <a:pPr eaLnBrk="1" hangingPunct="1"/>
            <a:r>
              <a:rPr lang="en-US" altLang="en-US">
                <a:ea typeface="ＭＳ Ｐゴシック" panose="020B0600070205080204" pitchFamily="34" charset="-128"/>
              </a:rPr>
              <a:t>In our predominantly right handed society, to lose one</a:t>
            </a:r>
            <a:r>
              <a:rPr lang="fr-FR" altLang="en-US">
                <a:ea typeface="ＭＳ Ｐゴシック" panose="020B0600070205080204" pitchFamily="34" charset="-128"/>
              </a:rPr>
              <a:t>'</a:t>
            </a:r>
            <a:r>
              <a:rPr lang="en-US" altLang="en-US">
                <a:ea typeface="ＭＳ Ｐゴシック" panose="020B0600070205080204" pitchFamily="34" charset="-128"/>
              </a:rPr>
              <a:t>s right arm signifies a great LOSS.</a:t>
            </a:r>
          </a:p>
        </p:txBody>
      </p:sp>
    </p:spTree>
  </p:cSld>
  <p:clrMapOvr>
    <a:masterClrMapping/>
  </p:clrMapOvr>
  <p:transition advTm="8000"/>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a:extLst>
              <a:ext uri="{FF2B5EF4-FFF2-40B4-BE49-F238E27FC236}">
                <a16:creationId xmlns:a16="http://schemas.microsoft.com/office/drawing/2014/main" id="{F1425D72-210A-5841-AD42-32C2B2F7D47D}"/>
              </a:ext>
            </a:extLst>
          </p:cNvPr>
          <p:cNvSpPr>
            <a:spLocks noGrp="1" noChangeArrowheads="1"/>
          </p:cNvSpPr>
          <p:nvPr>
            <p:ph type="title"/>
          </p:nvPr>
        </p:nvSpPr>
        <p:spPr/>
        <p:txBody>
          <a:bodyPr/>
          <a:lstStyle/>
          <a:p>
            <a:pPr eaLnBrk="1" hangingPunct="1"/>
            <a:endParaRPr lang="en-US" altLang="en-US">
              <a:ea typeface="ＭＳ Ｐゴシック" panose="020B0600070205080204" pitchFamily="34" charset="-128"/>
            </a:endParaRPr>
          </a:p>
        </p:txBody>
      </p:sp>
      <p:sp>
        <p:nvSpPr>
          <p:cNvPr id="104450" name="Rectangle 3">
            <a:extLst>
              <a:ext uri="{FF2B5EF4-FFF2-40B4-BE49-F238E27FC236}">
                <a16:creationId xmlns:a16="http://schemas.microsoft.com/office/drawing/2014/main" id="{6E330293-BD2C-0E44-9246-D2C31E94FBEB}"/>
              </a:ext>
            </a:extLst>
          </p:cNvPr>
          <p:cNvSpPr>
            <a:spLocks noGrp="1" noChangeArrowheads="1"/>
          </p:cNvSpPr>
          <p:nvPr>
            <p:ph idx="1"/>
          </p:nvPr>
        </p:nvSpPr>
        <p:spPr/>
        <p:txBody>
          <a:bodyPr/>
          <a:lstStyle/>
          <a:p>
            <a:pPr eaLnBrk="1" hangingPunct="1"/>
            <a:r>
              <a:rPr lang="en-US" altLang="en-US">
                <a:ea typeface="ＭＳ Ｐゴシック" panose="020B0600070205080204" pitchFamily="34" charset="-128"/>
              </a:rPr>
              <a:t>Recall WORDS…</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a:extLst>
              <a:ext uri="{FF2B5EF4-FFF2-40B4-BE49-F238E27FC236}">
                <a16:creationId xmlns:a16="http://schemas.microsoft.com/office/drawing/2014/main" id="{FFF02AC0-26A5-AD44-8F8E-CC8E8F4DC26E}"/>
              </a:ext>
            </a:extLst>
          </p:cNvPr>
          <p:cNvSpPr>
            <a:spLocks noGrp="1" noChangeArrowheads="1"/>
          </p:cNvSpPr>
          <p:nvPr>
            <p:ph type="title"/>
          </p:nvPr>
        </p:nvSpPr>
        <p:spPr/>
        <p:txBody>
          <a:bodyPr/>
          <a:lstStyle/>
          <a:p>
            <a:pPr eaLnBrk="1" hangingPunct="1"/>
            <a:endParaRPr lang="en-US" altLang="en-US">
              <a:ea typeface="ＭＳ Ｐゴシック" panose="020B0600070205080204" pitchFamily="34" charset="-128"/>
            </a:endParaRPr>
          </a:p>
        </p:txBody>
      </p:sp>
      <p:sp>
        <p:nvSpPr>
          <p:cNvPr id="106498" name="Rectangle 3">
            <a:extLst>
              <a:ext uri="{FF2B5EF4-FFF2-40B4-BE49-F238E27FC236}">
                <a16:creationId xmlns:a16="http://schemas.microsoft.com/office/drawing/2014/main" id="{E3CACCB8-8B07-CC41-B755-788909892E68}"/>
              </a:ext>
            </a:extLst>
          </p:cNvPr>
          <p:cNvSpPr>
            <a:spLocks noGrp="1" noChangeArrowheads="1"/>
          </p:cNvSpPr>
          <p:nvPr>
            <p:ph idx="1"/>
          </p:nvPr>
        </p:nvSpPr>
        <p:spPr/>
        <p:txBody>
          <a:bodyPr/>
          <a:lstStyle/>
          <a:p>
            <a:pPr eaLnBrk="1" hangingPunct="1"/>
            <a:r>
              <a:rPr lang="en-US" altLang="en-US">
                <a:ea typeface="ＭＳ Ｐゴシック" panose="020B0600070205080204" pitchFamily="34" charset="-128"/>
              </a:rPr>
              <a:t>Recall WORDS…</a:t>
            </a:r>
          </a:p>
          <a:p>
            <a:pPr lvl="1" eaLnBrk="1" hangingPunct="1"/>
            <a:r>
              <a:rPr lang="en-US" altLang="en-US">
                <a:ea typeface="ＭＳ Ｐゴシック" panose="020B0600070205080204" pitchFamily="34" charset="-128"/>
              </a:rPr>
              <a:t>TOWELS</a:t>
            </a:r>
          </a:p>
          <a:p>
            <a:pPr lvl="1" eaLnBrk="1" hangingPunct="1"/>
            <a:r>
              <a:rPr lang="en-US" altLang="en-US">
                <a:ea typeface="ＭＳ Ｐゴシック" panose="020B0600070205080204" pitchFamily="34" charset="-128"/>
              </a:rPr>
              <a:t>CIRCULAR</a:t>
            </a:r>
          </a:p>
          <a:p>
            <a:pPr lvl="1" eaLnBrk="1" hangingPunct="1"/>
            <a:r>
              <a:rPr lang="en-US" altLang="en-US">
                <a:ea typeface="ＭＳ Ｐゴシック" panose="020B0600070205080204" pitchFamily="34" charset="-128"/>
              </a:rPr>
              <a:t>JUMP</a:t>
            </a:r>
          </a:p>
          <a:p>
            <a:pPr lvl="1" eaLnBrk="1" hangingPunct="1"/>
            <a:r>
              <a:rPr lang="en-US" altLang="en-US">
                <a:ea typeface="ＭＳ Ｐゴシック" panose="020B0600070205080204" pitchFamily="34" charset="-128"/>
              </a:rPr>
              <a:t>CREEK</a:t>
            </a:r>
          </a:p>
          <a:p>
            <a:pPr lvl="1" eaLnBrk="1" hangingPunct="1"/>
            <a:r>
              <a:rPr lang="en-US" altLang="en-US">
                <a:ea typeface="ＭＳ Ｐゴシック" panose="020B0600070205080204" pitchFamily="34" charset="-128"/>
              </a:rPr>
              <a:t>LOSS</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a:extLst>
              <a:ext uri="{FF2B5EF4-FFF2-40B4-BE49-F238E27FC236}">
                <a16:creationId xmlns:a16="http://schemas.microsoft.com/office/drawing/2014/main" id="{E9C3D85D-9C6C-A34A-A6A5-CF9615D0268F}"/>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108546" name="Rectangle 3">
            <a:extLst>
              <a:ext uri="{FF2B5EF4-FFF2-40B4-BE49-F238E27FC236}">
                <a16:creationId xmlns:a16="http://schemas.microsoft.com/office/drawing/2014/main" id="{C6386568-F92E-5049-BED2-0EF7DBFA5224}"/>
              </a:ext>
            </a:extLst>
          </p:cNvPr>
          <p:cNvSpPr>
            <a:spLocks noGrp="1" noChangeArrowheads="1"/>
          </p:cNvSpPr>
          <p:nvPr>
            <p:ph idx="1"/>
          </p:nvPr>
        </p:nvSpPr>
        <p:spPr/>
        <p:txBody>
          <a:bodyPr/>
          <a:lstStyle/>
          <a:p>
            <a:pPr eaLnBrk="1" hangingPunct="1"/>
            <a:r>
              <a:rPr lang="en-US" altLang="en-US">
                <a:ea typeface="ＭＳ Ｐゴシック" panose="020B0600070205080204" pitchFamily="34" charset="-128"/>
              </a:rPr>
              <a:t>Working memory management: The trick in discourse comprehension is managing working memory load.</a:t>
            </a:r>
          </a:p>
          <a:p>
            <a:pPr lvl="1" eaLnBrk="1" hangingPunct="1"/>
            <a:r>
              <a:rPr lang="en-US" altLang="en-US">
                <a:ea typeface="ＭＳ Ｐゴシック" panose="020B0600070205080204" pitchFamily="34" charset="-128"/>
              </a:rPr>
              <a:t>Measurement: Reading span. </a:t>
            </a:r>
          </a:p>
          <a:p>
            <a:pPr lvl="1" eaLnBrk="1" hangingPunct="1"/>
            <a:r>
              <a:rPr lang="en-US" altLang="en-US">
                <a:ea typeface="ＭＳ Ｐゴシック" panose="020B0600070205080204" pitchFamily="34" charset="-128"/>
              </a:rPr>
              <a:t>Typically much smaller than 7 ± 2 (Daneman &amp; Carpenter, 1980).</a:t>
            </a:r>
          </a:p>
          <a:p>
            <a:pPr lvl="1" eaLnBrk="1" hangingPunct="1"/>
            <a:r>
              <a:rPr lang="en-US" altLang="en-US">
                <a:ea typeface="ＭＳ Ｐゴシック" panose="020B0600070205080204" pitchFamily="34" charset="-128"/>
              </a:rPr>
              <a:t>Storage + processing more taxing.</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a:extLst>
              <a:ext uri="{FF2B5EF4-FFF2-40B4-BE49-F238E27FC236}">
                <a16:creationId xmlns:a16="http://schemas.microsoft.com/office/drawing/2014/main" id="{F1D39F01-4B1F-2A49-AB0B-F6EC5AEE4DB4}"/>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110594" name="Rectangle 3">
            <a:extLst>
              <a:ext uri="{FF2B5EF4-FFF2-40B4-BE49-F238E27FC236}">
                <a16:creationId xmlns:a16="http://schemas.microsoft.com/office/drawing/2014/main" id="{65E05EBE-C076-5540-B30B-E7F721E28090}"/>
              </a:ext>
            </a:extLst>
          </p:cNvPr>
          <p:cNvSpPr>
            <a:spLocks noGrp="1" noChangeArrowheads="1"/>
          </p:cNvSpPr>
          <p:nvPr>
            <p:ph idx="1"/>
          </p:nvPr>
        </p:nvSpPr>
        <p:spPr/>
        <p:txBody>
          <a:bodyPr/>
          <a:lstStyle/>
          <a:p>
            <a:pPr eaLnBrk="1" hangingPunct="1"/>
            <a:r>
              <a:rPr lang="en-US" altLang="en-US">
                <a:ea typeface="ＭＳ Ｐゴシック" panose="020B0600070205080204" pitchFamily="34" charset="-128"/>
              </a:rPr>
              <a:t>Working memory management: </a:t>
            </a:r>
          </a:p>
          <a:p>
            <a:pPr lvl="1" eaLnBrk="1" hangingPunct="1"/>
            <a:r>
              <a:rPr lang="en-US" altLang="en-US">
                <a:ea typeface="ＭＳ Ｐゴシック" panose="020B0600070205080204" pitchFamily="34" charset="-128"/>
              </a:rPr>
              <a:t>Given the memory limitation, how you use it is important.</a:t>
            </a:r>
          </a:p>
          <a:p>
            <a:pPr lvl="1" eaLnBrk="1" hangingPunct="1"/>
            <a:r>
              <a:rPr lang="en-US" altLang="en-US">
                <a:ea typeface="ＭＳ Ｐゴシック" panose="020B0600070205080204" pitchFamily="34" charset="-128"/>
              </a:rPr>
              <a:t>Putting something in requires two sorts of activity.</a:t>
            </a:r>
          </a:p>
          <a:p>
            <a:pPr lvl="2" eaLnBrk="1" hangingPunct="1"/>
            <a:r>
              <a:rPr lang="en-US" altLang="en-US">
                <a:ea typeface="ＭＳ Ｐゴシック" panose="020B0600070205080204" pitchFamily="34" charset="-128"/>
              </a:rPr>
              <a:t>Stealing mental energy to represent it (as long as you have some to work with).</a:t>
            </a:r>
          </a:p>
          <a:p>
            <a:pPr lvl="2" eaLnBrk="1" hangingPunct="1"/>
            <a:r>
              <a:rPr lang="en-US" altLang="en-US">
                <a:ea typeface="ＭＳ Ｐゴシック" panose="020B0600070205080204" pitchFamily="34" charset="-128"/>
              </a:rPr>
              <a:t>Deleting something (what?) to make room.</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a:extLst>
              <a:ext uri="{FF2B5EF4-FFF2-40B4-BE49-F238E27FC236}">
                <a16:creationId xmlns:a16="http://schemas.microsoft.com/office/drawing/2014/main" id="{D2511C3F-D046-B849-BD2B-D26326364FB7}"/>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112642" name="Rectangle 3">
            <a:extLst>
              <a:ext uri="{FF2B5EF4-FFF2-40B4-BE49-F238E27FC236}">
                <a16:creationId xmlns:a16="http://schemas.microsoft.com/office/drawing/2014/main" id="{6B6D46D5-4645-354E-A3A4-3CD2FF710E9C}"/>
              </a:ext>
            </a:extLst>
          </p:cNvPr>
          <p:cNvSpPr>
            <a:spLocks noGrp="1" noChangeArrowheads="1"/>
          </p:cNvSpPr>
          <p:nvPr>
            <p:ph idx="1"/>
          </p:nvPr>
        </p:nvSpPr>
        <p:spPr/>
        <p:txBody>
          <a:bodyPr/>
          <a:lstStyle/>
          <a:p>
            <a:pPr eaLnBrk="1" hangingPunct="1"/>
            <a:r>
              <a:rPr lang="en-US" altLang="en-US">
                <a:ea typeface="ＭＳ Ｐゴシック" panose="020B0600070205080204" pitchFamily="34" charset="-128"/>
              </a:rPr>
              <a:t>Working memory management: </a:t>
            </a:r>
          </a:p>
          <a:p>
            <a:pPr lvl="1" eaLnBrk="1" hangingPunct="1"/>
            <a:r>
              <a:rPr lang="en-US" altLang="en-US">
                <a:ea typeface="ＭＳ Ｐゴシック" panose="020B0600070205080204" pitchFamily="34" charset="-128"/>
              </a:rPr>
              <a:t>Imagine this text:</a:t>
            </a:r>
          </a:p>
          <a:p>
            <a:pPr lvl="2" eaLnBrk="1" hangingPunct="1"/>
            <a:r>
              <a:rPr lang="en-US" altLang="en-US" i="1">
                <a:ea typeface="ＭＳ Ｐゴシック" panose="020B0600070205080204" pitchFamily="34" charset="-128"/>
              </a:rPr>
              <a:t>The plate is on the table.</a:t>
            </a:r>
          </a:p>
          <a:p>
            <a:pPr lvl="2" eaLnBrk="1" hangingPunct="1"/>
            <a:r>
              <a:rPr lang="en-US" altLang="en-US" i="1">
                <a:ea typeface="ＭＳ Ｐゴシック" panose="020B0600070205080204" pitchFamily="34" charset="-128"/>
              </a:rPr>
              <a:t>The spoon is left of the plate.</a:t>
            </a:r>
          </a:p>
          <a:p>
            <a:pPr lvl="2" eaLnBrk="1" hangingPunct="1"/>
            <a:r>
              <a:rPr lang="en-US" altLang="en-US" i="1">
                <a:ea typeface="ＭＳ Ｐゴシック" panose="020B0600070205080204" pitchFamily="34" charset="-128"/>
              </a:rPr>
              <a:t>The fork is behind the spoon.</a:t>
            </a:r>
          </a:p>
          <a:p>
            <a:pPr lvl="2" eaLnBrk="1" hangingPunct="1"/>
            <a:r>
              <a:rPr lang="en-US" altLang="en-US" i="1">
                <a:ea typeface="ＭＳ Ｐゴシック" panose="020B0600070205080204" pitchFamily="34" charset="-128"/>
              </a:rPr>
              <a:t>The cup is right of the fork.</a:t>
            </a:r>
            <a:endParaRPr lang="en-US" altLang="en-US">
              <a:ea typeface="ＭＳ Ｐゴシック" panose="020B0600070205080204" pitchFamily="34" charset="-128"/>
            </a:endParaRP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a:extLst>
              <a:ext uri="{FF2B5EF4-FFF2-40B4-BE49-F238E27FC236}">
                <a16:creationId xmlns:a16="http://schemas.microsoft.com/office/drawing/2014/main" id="{91FAEA8A-9C87-C64B-A102-8AD95D62EE9F}"/>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114690" name="Rectangle 3">
            <a:extLst>
              <a:ext uri="{FF2B5EF4-FFF2-40B4-BE49-F238E27FC236}">
                <a16:creationId xmlns:a16="http://schemas.microsoft.com/office/drawing/2014/main" id="{257D7C4F-CD83-4D42-948D-B7875F7E8667}"/>
              </a:ext>
            </a:extLst>
          </p:cNvPr>
          <p:cNvSpPr>
            <a:spLocks noGrp="1" noChangeArrowheads="1"/>
          </p:cNvSpPr>
          <p:nvPr>
            <p:ph idx="1"/>
          </p:nvPr>
        </p:nvSpPr>
        <p:spPr/>
        <p:txBody>
          <a:bodyPr/>
          <a:lstStyle/>
          <a:p>
            <a:pPr eaLnBrk="1" hangingPunct="1"/>
            <a:r>
              <a:rPr lang="en-US" altLang="en-US">
                <a:ea typeface="ＭＳ Ｐゴシック" panose="020B0600070205080204" pitchFamily="34" charset="-128"/>
              </a:rPr>
              <a:t>Working memory management: </a:t>
            </a:r>
          </a:p>
          <a:p>
            <a:pPr lvl="1" eaLnBrk="1" hangingPunct="1"/>
            <a:r>
              <a:rPr lang="en-US" altLang="en-US">
                <a:ea typeface="ＭＳ Ｐゴシック" panose="020B0600070205080204" pitchFamily="34" charset="-128"/>
              </a:rPr>
              <a:t>Imagine this text (four propositions):</a:t>
            </a:r>
          </a:p>
          <a:p>
            <a:pPr lvl="2" eaLnBrk="1" hangingPunct="1"/>
            <a:r>
              <a:rPr lang="en-US" altLang="en-US">
                <a:ea typeface="ＭＳ Ｐゴシック" panose="020B0600070205080204" pitchFamily="34" charset="-128"/>
              </a:rPr>
              <a:t>(P1 (ON TABLE PLATE))</a:t>
            </a:r>
          </a:p>
          <a:p>
            <a:pPr lvl="2" eaLnBrk="1" hangingPunct="1"/>
            <a:r>
              <a:rPr lang="en-US" altLang="en-US">
                <a:ea typeface="ＭＳ Ｐゴシック" panose="020B0600070205080204" pitchFamily="34" charset="-128"/>
              </a:rPr>
              <a:t>(P2 (LEFTOF PLATE SPOON))</a:t>
            </a:r>
          </a:p>
          <a:p>
            <a:pPr lvl="2" eaLnBrk="1" hangingPunct="1"/>
            <a:r>
              <a:rPr lang="en-US" altLang="en-US">
                <a:ea typeface="ＭＳ Ｐゴシック" panose="020B0600070205080204" pitchFamily="34" charset="-128"/>
              </a:rPr>
              <a:t>(P3 (BEHIND SPOON FORK))</a:t>
            </a:r>
          </a:p>
          <a:p>
            <a:pPr lvl="2" eaLnBrk="1" hangingPunct="1"/>
            <a:r>
              <a:rPr lang="en-US" altLang="en-US">
                <a:ea typeface="ＭＳ Ｐゴシック" panose="020B0600070205080204" pitchFamily="34" charset="-128"/>
              </a:rPr>
              <a:t>(P4 (RIGHTOF FORK CUP))</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a:extLst>
              <a:ext uri="{FF2B5EF4-FFF2-40B4-BE49-F238E27FC236}">
                <a16:creationId xmlns:a16="http://schemas.microsoft.com/office/drawing/2014/main" id="{214955B0-6788-4140-9E66-AD71C220BBAE}"/>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116738" name="Rectangle 3">
            <a:extLst>
              <a:ext uri="{FF2B5EF4-FFF2-40B4-BE49-F238E27FC236}">
                <a16:creationId xmlns:a16="http://schemas.microsoft.com/office/drawing/2014/main" id="{8CA43FBA-4802-6D48-B031-DF7C9FA29E15}"/>
              </a:ext>
            </a:extLst>
          </p:cNvPr>
          <p:cNvSpPr>
            <a:spLocks noGrp="1" noChangeArrowheads="1"/>
          </p:cNvSpPr>
          <p:nvPr>
            <p:ph idx="1"/>
          </p:nvPr>
        </p:nvSpPr>
        <p:spPr/>
        <p:txBody>
          <a:bodyPr/>
          <a:lstStyle/>
          <a:p>
            <a:pPr eaLnBrk="1" hangingPunct="1"/>
            <a:r>
              <a:rPr lang="en-US" altLang="en-US">
                <a:ea typeface="ＭＳ Ｐゴシック" panose="020B0600070205080204" pitchFamily="34" charset="-128"/>
              </a:rPr>
              <a:t>Working memory management: </a:t>
            </a:r>
          </a:p>
          <a:p>
            <a:pPr lvl="1" eaLnBrk="1" hangingPunct="1"/>
            <a:r>
              <a:rPr lang="en-US" altLang="en-US">
                <a:ea typeface="ＭＳ Ｐゴシック" panose="020B0600070205080204" pitchFamily="34" charset="-128"/>
              </a:rPr>
              <a:t>You have four propositions to hold in working memory, how does it work?</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8D83C476-82D6-3947-8E51-EE581471E62F}"/>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24578" name="Rectangle 3">
            <a:extLst>
              <a:ext uri="{FF2B5EF4-FFF2-40B4-BE49-F238E27FC236}">
                <a16:creationId xmlns:a16="http://schemas.microsoft.com/office/drawing/2014/main" id="{5F7C8766-64F4-B647-A86C-75B7CCF66941}"/>
              </a:ext>
            </a:extLst>
          </p:cNvPr>
          <p:cNvSpPr>
            <a:spLocks noGrp="1" noChangeArrowheads="1"/>
          </p:cNvSpPr>
          <p:nvPr>
            <p:ph idx="1"/>
          </p:nvPr>
        </p:nvSpPr>
        <p:spPr/>
        <p:txBody>
          <a:bodyPr/>
          <a:lstStyle/>
          <a:p>
            <a:pPr eaLnBrk="1" hangingPunct="1"/>
            <a:r>
              <a:rPr lang="en-US" altLang="en-US">
                <a:ea typeface="ＭＳ Ｐゴシック" panose="020B0600070205080204" pitchFamily="34" charset="-128"/>
              </a:rPr>
              <a:t>Kintsch &amp; Van Dijk (1978): Basic discourse model.</a:t>
            </a:r>
          </a:p>
          <a:p>
            <a:pPr lvl="1" eaLnBrk="1" hangingPunct="1"/>
            <a:r>
              <a:rPr lang="en-US" altLang="en-US">
                <a:ea typeface="ＭＳ Ｐゴシック" panose="020B0600070205080204" pitchFamily="34" charset="-128"/>
              </a:rPr>
              <a:t>Turn the text into propositions.</a:t>
            </a:r>
          </a:p>
          <a:p>
            <a:pPr lvl="1" eaLnBrk="1" hangingPunct="1"/>
            <a:r>
              <a:rPr lang="en-US" altLang="en-US">
                <a:ea typeface="ＭＳ Ｐゴシック" panose="020B0600070205080204" pitchFamily="34" charset="-128"/>
              </a:rPr>
              <a:t>Arrange the propositions into a text base (local representation).</a:t>
            </a:r>
          </a:p>
          <a:p>
            <a:pPr lvl="1" eaLnBrk="1" hangingPunct="1"/>
            <a:r>
              <a:rPr lang="en-US" altLang="en-US">
                <a:ea typeface="ＭＳ Ｐゴシック" panose="020B0600070205080204" pitchFamily="34" charset="-128"/>
              </a:rPr>
              <a:t>Form global concepts using world knowledge.</a:t>
            </a:r>
          </a:p>
          <a:p>
            <a:pPr lvl="1" eaLnBrk="1" hangingPunct="1"/>
            <a:r>
              <a:rPr lang="en-US" altLang="en-US">
                <a:ea typeface="ＭＳ Ｐゴシック" panose="020B0600070205080204" pitchFamily="34" charset="-128"/>
              </a:rPr>
              <a:t>Form a macrostructure.</a:t>
            </a: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a:extLst>
              <a:ext uri="{FF2B5EF4-FFF2-40B4-BE49-F238E27FC236}">
                <a16:creationId xmlns:a16="http://schemas.microsoft.com/office/drawing/2014/main" id="{3A637F05-C00C-CC47-89F8-0AF093BE068F}"/>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118786" name="Rectangle 3">
            <a:extLst>
              <a:ext uri="{FF2B5EF4-FFF2-40B4-BE49-F238E27FC236}">
                <a16:creationId xmlns:a16="http://schemas.microsoft.com/office/drawing/2014/main" id="{E986DE3C-3080-594C-A887-2CC3167A54A0}"/>
              </a:ext>
            </a:extLst>
          </p:cNvPr>
          <p:cNvSpPr>
            <a:spLocks noGrp="1" noChangeArrowheads="1"/>
          </p:cNvSpPr>
          <p:nvPr>
            <p:ph idx="1"/>
          </p:nvPr>
        </p:nvSpPr>
        <p:spPr/>
        <p:txBody>
          <a:bodyPr/>
          <a:lstStyle/>
          <a:p>
            <a:pPr eaLnBrk="1" hangingPunct="1"/>
            <a:endParaRPr lang="en-US" altLang="en-US">
              <a:ea typeface="ＭＳ Ｐゴシック" panose="020B0600070205080204" pitchFamily="34" charset="-128"/>
            </a:endParaRPr>
          </a:p>
        </p:txBody>
      </p:sp>
      <p:sp>
        <p:nvSpPr>
          <p:cNvPr id="4" name="Rectangle 3">
            <a:extLst>
              <a:ext uri="{FF2B5EF4-FFF2-40B4-BE49-F238E27FC236}">
                <a16:creationId xmlns:a16="http://schemas.microsoft.com/office/drawing/2014/main" id="{0B742BAB-0498-B947-8B7B-F015555460C6}"/>
              </a:ext>
            </a:extLst>
          </p:cNvPr>
          <p:cNvSpPr/>
          <p:nvPr/>
        </p:nvSpPr>
        <p:spPr bwMode="auto">
          <a:xfrm>
            <a:off x="1219200" y="2743200"/>
            <a:ext cx="6781800" cy="25908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1800">
                <a:solidFill>
                  <a:schemeClr val="bg1"/>
                </a:solidFill>
              </a:rPr>
              <a:t>Working memory (bars indicate proportion of capacity devoted to storage of a proposition):</a:t>
            </a:r>
          </a:p>
          <a:p>
            <a:pPr>
              <a:defRPr/>
            </a:pPr>
            <a:endParaRPr lang="en-US"/>
          </a:p>
          <a:p>
            <a:pPr>
              <a:defRPr/>
            </a:pPr>
            <a:endParaRPr lang="en-US"/>
          </a:p>
          <a:p>
            <a:pPr>
              <a:defRPr/>
            </a:pPr>
            <a:endParaRPr lang="en-US"/>
          </a:p>
          <a:p>
            <a:pPr>
              <a:defRPr/>
            </a:pPr>
            <a:endParaRPr lang="en-US"/>
          </a:p>
          <a:p>
            <a:pPr>
              <a:defRPr/>
            </a:pPr>
            <a:r>
              <a:rPr lang="en-US" sz="1400">
                <a:solidFill>
                  <a:srgbClr val="003366"/>
                </a:solidFill>
              </a:rPr>
              <a:t>(P1 (ON TABLE</a:t>
            </a:r>
            <a:r>
              <a:rPr lang="en-US" sz="1400">
                <a:solidFill>
                  <a:schemeClr val="bg2"/>
                </a:solidFill>
              </a:rPr>
              <a:t> </a:t>
            </a:r>
          </a:p>
          <a:p>
            <a:pPr>
              <a:defRPr/>
            </a:pPr>
            <a:r>
              <a:rPr lang="en-US" sz="1400">
                <a:solidFill>
                  <a:srgbClr val="003366"/>
                </a:solidFill>
              </a:rPr>
              <a:t>PLATE))</a:t>
            </a:r>
            <a:endParaRPr lang="en-US" sz="1400">
              <a:solidFill>
                <a:schemeClr val="bg2"/>
              </a:solidFill>
            </a:endParaRPr>
          </a:p>
        </p:txBody>
      </p:sp>
      <p:sp>
        <p:nvSpPr>
          <p:cNvPr id="118790" name="Rectangle 4">
            <a:extLst>
              <a:ext uri="{FF2B5EF4-FFF2-40B4-BE49-F238E27FC236}">
                <a16:creationId xmlns:a16="http://schemas.microsoft.com/office/drawing/2014/main" id="{453FCF78-106F-F54A-BA8C-B7CAD9BB95D5}"/>
              </a:ext>
            </a:extLst>
          </p:cNvPr>
          <p:cNvSpPr>
            <a:spLocks noChangeArrowheads="1"/>
          </p:cNvSpPr>
          <p:nvPr/>
        </p:nvSpPr>
        <p:spPr bwMode="auto">
          <a:xfrm>
            <a:off x="1600200" y="3429000"/>
            <a:ext cx="381000" cy="1143000"/>
          </a:xfrm>
          <a:prstGeom prst="rect">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8791" name="Rectangle 5">
            <a:extLst>
              <a:ext uri="{FF2B5EF4-FFF2-40B4-BE49-F238E27FC236}">
                <a16:creationId xmlns:a16="http://schemas.microsoft.com/office/drawing/2014/main" id="{245F1F85-70D7-FE41-BC81-F279F09952C3}"/>
              </a:ext>
            </a:extLst>
          </p:cNvPr>
          <p:cNvSpPr>
            <a:spLocks noChangeArrowheads="1"/>
          </p:cNvSpPr>
          <p:nvPr/>
        </p:nvSpPr>
        <p:spPr bwMode="auto">
          <a:xfrm>
            <a:off x="1600200" y="3429000"/>
            <a:ext cx="381000" cy="1143000"/>
          </a:xfrm>
          <a:prstGeom prst="rect">
            <a:avLst/>
          </a:prstGeom>
          <a:solidFill>
            <a:schemeClr val="accent1"/>
          </a:solidFill>
          <a:ln w="9525">
            <a:solidFill>
              <a:schemeClr val="bg2"/>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a:extLst>
              <a:ext uri="{FF2B5EF4-FFF2-40B4-BE49-F238E27FC236}">
                <a16:creationId xmlns:a16="http://schemas.microsoft.com/office/drawing/2014/main" id="{AA9E684A-A6B2-4F4F-B877-EEE7FF6239B0}"/>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120834" name="Rectangle 3">
            <a:extLst>
              <a:ext uri="{FF2B5EF4-FFF2-40B4-BE49-F238E27FC236}">
                <a16:creationId xmlns:a16="http://schemas.microsoft.com/office/drawing/2014/main" id="{30060245-3769-E447-AD29-64BFB80EBA7A}"/>
              </a:ext>
            </a:extLst>
          </p:cNvPr>
          <p:cNvSpPr>
            <a:spLocks noGrp="1" noChangeArrowheads="1"/>
          </p:cNvSpPr>
          <p:nvPr>
            <p:ph idx="1"/>
          </p:nvPr>
        </p:nvSpPr>
        <p:spPr/>
        <p:txBody>
          <a:bodyPr/>
          <a:lstStyle/>
          <a:p>
            <a:pPr eaLnBrk="1" hangingPunct="1"/>
            <a:endParaRPr lang="en-US" altLang="en-US">
              <a:ea typeface="ＭＳ Ｐゴシック" panose="020B0600070205080204" pitchFamily="34" charset="-128"/>
            </a:endParaRPr>
          </a:p>
        </p:txBody>
      </p:sp>
      <p:sp>
        <p:nvSpPr>
          <p:cNvPr id="4" name="Rectangle 3">
            <a:extLst>
              <a:ext uri="{FF2B5EF4-FFF2-40B4-BE49-F238E27FC236}">
                <a16:creationId xmlns:a16="http://schemas.microsoft.com/office/drawing/2014/main" id="{264C1400-93A2-0547-B807-45896C0AB684}"/>
              </a:ext>
            </a:extLst>
          </p:cNvPr>
          <p:cNvSpPr/>
          <p:nvPr/>
        </p:nvSpPr>
        <p:spPr bwMode="auto">
          <a:xfrm>
            <a:off x="1219200" y="2743200"/>
            <a:ext cx="6781800" cy="25908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a:defRPr/>
            </a:pPr>
            <a:r>
              <a:rPr lang="en-US" sz="1800" dirty="0">
                <a:solidFill>
                  <a:srgbClr val="000000"/>
                </a:solidFill>
              </a:rPr>
              <a:t>Working memory (bars indicate proportion of capacity devoted to storage of a proposition):</a:t>
            </a:r>
          </a:p>
          <a:p>
            <a:pPr>
              <a:defRPr/>
            </a:pPr>
            <a:endParaRPr lang="en-US" dirty="0">
              <a:solidFill>
                <a:schemeClr val="tx1"/>
              </a:solidFill>
            </a:endParaRPr>
          </a:p>
          <a:p>
            <a:pPr>
              <a:defRPr/>
            </a:pPr>
            <a:endParaRPr lang="en-US" dirty="0">
              <a:solidFill>
                <a:schemeClr val="tx1"/>
              </a:solidFill>
            </a:endParaRPr>
          </a:p>
          <a:p>
            <a:pPr>
              <a:defRPr/>
            </a:pPr>
            <a:endParaRPr lang="en-US" dirty="0">
              <a:solidFill>
                <a:schemeClr val="tx1"/>
              </a:solidFill>
            </a:endParaRPr>
          </a:p>
          <a:p>
            <a:pPr>
              <a:defRPr/>
            </a:pPr>
            <a:endParaRPr lang="en-US" dirty="0">
              <a:solidFill>
                <a:schemeClr val="tx1"/>
              </a:solidFill>
            </a:endParaRPr>
          </a:p>
          <a:p>
            <a:pPr>
              <a:defRPr/>
            </a:pPr>
            <a:r>
              <a:rPr lang="en-US" sz="1400" dirty="0">
                <a:solidFill>
                  <a:srgbClr val="003366"/>
                </a:solidFill>
              </a:rPr>
              <a:t>(P1 (ON TABLE 	(P2 (LEFTOF</a:t>
            </a:r>
          </a:p>
          <a:p>
            <a:pPr>
              <a:defRPr/>
            </a:pPr>
            <a:r>
              <a:rPr lang="en-US" sz="1400" dirty="0">
                <a:solidFill>
                  <a:srgbClr val="003366"/>
                </a:solidFill>
              </a:rPr>
              <a:t>PLATE))		PLATE SPOON))</a:t>
            </a:r>
          </a:p>
        </p:txBody>
      </p:sp>
      <p:sp>
        <p:nvSpPr>
          <p:cNvPr id="120838" name="Rectangle 4">
            <a:extLst>
              <a:ext uri="{FF2B5EF4-FFF2-40B4-BE49-F238E27FC236}">
                <a16:creationId xmlns:a16="http://schemas.microsoft.com/office/drawing/2014/main" id="{AF815417-71AD-3B46-9637-8F5F984D9981}"/>
              </a:ext>
            </a:extLst>
          </p:cNvPr>
          <p:cNvSpPr>
            <a:spLocks noChangeArrowheads="1"/>
          </p:cNvSpPr>
          <p:nvPr/>
        </p:nvSpPr>
        <p:spPr bwMode="auto">
          <a:xfrm>
            <a:off x="1600200" y="3429000"/>
            <a:ext cx="381000" cy="1143000"/>
          </a:xfrm>
          <a:prstGeom prst="rect">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20839" name="Rectangle 6">
            <a:extLst>
              <a:ext uri="{FF2B5EF4-FFF2-40B4-BE49-F238E27FC236}">
                <a16:creationId xmlns:a16="http://schemas.microsoft.com/office/drawing/2014/main" id="{C8828C4B-7331-7344-8EA3-0565487171CD}"/>
              </a:ext>
            </a:extLst>
          </p:cNvPr>
          <p:cNvSpPr>
            <a:spLocks noChangeArrowheads="1"/>
          </p:cNvSpPr>
          <p:nvPr/>
        </p:nvSpPr>
        <p:spPr bwMode="auto">
          <a:xfrm>
            <a:off x="1600200" y="4038600"/>
            <a:ext cx="381000" cy="533400"/>
          </a:xfrm>
          <a:prstGeom prst="rect">
            <a:avLst/>
          </a:prstGeom>
          <a:solidFill>
            <a:schemeClr val="accent1"/>
          </a:solidFill>
          <a:ln w="9525">
            <a:solidFill>
              <a:schemeClr val="bg2"/>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20840" name="Rectangle 10">
            <a:extLst>
              <a:ext uri="{FF2B5EF4-FFF2-40B4-BE49-F238E27FC236}">
                <a16:creationId xmlns:a16="http://schemas.microsoft.com/office/drawing/2014/main" id="{59BB11A7-8105-CE44-A6DF-83F344FCFFB0}"/>
              </a:ext>
            </a:extLst>
          </p:cNvPr>
          <p:cNvSpPr>
            <a:spLocks noChangeArrowheads="1"/>
          </p:cNvSpPr>
          <p:nvPr/>
        </p:nvSpPr>
        <p:spPr bwMode="auto">
          <a:xfrm>
            <a:off x="3581400" y="3429000"/>
            <a:ext cx="381000" cy="1143000"/>
          </a:xfrm>
          <a:prstGeom prst="rect">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20841" name="Rectangle 6">
            <a:extLst>
              <a:ext uri="{FF2B5EF4-FFF2-40B4-BE49-F238E27FC236}">
                <a16:creationId xmlns:a16="http://schemas.microsoft.com/office/drawing/2014/main" id="{0E8DDD1B-B0EB-6748-AE86-7C53A67FF441}"/>
              </a:ext>
            </a:extLst>
          </p:cNvPr>
          <p:cNvSpPr>
            <a:spLocks noChangeArrowheads="1"/>
          </p:cNvSpPr>
          <p:nvPr/>
        </p:nvSpPr>
        <p:spPr bwMode="auto">
          <a:xfrm>
            <a:off x="3581400" y="4038600"/>
            <a:ext cx="381000" cy="533400"/>
          </a:xfrm>
          <a:prstGeom prst="rect">
            <a:avLst/>
          </a:prstGeom>
          <a:solidFill>
            <a:schemeClr val="accent1"/>
          </a:solidFill>
          <a:ln w="9525">
            <a:solidFill>
              <a:schemeClr val="bg2"/>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a:extLst>
              <a:ext uri="{FF2B5EF4-FFF2-40B4-BE49-F238E27FC236}">
                <a16:creationId xmlns:a16="http://schemas.microsoft.com/office/drawing/2014/main" id="{0B1FF424-3F95-B24C-BD57-5DBFDE5B6D5F}"/>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122882" name="Rectangle 3">
            <a:extLst>
              <a:ext uri="{FF2B5EF4-FFF2-40B4-BE49-F238E27FC236}">
                <a16:creationId xmlns:a16="http://schemas.microsoft.com/office/drawing/2014/main" id="{2DCA07C8-6EDC-8645-BAB4-8FDFBFE67FC7}"/>
              </a:ext>
            </a:extLst>
          </p:cNvPr>
          <p:cNvSpPr>
            <a:spLocks noGrp="1" noChangeArrowheads="1"/>
          </p:cNvSpPr>
          <p:nvPr>
            <p:ph idx="1"/>
          </p:nvPr>
        </p:nvSpPr>
        <p:spPr/>
        <p:txBody>
          <a:bodyPr/>
          <a:lstStyle/>
          <a:p>
            <a:pPr eaLnBrk="1" hangingPunct="1"/>
            <a:endParaRPr lang="en-US" altLang="en-US">
              <a:ea typeface="ＭＳ Ｐゴシック" panose="020B0600070205080204" pitchFamily="34" charset="-128"/>
            </a:endParaRPr>
          </a:p>
        </p:txBody>
      </p:sp>
      <p:sp>
        <p:nvSpPr>
          <p:cNvPr id="4" name="Rectangle 3">
            <a:extLst>
              <a:ext uri="{FF2B5EF4-FFF2-40B4-BE49-F238E27FC236}">
                <a16:creationId xmlns:a16="http://schemas.microsoft.com/office/drawing/2014/main" id="{A09CE606-9351-164E-9EEE-F31A4522EB09}"/>
              </a:ext>
            </a:extLst>
          </p:cNvPr>
          <p:cNvSpPr/>
          <p:nvPr/>
        </p:nvSpPr>
        <p:spPr bwMode="auto">
          <a:xfrm>
            <a:off x="1219200" y="2743200"/>
            <a:ext cx="6781800" cy="25908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a:defRPr/>
            </a:pPr>
            <a:r>
              <a:rPr lang="en-US" sz="1800" dirty="0">
                <a:solidFill>
                  <a:srgbClr val="000000"/>
                </a:solidFill>
              </a:rPr>
              <a:t>Working memory (bars indicate proportion of capacity devoted to storage of a proposition):</a:t>
            </a:r>
          </a:p>
          <a:p>
            <a:pPr>
              <a:defRPr/>
            </a:pPr>
            <a:endParaRPr lang="en-US" dirty="0">
              <a:solidFill>
                <a:schemeClr val="tx1"/>
              </a:solidFill>
            </a:endParaRPr>
          </a:p>
          <a:p>
            <a:pPr>
              <a:defRPr/>
            </a:pPr>
            <a:endParaRPr lang="en-US" dirty="0">
              <a:solidFill>
                <a:schemeClr val="tx1"/>
              </a:solidFill>
            </a:endParaRPr>
          </a:p>
          <a:p>
            <a:pPr>
              <a:defRPr/>
            </a:pPr>
            <a:endParaRPr lang="en-US" dirty="0">
              <a:solidFill>
                <a:schemeClr val="tx1"/>
              </a:solidFill>
            </a:endParaRPr>
          </a:p>
          <a:p>
            <a:pPr>
              <a:defRPr/>
            </a:pPr>
            <a:endParaRPr lang="en-US" dirty="0">
              <a:solidFill>
                <a:schemeClr val="tx1"/>
              </a:solidFill>
            </a:endParaRPr>
          </a:p>
          <a:p>
            <a:pPr>
              <a:defRPr/>
            </a:pPr>
            <a:r>
              <a:rPr lang="en-US" sz="1400" dirty="0">
                <a:solidFill>
                  <a:srgbClr val="003366"/>
                </a:solidFill>
              </a:rPr>
              <a:t>(P1 (ON TABLE 	(P2 (LEFTOF	(P3 (BEHIND</a:t>
            </a:r>
          </a:p>
          <a:p>
            <a:pPr>
              <a:defRPr/>
            </a:pPr>
            <a:r>
              <a:rPr lang="en-US" sz="1400" dirty="0">
                <a:solidFill>
                  <a:srgbClr val="003366"/>
                </a:solidFill>
              </a:rPr>
              <a:t>PLATE))		PLATE SPOON))	SPOON FORK))</a:t>
            </a:r>
          </a:p>
        </p:txBody>
      </p:sp>
      <p:sp>
        <p:nvSpPr>
          <p:cNvPr id="122886" name="Rectangle 4">
            <a:extLst>
              <a:ext uri="{FF2B5EF4-FFF2-40B4-BE49-F238E27FC236}">
                <a16:creationId xmlns:a16="http://schemas.microsoft.com/office/drawing/2014/main" id="{5A83244F-BC73-844A-A468-0FB835C26BE1}"/>
              </a:ext>
            </a:extLst>
          </p:cNvPr>
          <p:cNvSpPr>
            <a:spLocks noChangeArrowheads="1"/>
          </p:cNvSpPr>
          <p:nvPr/>
        </p:nvSpPr>
        <p:spPr bwMode="auto">
          <a:xfrm>
            <a:off x="1600200" y="3429000"/>
            <a:ext cx="381000" cy="1143000"/>
          </a:xfrm>
          <a:prstGeom prst="rect">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22887" name="Rectangle 10">
            <a:extLst>
              <a:ext uri="{FF2B5EF4-FFF2-40B4-BE49-F238E27FC236}">
                <a16:creationId xmlns:a16="http://schemas.microsoft.com/office/drawing/2014/main" id="{8A1FA240-6CC7-7348-8267-A75445657D8E}"/>
              </a:ext>
            </a:extLst>
          </p:cNvPr>
          <p:cNvSpPr>
            <a:spLocks noChangeArrowheads="1"/>
          </p:cNvSpPr>
          <p:nvPr/>
        </p:nvSpPr>
        <p:spPr bwMode="auto">
          <a:xfrm>
            <a:off x="3581400" y="3429000"/>
            <a:ext cx="381000" cy="1143000"/>
          </a:xfrm>
          <a:prstGeom prst="rect">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22888" name="Rectangle 8">
            <a:extLst>
              <a:ext uri="{FF2B5EF4-FFF2-40B4-BE49-F238E27FC236}">
                <a16:creationId xmlns:a16="http://schemas.microsoft.com/office/drawing/2014/main" id="{49325BEA-CEBA-D74E-8E79-41D1983D2C89}"/>
              </a:ext>
            </a:extLst>
          </p:cNvPr>
          <p:cNvSpPr>
            <a:spLocks noChangeArrowheads="1"/>
          </p:cNvSpPr>
          <p:nvPr/>
        </p:nvSpPr>
        <p:spPr bwMode="auto">
          <a:xfrm>
            <a:off x="1600200" y="4191000"/>
            <a:ext cx="381000" cy="381000"/>
          </a:xfrm>
          <a:prstGeom prst="rect">
            <a:avLst/>
          </a:prstGeom>
          <a:solidFill>
            <a:schemeClr val="accent1"/>
          </a:solidFill>
          <a:ln w="9525">
            <a:solidFill>
              <a:schemeClr val="bg2"/>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22889" name="Rectangle 9">
            <a:extLst>
              <a:ext uri="{FF2B5EF4-FFF2-40B4-BE49-F238E27FC236}">
                <a16:creationId xmlns:a16="http://schemas.microsoft.com/office/drawing/2014/main" id="{D613FDF1-F935-7641-8308-6DB4C044738F}"/>
              </a:ext>
            </a:extLst>
          </p:cNvPr>
          <p:cNvSpPr>
            <a:spLocks noChangeArrowheads="1"/>
          </p:cNvSpPr>
          <p:nvPr/>
        </p:nvSpPr>
        <p:spPr bwMode="auto">
          <a:xfrm>
            <a:off x="3581400" y="4191000"/>
            <a:ext cx="381000" cy="381000"/>
          </a:xfrm>
          <a:prstGeom prst="rect">
            <a:avLst/>
          </a:prstGeom>
          <a:solidFill>
            <a:schemeClr val="accent1"/>
          </a:solidFill>
          <a:ln w="9525">
            <a:solidFill>
              <a:schemeClr val="bg2"/>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22890" name="Rectangle 12">
            <a:extLst>
              <a:ext uri="{FF2B5EF4-FFF2-40B4-BE49-F238E27FC236}">
                <a16:creationId xmlns:a16="http://schemas.microsoft.com/office/drawing/2014/main" id="{371D5DD9-B221-C64A-9A14-A61D4F015E66}"/>
              </a:ext>
            </a:extLst>
          </p:cNvPr>
          <p:cNvSpPr>
            <a:spLocks noChangeArrowheads="1"/>
          </p:cNvSpPr>
          <p:nvPr/>
        </p:nvSpPr>
        <p:spPr bwMode="auto">
          <a:xfrm>
            <a:off x="5334000" y="4191000"/>
            <a:ext cx="381000" cy="381000"/>
          </a:xfrm>
          <a:prstGeom prst="rect">
            <a:avLst/>
          </a:prstGeom>
          <a:solidFill>
            <a:schemeClr val="accent1"/>
          </a:solidFill>
          <a:ln w="9525">
            <a:solidFill>
              <a:schemeClr val="bg2"/>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22891" name="Rectangle 13">
            <a:extLst>
              <a:ext uri="{FF2B5EF4-FFF2-40B4-BE49-F238E27FC236}">
                <a16:creationId xmlns:a16="http://schemas.microsoft.com/office/drawing/2014/main" id="{DB307726-8868-AD47-81F7-E4DFF2F16DAF}"/>
              </a:ext>
            </a:extLst>
          </p:cNvPr>
          <p:cNvSpPr>
            <a:spLocks noChangeArrowheads="1"/>
          </p:cNvSpPr>
          <p:nvPr/>
        </p:nvSpPr>
        <p:spPr bwMode="auto">
          <a:xfrm>
            <a:off x="5334000" y="3429000"/>
            <a:ext cx="381000" cy="1143000"/>
          </a:xfrm>
          <a:prstGeom prst="rect">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a:extLst>
              <a:ext uri="{FF2B5EF4-FFF2-40B4-BE49-F238E27FC236}">
                <a16:creationId xmlns:a16="http://schemas.microsoft.com/office/drawing/2014/main" id="{DC19A4A4-BFBB-BF4F-9582-B6DC7F24496E}"/>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124930" name="Rectangle 3">
            <a:extLst>
              <a:ext uri="{FF2B5EF4-FFF2-40B4-BE49-F238E27FC236}">
                <a16:creationId xmlns:a16="http://schemas.microsoft.com/office/drawing/2014/main" id="{B475BFF7-1265-0F45-8E31-A43543AEAAD8}"/>
              </a:ext>
            </a:extLst>
          </p:cNvPr>
          <p:cNvSpPr>
            <a:spLocks noGrp="1" noChangeArrowheads="1"/>
          </p:cNvSpPr>
          <p:nvPr>
            <p:ph idx="1"/>
          </p:nvPr>
        </p:nvSpPr>
        <p:spPr/>
        <p:txBody>
          <a:bodyPr/>
          <a:lstStyle/>
          <a:p>
            <a:pPr eaLnBrk="1" hangingPunct="1"/>
            <a:endParaRPr lang="en-US" altLang="en-US">
              <a:ea typeface="ＭＳ Ｐゴシック" panose="020B0600070205080204" pitchFamily="34" charset="-128"/>
            </a:endParaRPr>
          </a:p>
        </p:txBody>
      </p:sp>
      <p:sp>
        <p:nvSpPr>
          <p:cNvPr id="4" name="Rectangle 3">
            <a:extLst>
              <a:ext uri="{FF2B5EF4-FFF2-40B4-BE49-F238E27FC236}">
                <a16:creationId xmlns:a16="http://schemas.microsoft.com/office/drawing/2014/main" id="{E16579FE-5B14-3A42-9015-11D0A7366B7C}"/>
              </a:ext>
            </a:extLst>
          </p:cNvPr>
          <p:cNvSpPr/>
          <p:nvPr/>
        </p:nvSpPr>
        <p:spPr bwMode="auto">
          <a:xfrm>
            <a:off x="1219200" y="2743200"/>
            <a:ext cx="6781800" cy="25908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a:defRPr/>
            </a:pPr>
            <a:r>
              <a:rPr lang="en-US" sz="1800" dirty="0">
                <a:solidFill>
                  <a:srgbClr val="000000"/>
                </a:solidFill>
              </a:rPr>
              <a:t>Working memory (bars indicate proportion of capacity devoted to storage of a proposition):</a:t>
            </a:r>
          </a:p>
          <a:p>
            <a:pPr>
              <a:defRPr/>
            </a:pPr>
            <a:endParaRPr lang="en-US" dirty="0">
              <a:solidFill>
                <a:schemeClr val="tx1"/>
              </a:solidFill>
            </a:endParaRPr>
          </a:p>
          <a:p>
            <a:pPr>
              <a:defRPr/>
            </a:pPr>
            <a:endParaRPr lang="en-US" dirty="0">
              <a:solidFill>
                <a:schemeClr val="tx1"/>
              </a:solidFill>
            </a:endParaRPr>
          </a:p>
          <a:p>
            <a:pPr>
              <a:defRPr/>
            </a:pPr>
            <a:endParaRPr lang="en-US" dirty="0">
              <a:solidFill>
                <a:schemeClr val="tx1"/>
              </a:solidFill>
            </a:endParaRPr>
          </a:p>
          <a:p>
            <a:pPr>
              <a:defRPr/>
            </a:pPr>
            <a:endParaRPr lang="en-US" dirty="0">
              <a:solidFill>
                <a:schemeClr val="tx1"/>
              </a:solidFill>
            </a:endParaRPr>
          </a:p>
          <a:p>
            <a:pPr>
              <a:tabLst>
                <a:tab pos="1717675" algn="l"/>
                <a:tab pos="3546475" algn="l"/>
                <a:tab pos="5375275" algn="l"/>
              </a:tabLst>
              <a:defRPr/>
            </a:pPr>
            <a:r>
              <a:rPr lang="en-US" sz="1400" dirty="0">
                <a:solidFill>
                  <a:srgbClr val="003366"/>
                </a:solidFill>
              </a:rPr>
              <a:t>(P1 (ON TABLE 	(P2 (LEFTOF	(P3 (BEHIND	(P4 RIGHTOF</a:t>
            </a:r>
          </a:p>
          <a:p>
            <a:pPr>
              <a:tabLst>
                <a:tab pos="1717675" algn="l"/>
                <a:tab pos="3546475" algn="l"/>
                <a:tab pos="5375275" algn="l"/>
              </a:tabLst>
              <a:defRPr/>
            </a:pPr>
            <a:r>
              <a:rPr lang="en-US" sz="1400" dirty="0">
                <a:solidFill>
                  <a:srgbClr val="003366"/>
                </a:solidFill>
              </a:rPr>
              <a:t>PLATE))	PLATE SPOON))	SPOON FORK))	FORK CUP))</a:t>
            </a:r>
          </a:p>
        </p:txBody>
      </p:sp>
      <p:sp>
        <p:nvSpPr>
          <p:cNvPr id="124934" name="Rectangle 4">
            <a:extLst>
              <a:ext uri="{FF2B5EF4-FFF2-40B4-BE49-F238E27FC236}">
                <a16:creationId xmlns:a16="http://schemas.microsoft.com/office/drawing/2014/main" id="{B3DF4220-AE18-844E-B4FD-64F05AE3EF4B}"/>
              </a:ext>
            </a:extLst>
          </p:cNvPr>
          <p:cNvSpPr>
            <a:spLocks noChangeArrowheads="1"/>
          </p:cNvSpPr>
          <p:nvPr/>
        </p:nvSpPr>
        <p:spPr bwMode="auto">
          <a:xfrm>
            <a:off x="1600200" y="3429000"/>
            <a:ext cx="381000" cy="1143000"/>
          </a:xfrm>
          <a:prstGeom prst="rect">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24935" name="Rectangle 10">
            <a:extLst>
              <a:ext uri="{FF2B5EF4-FFF2-40B4-BE49-F238E27FC236}">
                <a16:creationId xmlns:a16="http://schemas.microsoft.com/office/drawing/2014/main" id="{3D534A8B-A09D-9445-83CB-6CBC130361F4}"/>
              </a:ext>
            </a:extLst>
          </p:cNvPr>
          <p:cNvSpPr>
            <a:spLocks noChangeArrowheads="1"/>
          </p:cNvSpPr>
          <p:nvPr/>
        </p:nvSpPr>
        <p:spPr bwMode="auto">
          <a:xfrm>
            <a:off x="3581400" y="3429000"/>
            <a:ext cx="381000" cy="1143000"/>
          </a:xfrm>
          <a:prstGeom prst="rect">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24936" name="Rectangle 8">
            <a:extLst>
              <a:ext uri="{FF2B5EF4-FFF2-40B4-BE49-F238E27FC236}">
                <a16:creationId xmlns:a16="http://schemas.microsoft.com/office/drawing/2014/main" id="{ED3ADDB7-9F22-E04C-BDF9-FBD872E816C5}"/>
              </a:ext>
            </a:extLst>
          </p:cNvPr>
          <p:cNvSpPr>
            <a:spLocks noChangeArrowheads="1"/>
          </p:cNvSpPr>
          <p:nvPr/>
        </p:nvSpPr>
        <p:spPr bwMode="auto">
          <a:xfrm>
            <a:off x="7086600" y="4191000"/>
            <a:ext cx="381000" cy="381000"/>
          </a:xfrm>
          <a:prstGeom prst="rect">
            <a:avLst/>
          </a:prstGeom>
          <a:solidFill>
            <a:schemeClr val="accent1"/>
          </a:solidFill>
          <a:ln w="9525">
            <a:solidFill>
              <a:schemeClr val="bg2"/>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24937" name="Rectangle 9">
            <a:extLst>
              <a:ext uri="{FF2B5EF4-FFF2-40B4-BE49-F238E27FC236}">
                <a16:creationId xmlns:a16="http://schemas.microsoft.com/office/drawing/2014/main" id="{7BFA75F6-DE4A-FB44-82B2-7020EA8B8261}"/>
              </a:ext>
            </a:extLst>
          </p:cNvPr>
          <p:cNvSpPr>
            <a:spLocks noChangeArrowheads="1"/>
          </p:cNvSpPr>
          <p:nvPr/>
        </p:nvSpPr>
        <p:spPr bwMode="auto">
          <a:xfrm>
            <a:off x="3581400" y="4191000"/>
            <a:ext cx="381000" cy="381000"/>
          </a:xfrm>
          <a:prstGeom prst="rect">
            <a:avLst/>
          </a:prstGeom>
          <a:solidFill>
            <a:schemeClr val="accent1"/>
          </a:solidFill>
          <a:ln w="9525">
            <a:solidFill>
              <a:schemeClr val="bg2"/>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24938" name="Rectangle 12">
            <a:extLst>
              <a:ext uri="{FF2B5EF4-FFF2-40B4-BE49-F238E27FC236}">
                <a16:creationId xmlns:a16="http://schemas.microsoft.com/office/drawing/2014/main" id="{AA0CE79A-98AF-0640-B862-0115DCCBC1D7}"/>
              </a:ext>
            </a:extLst>
          </p:cNvPr>
          <p:cNvSpPr>
            <a:spLocks noChangeArrowheads="1"/>
          </p:cNvSpPr>
          <p:nvPr/>
        </p:nvSpPr>
        <p:spPr bwMode="auto">
          <a:xfrm>
            <a:off x="5334000" y="4191000"/>
            <a:ext cx="381000" cy="381000"/>
          </a:xfrm>
          <a:prstGeom prst="rect">
            <a:avLst/>
          </a:prstGeom>
          <a:solidFill>
            <a:schemeClr val="accent1"/>
          </a:solidFill>
          <a:ln w="9525">
            <a:solidFill>
              <a:schemeClr val="bg2"/>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24939" name="Rectangle 13">
            <a:extLst>
              <a:ext uri="{FF2B5EF4-FFF2-40B4-BE49-F238E27FC236}">
                <a16:creationId xmlns:a16="http://schemas.microsoft.com/office/drawing/2014/main" id="{D939EAC3-60F7-FF4B-81FE-B1C4642A3FEF}"/>
              </a:ext>
            </a:extLst>
          </p:cNvPr>
          <p:cNvSpPr>
            <a:spLocks noChangeArrowheads="1"/>
          </p:cNvSpPr>
          <p:nvPr/>
        </p:nvSpPr>
        <p:spPr bwMode="auto">
          <a:xfrm>
            <a:off x="5334000" y="3429000"/>
            <a:ext cx="381000" cy="1143000"/>
          </a:xfrm>
          <a:prstGeom prst="rect">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24940" name="Rectangle 11">
            <a:extLst>
              <a:ext uri="{FF2B5EF4-FFF2-40B4-BE49-F238E27FC236}">
                <a16:creationId xmlns:a16="http://schemas.microsoft.com/office/drawing/2014/main" id="{9D6B1A07-94FF-9546-B839-8D628869A7C9}"/>
              </a:ext>
            </a:extLst>
          </p:cNvPr>
          <p:cNvSpPr>
            <a:spLocks noChangeArrowheads="1"/>
          </p:cNvSpPr>
          <p:nvPr/>
        </p:nvSpPr>
        <p:spPr bwMode="auto">
          <a:xfrm>
            <a:off x="7086600" y="3429000"/>
            <a:ext cx="381000" cy="1143000"/>
          </a:xfrm>
          <a:prstGeom prst="rect">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2">
            <a:extLst>
              <a:ext uri="{FF2B5EF4-FFF2-40B4-BE49-F238E27FC236}">
                <a16:creationId xmlns:a16="http://schemas.microsoft.com/office/drawing/2014/main" id="{58D40242-F916-CF4B-A3F4-BCD842813847}"/>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126978" name="Rectangle 3">
            <a:extLst>
              <a:ext uri="{FF2B5EF4-FFF2-40B4-BE49-F238E27FC236}">
                <a16:creationId xmlns:a16="http://schemas.microsoft.com/office/drawing/2014/main" id="{A0DC751B-3534-AE40-B0B8-C5D85A3AF4CF}"/>
              </a:ext>
            </a:extLst>
          </p:cNvPr>
          <p:cNvSpPr>
            <a:spLocks noGrp="1" noChangeArrowheads="1"/>
          </p:cNvSpPr>
          <p:nvPr>
            <p:ph idx="1"/>
          </p:nvPr>
        </p:nvSpPr>
        <p:spPr/>
        <p:txBody>
          <a:bodyPr/>
          <a:lstStyle/>
          <a:p>
            <a:pPr eaLnBrk="1" hangingPunct="1"/>
            <a:r>
              <a:rPr lang="en-US" altLang="en-US">
                <a:ea typeface="ＭＳ Ｐゴシック" panose="020B0600070205080204" pitchFamily="34" charset="-128"/>
              </a:rPr>
              <a:t>Working memory management: </a:t>
            </a:r>
          </a:p>
          <a:p>
            <a:pPr lvl="1" eaLnBrk="1" hangingPunct="1"/>
            <a:r>
              <a:rPr lang="en-US" altLang="en-US">
                <a:ea typeface="ＭＳ Ｐゴシック" panose="020B0600070205080204" pitchFamily="34" charset="-128"/>
              </a:rPr>
              <a:t>As new propositions come in, you can steal activation until you reach the limit, at which time you have to delete one.</a:t>
            </a:r>
          </a:p>
          <a:p>
            <a:pPr lvl="1" eaLnBrk="1" hangingPunct="1"/>
            <a:r>
              <a:rPr lang="en-US" altLang="en-US">
                <a:ea typeface="ＭＳ Ｐゴシック" panose="020B0600070205080204" pitchFamily="34" charset="-128"/>
              </a:rPr>
              <a:t>I deleted the oldest. Are there other approaches?</a:t>
            </a: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a:extLst>
              <a:ext uri="{FF2B5EF4-FFF2-40B4-BE49-F238E27FC236}">
                <a16:creationId xmlns:a16="http://schemas.microsoft.com/office/drawing/2014/main" id="{40D865A2-C716-9E49-B320-A97E9D0003F9}"/>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59394" name="Rectangle 3">
            <a:extLst>
              <a:ext uri="{FF2B5EF4-FFF2-40B4-BE49-F238E27FC236}">
                <a16:creationId xmlns:a16="http://schemas.microsoft.com/office/drawing/2014/main" id="{BF6FB5A0-7DA5-3041-9A0A-32A9128B16F6}"/>
              </a:ext>
            </a:extLst>
          </p:cNvPr>
          <p:cNvSpPr>
            <a:spLocks noGrp="1" noChangeArrowheads="1"/>
          </p:cNvSpPr>
          <p:nvPr>
            <p:ph idx="1"/>
          </p:nvPr>
        </p:nvSpPr>
        <p:spPr/>
        <p:txBody>
          <a:bodyPr/>
          <a:lstStyle/>
          <a:p>
            <a:pPr eaLnBrk="1" hangingPunct="1"/>
            <a:r>
              <a:rPr lang="en-US" altLang="en-US" dirty="0">
                <a:ea typeface="ＭＳ Ｐゴシック" panose="020B0600070205080204" pitchFamily="34" charset="-128"/>
              </a:rPr>
              <a:t>Model wrinkles: The model suggests a variety of important factors in discourse comprehension. We</a:t>
            </a:r>
            <a:r>
              <a:rPr lang="fr-FR" altLang="ja-JP" dirty="0">
                <a:ea typeface="ＭＳ Ｐゴシック" panose="020B0600070205080204" pitchFamily="34" charset="-128"/>
              </a:rPr>
              <a:t>'</a:t>
            </a:r>
            <a:r>
              <a:rPr lang="en-US" altLang="ja-JP" dirty="0" err="1">
                <a:ea typeface="ＭＳ Ｐゴシック" panose="020B0600070205080204" pitchFamily="34" charset="-128"/>
              </a:rPr>
              <a:t>ll</a:t>
            </a:r>
            <a:r>
              <a:rPr lang="en-US" altLang="ja-JP" dirty="0">
                <a:ea typeface="ＭＳ Ｐゴシック" panose="020B0600070205080204" pitchFamily="34" charset="-128"/>
              </a:rPr>
              <a:t> consider:</a:t>
            </a:r>
          </a:p>
          <a:p>
            <a:pPr lvl="1" eaLnBrk="1" hangingPunct="1"/>
            <a:r>
              <a:rPr lang="en-US" altLang="en-US" dirty="0">
                <a:ea typeface="ＭＳ Ｐゴシック" panose="020B0600070205080204" pitchFamily="34" charset="-128"/>
              </a:rPr>
              <a:t>Working memory.</a:t>
            </a:r>
          </a:p>
          <a:p>
            <a:pPr lvl="1" eaLnBrk="1" hangingPunct="1"/>
            <a:r>
              <a:rPr lang="en-US" altLang="en-US" dirty="0">
                <a:solidFill>
                  <a:srgbClr val="00B0F0"/>
                </a:solidFill>
                <a:ea typeface="ＭＳ Ｐゴシック" panose="020B0600070205080204" pitchFamily="34" charset="-128"/>
              </a:rPr>
              <a:t>Strategies.</a:t>
            </a:r>
          </a:p>
          <a:p>
            <a:pPr lvl="1" eaLnBrk="1" hangingPunct="1"/>
            <a:r>
              <a:rPr lang="en-US" altLang="en-US" dirty="0">
                <a:ea typeface="ＭＳ Ｐゴシック" panose="020B0600070205080204" pitchFamily="34" charset="-128"/>
              </a:rPr>
              <a:t>Reader knowledge.</a:t>
            </a:r>
          </a:p>
          <a:p>
            <a:pPr lvl="1" eaLnBrk="1" hangingPunct="1"/>
            <a:r>
              <a:rPr lang="en-US" altLang="en-US" dirty="0">
                <a:ea typeface="ＭＳ Ｐゴシック" panose="020B0600070205080204" pitchFamily="34" charset="-128"/>
              </a:rPr>
              <a:t>Mental models (situation models).</a:t>
            </a:r>
          </a:p>
        </p:txBody>
      </p:sp>
    </p:spTree>
    <p:extLst>
      <p:ext uri="{BB962C8B-B14F-4D97-AF65-F5344CB8AC3E}">
        <p14:creationId xmlns:p14="http://schemas.microsoft.com/office/powerpoint/2010/main" val="2829672380"/>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a:extLst>
              <a:ext uri="{FF2B5EF4-FFF2-40B4-BE49-F238E27FC236}">
                <a16:creationId xmlns:a16="http://schemas.microsoft.com/office/drawing/2014/main" id="{E3145367-3CA2-0C4D-9BBF-64535C2CF7E8}"/>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129026" name="Rectangle 3">
            <a:extLst>
              <a:ext uri="{FF2B5EF4-FFF2-40B4-BE49-F238E27FC236}">
                <a16:creationId xmlns:a16="http://schemas.microsoft.com/office/drawing/2014/main" id="{CDD7A691-DBDD-6346-8770-C3B482CBE309}"/>
              </a:ext>
            </a:extLst>
          </p:cNvPr>
          <p:cNvSpPr>
            <a:spLocks noGrp="1" noChangeArrowheads="1"/>
          </p:cNvSpPr>
          <p:nvPr>
            <p:ph idx="1"/>
          </p:nvPr>
        </p:nvSpPr>
        <p:spPr/>
        <p:txBody>
          <a:bodyPr/>
          <a:lstStyle/>
          <a:p>
            <a:pPr eaLnBrk="1" hangingPunct="1"/>
            <a:r>
              <a:rPr lang="en-US" altLang="en-US">
                <a:ea typeface="ＭＳ Ｐゴシック" panose="020B0600070205080204" pitchFamily="34" charset="-128"/>
              </a:rPr>
              <a:t>Strategies: How you choose what to keep and what to delete (Fletcher, 1986).</a:t>
            </a:r>
          </a:p>
          <a:p>
            <a:pPr lvl="1" eaLnBrk="1" hangingPunct="1"/>
            <a:r>
              <a:rPr lang="en-US" altLang="en-US">
                <a:ea typeface="ＭＳ Ｐゴシック" panose="020B0600070205080204" pitchFamily="34" charset="-128"/>
              </a:rPr>
              <a:t>Think-aloud paradigm: As you read it, say out loud everything that you</a:t>
            </a:r>
            <a:r>
              <a:rPr lang="fr-FR" altLang="ja-JP">
                <a:ea typeface="ＭＳ Ｐゴシック" panose="020B0600070205080204" pitchFamily="34" charset="-128"/>
              </a:rPr>
              <a:t>'</a:t>
            </a:r>
            <a:r>
              <a:rPr lang="en-US" altLang="ja-JP">
                <a:ea typeface="ＭＳ Ｐゴシック" panose="020B0600070205080204" pitchFamily="34" charset="-128"/>
              </a:rPr>
              <a:t>re thinking.</a:t>
            </a:r>
          </a:p>
          <a:p>
            <a:pPr lvl="1" eaLnBrk="1" hangingPunct="1"/>
            <a:r>
              <a:rPr lang="en-US" altLang="en-US">
                <a:ea typeface="ＭＳ Ｐゴシック" panose="020B0600070205080204" pitchFamily="34" charset="-128"/>
              </a:rPr>
              <a:t>We</a:t>
            </a:r>
            <a:r>
              <a:rPr lang="fr-FR" altLang="ja-JP">
                <a:ea typeface="ＭＳ Ｐゴシック" panose="020B0600070205080204" pitchFamily="34" charset="-128"/>
              </a:rPr>
              <a:t>'</a:t>
            </a:r>
            <a:r>
              <a:rPr lang="en-US" altLang="ja-JP">
                <a:ea typeface="ＭＳ Ｐゴシック" panose="020B0600070205080204" pitchFamily="34" charset="-128"/>
              </a:rPr>
              <a:t>ll get a volunteer to do it for one of his texts…</a:t>
            </a:r>
          </a:p>
          <a:p>
            <a:pPr lvl="1" eaLnBrk="1" hangingPunct="1"/>
            <a:endParaRPr lang="en-US" altLang="en-US">
              <a:ea typeface="ＭＳ Ｐゴシック" panose="020B0600070205080204" pitchFamily="34" charset="-128"/>
            </a:endParaRP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a:extLst>
              <a:ext uri="{FF2B5EF4-FFF2-40B4-BE49-F238E27FC236}">
                <a16:creationId xmlns:a16="http://schemas.microsoft.com/office/drawing/2014/main" id="{2C544FFA-B726-B643-A430-5DFDFF93ADC8}"/>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131074" name="Rectangle 3">
            <a:extLst>
              <a:ext uri="{FF2B5EF4-FFF2-40B4-BE49-F238E27FC236}">
                <a16:creationId xmlns:a16="http://schemas.microsoft.com/office/drawing/2014/main" id="{61B4270F-C6B4-7444-801E-2EAFC01B082B}"/>
              </a:ext>
            </a:extLst>
          </p:cNvPr>
          <p:cNvSpPr>
            <a:spLocks noGrp="1" noChangeArrowheads="1"/>
          </p:cNvSpPr>
          <p:nvPr>
            <p:ph idx="1"/>
          </p:nvPr>
        </p:nvSpPr>
        <p:spPr/>
        <p:txBody>
          <a:bodyPr/>
          <a:lstStyle/>
          <a:p>
            <a:pPr eaLnBrk="1" hangingPunct="1"/>
            <a:r>
              <a:rPr lang="en-US" altLang="en-US">
                <a:ea typeface="ＭＳ Ｐゴシック" panose="020B0600070205080204" pitchFamily="34" charset="-128"/>
              </a:rPr>
              <a:t>Sample text:</a:t>
            </a:r>
          </a:p>
          <a:p>
            <a:pPr lvl="1" eaLnBrk="1" hangingPunct="1"/>
            <a:r>
              <a:rPr lang="en-US" altLang="en-US">
                <a:ea typeface="ＭＳ Ｐゴシック" panose="020B0600070205080204" pitchFamily="34" charset="-128"/>
              </a:rPr>
              <a:t>Once there was a tortoise and a crow who were best friends.  The tortoise was having a birthday party and the crow had no present to give him.  While all the other animals played games, the crow just sat under a tree and watched.  Then everyone had ice cream and cake, but the crow barely touched his. </a:t>
            </a: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a:extLst>
              <a:ext uri="{FF2B5EF4-FFF2-40B4-BE49-F238E27FC236}">
                <a16:creationId xmlns:a16="http://schemas.microsoft.com/office/drawing/2014/main" id="{F87B64C2-65CE-D64F-91B0-0C230FB935D0}"/>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133122" name="Rectangle 3">
            <a:extLst>
              <a:ext uri="{FF2B5EF4-FFF2-40B4-BE49-F238E27FC236}">
                <a16:creationId xmlns:a16="http://schemas.microsoft.com/office/drawing/2014/main" id="{BBEA8F33-3861-2048-B28D-CB90E2D72893}"/>
              </a:ext>
            </a:extLst>
          </p:cNvPr>
          <p:cNvSpPr>
            <a:spLocks noGrp="1" noChangeArrowheads="1"/>
          </p:cNvSpPr>
          <p:nvPr>
            <p:ph idx="1"/>
          </p:nvPr>
        </p:nvSpPr>
        <p:spPr/>
        <p:txBody>
          <a:bodyPr/>
          <a:lstStyle/>
          <a:p>
            <a:pPr eaLnBrk="1" hangingPunct="1"/>
            <a:r>
              <a:rPr lang="en-US" altLang="en-US">
                <a:ea typeface="ＭＳ Ｐゴシック" panose="020B0600070205080204" pitchFamily="34" charset="-128"/>
              </a:rPr>
              <a:t>Example propositions: </a:t>
            </a:r>
            <a:r>
              <a:rPr lang="ja-JP" altLang="en-US">
                <a:ea typeface="ＭＳ Ｐゴシック" panose="020B0600070205080204" pitchFamily="34" charset="-128"/>
              </a:rPr>
              <a:t>“</a:t>
            </a:r>
            <a:r>
              <a:rPr lang="en-US" altLang="ja-JP">
                <a:ea typeface="ＭＳ Ｐゴシック" panose="020B0600070205080204" pitchFamily="34" charset="-128"/>
              </a:rPr>
              <a:t>Once there was a tortoise and a crow who were best friends.</a:t>
            </a:r>
            <a:r>
              <a:rPr lang="ja-JP" altLang="en-US">
                <a:ea typeface="ＭＳ Ｐゴシック" panose="020B0600070205080204" pitchFamily="34" charset="-128"/>
              </a:rPr>
              <a:t>”</a:t>
            </a:r>
            <a:endParaRPr lang="en-US" altLang="ja-JP">
              <a:ea typeface="ＭＳ Ｐゴシック" panose="020B0600070205080204" pitchFamily="34" charset="-128"/>
            </a:endParaRPr>
          </a:p>
          <a:p>
            <a:pPr lvl="1" eaLnBrk="1" hangingPunct="1"/>
            <a:r>
              <a:rPr lang="en-US" altLang="en-US">
                <a:ea typeface="ＭＳ Ｐゴシック" panose="020B0600070205080204" pitchFamily="34" charset="-128"/>
              </a:rPr>
              <a:t>(P1 (TIME P2 ONCE))</a:t>
            </a:r>
            <a:endParaRPr lang="en-US" altLang="en-US" sz="1600">
              <a:ea typeface="ＭＳ Ｐゴシック" panose="020B0600070205080204" pitchFamily="34" charset="-128"/>
            </a:endParaRPr>
          </a:p>
          <a:p>
            <a:pPr lvl="1" eaLnBrk="1" hangingPunct="1"/>
            <a:r>
              <a:rPr lang="en-US" altLang="en-US">
                <a:ea typeface="ＭＳ Ｐゴシック" panose="020B0600070205080204" pitchFamily="34" charset="-128"/>
              </a:rPr>
              <a:t>(P2 (EXIST P3))</a:t>
            </a:r>
            <a:endParaRPr lang="en-US" altLang="en-US" sz="1600">
              <a:ea typeface="ＭＳ Ｐゴシック" panose="020B0600070205080204" pitchFamily="34" charset="-128"/>
            </a:endParaRPr>
          </a:p>
          <a:p>
            <a:pPr lvl="1" eaLnBrk="1" hangingPunct="1"/>
            <a:r>
              <a:rPr lang="en-US" altLang="en-US">
                <a:ea typeface="ＭＳ Ｐゴシック" panose="020B0600070205080204" pitchFamily="34" charset="-128"/>
              </a:rPr>
              <a:t>(P3 (SET-MEMBERS TORT CROW))</a:t>
            </a:r>
            <a:endParaRPr lang="en-US" altLang="en-US" sz="1600">
              <a:ea typeface="ＭＳ Ｐゴシック" panose="020B0600070205080204" pitchFamily="34" charset="-128"/>
            </a:endParaRPr>
          </a:p>
          <a:p>
            <a:pPr lvl="1" eaLnBrk="1" hangingPunct="1"/>
            <a:r>
              <a:rPr lang="en-US" altLang="en-US">
                <a:ea typeface="ＭＳ Ｐゴシック" panose="020B0600070205080204" pitchFamily="34" charset="-128"/>
              </a:rPr>
              <a:t>(P4 (BEST-FRIENDS P3))</a:t>
            </a:r>
            <a:endParaRPr lang="en-US" altLang="en-US" sz="1600">
              <a:ea typeface="ＭＳ Ｐゴシック" panose="020B0600070205080204" pitchFamily="34" charset="-128"/>
            </a:endParaRPr>
          </a:p>
          <a:p>
            <a:pPr lvl="1" eaLnBrk="1" hangingPunct="1"/>
            <a:r>
              <a:rPr lang="en-US" altLang="en-US">
                <a:ea typeface="ＭＳ Ｐゴシック" panose="020B0600070205080204" pitchFamily="34" charset="-128"/>
              </a:rPr>
              <a:t>*SENTENCE*</a:t>
            </a: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Title 1">
            <a:extLst>
              <a:ext uri="{FF2B5EF4-FFF2-40B4-BE49-F238E27FC236}">
                <a16:creationId xmlns:a16="http://schemas.microsoft.com/office/drawing/2014/main" id="{BAC3F96B-ABC3-AB4B-B261-D74C3226CDA6}"/>
              </a:ext>
            </a:extLst>
          </p:cNvPr>
          <p:cNvSpPr>
            <a:spLocks noGrp="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135170" name="Content Placeholder 2">
            <a:extLst>
              <a:ext uri="{FF2B5EF4-FFF2-40B4-BE49-F238E27FC236}">
                <a16:creationId xmlns:a16="http://schemas.microsoft.com/office/drawing/2014/main" id="{11816DB5-FBEA-554F-87E8-952C2E7AEB4D}"/>
              </a:ext>
            </a:extLst>
          </p:cNvPr>
          <p:cNvSpPr>
            <a:spLocks noGrp="1"/>
          </p:cNvSpPr>
          <p:nvPr>
            <p:ph idx="1"/>
          </p:nvPr>
        </p:nvSpPr>
        <p:spPr/>
        <p:txBody>
          <a:bodyPr/>
          <a:lstStyle/>
          <a:p>
            <a:pPr eaLnBrk="1" hangingPunct="1"/>
            <a:r>
              <a:rPr lang="en-US" altLang="en-US">
                <a:ea typeface="ＭＳ Ｐゴシック" panose="020B0600070205080204" pitchFamily="34" charset="-128"/>
              </a:rPr>
              <a:t>Think-alouds from:</a:t>
            </a:r>
          </a:p>
          <a:p>
            <a:pPr lvl="1" eaLnBrk="1" hangingPunct="1"/>
            <a:r>
              <a:rPr lang="en-US" altLang="en-US">
                <a:ea typeface="ＭＳ Ｐゴシック" panose="020B0600070205080204" pitchFamily="34" charset="-128"/>
              </a:rPr>
              <a:t>"Then everyone had ice cream and cake, but the crow barely touched his."</a:t>
            </a:r>
          </a:p>
          <a:p>
            <a:pPr eaLnBrk="1" hangingPunct="1">
              <a:buFont typeface="Trebuchet MS" panose="020B0703020202090204" pitchFamily="34" charset="0"/>
              <a:buNone/>
            </a:pPr>
            <a:r>
              <a:rPr lang="en-US" altLang="en-US" b="1">
                <a:ea typeface="ＭＳ Ｐゴシック" panose="020B0600070205080204" pitchFamily="34" charset="-128"/>
              </a:rPr>
              <a:t> </a:t>
            </a:r>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S1:  Really depressed, he just didn</a:t>
            </a:r>
            <a:r>
              <a:rPr lang="fr-FR" altLang="en-US">
                <a:ea typeface="ＭＳ Ｐゴシック" panose="020B0600070205080204" pitchFamily="34" charset="-128"/>
              </a:rPr>
              <a:t>'</a:t>
            </a:r>
            <a:r>
              <a:rPr lang="en-US" altLang="en-US">
                <a:ea typeface="ＭＳ Ｐゴシック" panose="020B0600070205080204" pitchFamily="34" charset="-128"/>
              </a:rPr>
              <a:t>t eat</a:t>
            </a:r>
          </a:p>
          <a:p>
            <a:pPr eaLnBrk="1" hangingPunct="1"/>
            <a:r>
              <a:rPr lang="en-US" altLang="en-US">
                <a:ea typeface="ＭＳ Ｐゴシック" panose="020B0600070205080204" pitchFamily="34" charset="-128"/>
              </a:rPr>
              <a:t>S2:  I wonder what</a:t>
            </a:r>
            <a:r>
              <a:rPr lang="fr-FR" altLang="en-US">
                <a:ea typeface="ＭＳ Ｐゴシック" panose="020B0600070205080204" pitchFamily="34" charset="-128"/>
              </a:rPr>
              <a:t>'</a:t>
            </a:r>
            <a:r>
              <a:rPr lang="en-US" altLang="en-US">
                <a:ea typeface="ＭＳ Ｐゴシック" panose="020B0600070205080204" pitchFamily="34" charset="-128"/>
              </a:rPr>
              <a:t>s happening? </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D042EAE9-1216-1E4C-8586-754AFAC40900}"/>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26626" name="Rectangle 3">
            <a:extLst>
              <a:ext uri="{FF2B5EF4-FFF2-40B4-BE49-F238E27FC236}">
                <a16:creationId xmlns:a16="http://schemas.microsoft.com/office/drawing/2014/main" id="{20BB9157-5FCB-C64C-9259-0F4020D82A2F}"/>
              </a:ext>
            </a:extLst>
          </p:cNvPr>
          <p:cNvSpPr>
            <a:spLocks noGrp="1" noChangeArrowheads="1"/>
          </p:cNvSpPr>
          <p:nvPr>
            <p:ph idx="1"/>
          </p:nvPr>
        </p:nvSpPr>
        <p:spPr/>
        <p:txBody>
          <a:bodyPr/>
          <a:lstStyle/>
          <a:p>
            <a:pPr eaLnBrk="1" hangingPunct="1"/>
            <a:r>
              <a:rPr lang="en-US" altLang="en-US">
                <a:ea typeface="ＭＳ Ｐゴシック" panose="020B0600070205080204" pitchFamily="34" charset="-128"/>
              </a:rPr>
              <a:t>Propositions:</a:t>
            </a:r>
          </a:p>
          <a:p>
            <a:pPr eaLnBrk="1" hangingPunct="1"/>
            <a:r>
              <a:rPr lang="en-US" altLang="en-US">
                <a:ea typeface="ＭＳ Ｐゴシック" panose="020B0600070205080204" pitchFamily="34" charset="-128"/>
              </a:rPr>
              <a:t>(P1 (WANTS JOAN APPLE))</a:t>
            </a:r>
          </a:p>
          <a:p>
            <a:pPr lvl="1" eaLnBrk="1" hangingPunct="1"/>
            <a:r>
              <a:rPr lang="en-US" altLang="en-US">
                <a:ea typeface="ＭＳ Ｐゴシック" panose="020B0600070205080204" pitchFamily="34" charset="-128"/>
              </a:rPr>
              <a:t>P1: Proposition number. Can embed (e.g., (P2 (TIME:IN P1 YESTERDAY))).</a:t>
            </a:r>
          </a:p>
          <a:p>
            <a:pPr lvl="1" eaLnBrk="1" hangingPunct="1"/>
            <a:r>
              <a:rPr lang="en-US" altLang="en-US">
                <a:ea typeface="ＭＳ Ｐゴシック" panose="020B0600070205080204" pitchFamily="34" charset="-128"/>
              </a:rPr>
              <a:t>WANTS: Relation.</a:t>
            </a:r>
          </a:p>
          <a:p>
            <a:pPr lvl="1" eaLnBrk="1" hangingPunct="1"/>
            <a:r>
              <a:rPr lang="en-US" altLang="en-US">
                <a:ea typeface="ＭＳ Ｐゴシック" panose="020B0600070205080204" pitchFamily="34" charset="-128"/>
              </a:rPr>
              <a:t>JOAN APPLE: Arguments.</a:t>
            </a:r>
          </a:p>
          <a:p>
            <a:pPr lvl="1" eaLnBrk="1" hangingPunct="1"/>
            <a:r>
              <a:rPr lang="en-US" altLang="en-US">
                <a:ea typeface="ＭＳ Ｐゴシック" panose="020B0600070205080204" pitchFamily="34" charset="-128"/>
              </a:rPr>
              <a:t>Not in language, rather concepts.</a:t>
            </a: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a:extLst>
              <a:ext uri="{FF2B5EF4-FFF2-40B4-BE49-F238E27FC236}">
                <a16:creationId xmlns:a16="http://schemas.microsoft.com/office/drawing/2014/main" id="{C85E5D20-2798-9146-8E9A-B4BC282B6485}"/>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136194" name="Rectangle 3">
            <a:extLst>
              <a:ext uri="{FF2B5EF4-FFF2-40B4-BE49-F238E27FC236}">
                <a16:creationId xmlns:a16="http://schemas.microsoft.com/office/drawing/2014/main" id="{6878AC55-93F2-DC49-8B0A-7AC7B205D53F}"/>
              </a:ext>
            </a:extLst>
          </p:cNvPr>
          <p:cNvSpPr>
            <a:spLocks noGrp="1" noChangeArrowheads="1"/>
          </p:cNvSpPr>
          <p:nvPr>
            <p:ph idx="1"/>
          </p:nvPr>
        </p:nvSpPr>
        <p:spPr/>
        <p:txBody>
          <a:bodyPr/>
          <a:lstStyle/>
          <a:p>
            <a:pPr eaLnBrk="1" hangingPunct="1"/>
            <a:r>
              <a:rPr lang="en-US" altLang="en-US">
                <a:ea typeface="ＭＳ Ｐゴシック" panose="020B0600070205080204" pitchFamily="34" charset="-128"/>
              </a:rPr>
              <a:t>What you choose to do to process the text is affected by:</a:t>
            </a:r>
          </a:p>
          <a:p>
            <a:pPr lvl="1" eaLnBrk="1" hangingPunct="1"/>
            <a:r>
              <a:rPr lang="en-US" altLang="en-US">
                <a:ea typeface="ＭＳ Ｐゴシック" panose="020B0600070205080204" pitchFamily="34" charset="-128"/>
              </a:rPr>
              <a:t>Your knowledge</a:t>
            </a:r>
          </a:p>
          <a:p>
            <a:pPr lvl="1" eaLnBrk="1" hangingPunct="1"/>
            <a:r>
              <a:rPr lang="en-US" altLang="en-US">
                <a:ea typeface="ＭＳ Ｐゴシック" panose="020B0600070205080204" pitchFamily="34" charset="-128"/>
              </a:rPr>
              <a:t>Your goals</a:t>
            </a:r>
          </a:p>
          <a:p>
            <a:pPr lvl="1" eaLnBrk="1" hangingPunct="1"/>
            <a:r>
              <a:rPr lang="en-US" altLang="en-US">
                <a:ea typeface="ＭＳ Ｐゴシック" panose="020B0600070205080204" pitchFamily="34" charset="-128"/>
              </a:rPr>
              <a:t>Decoding ability</a:t>
            </a:r>
          </a:p>
          <a:p>
            <a:pPr lvl="1" eaLnBrk="1" hangingPunct="1"/>
            <a:r>
              <a:rPr lang="en-US" altLang="en-US">
                <a:ea typeface="ＭＳ Ｐゴシック" panose="020B0600070205080204" pitchFamily="34" charset="-128"/>
              </a:rPr>
              <a:t>Memory capacity…</a:t>
            </a:r>
          </a:p>
          <a:p>
            <a:pPr eaLnBrk="1" hangingPunct="1"/>
            <a:r>
              <a:rPr lang="en-US" altLang="en-US">
                <a:ea typeface="ＭＳ Ｐゴシック" panose="020B0600070205080204" pitchFamily="34" charset="-128"/>
              </a:rPr>
              <a:t>What might you do?</a:t>
            </a: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a:extLst>
              <a:ext uri="{FF2B5EF4-FFF2-40B4-BE49-F238E27FC236}">
                <a16:creationId xmlns:a16="http://schemas.microsoft.com/office/drawing/2014/main" id="{7CA9FA22-30E7-2646-A6B6-D2A16DC84C07}"/>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138242" name="Rectangle 3">
            <a:extLst>
              <a:ext uri="{FF2B5EF4-FFF2-40B4-BE49-F238E27FC236}">
                <a16:creationId xmlns:a16="http://schemas.microsoft.com/office/drawing/2014/main" id="{B09C3901-46C8-344C-B1B4-929D35F1F9F1}"/>
              </a:ext>
            </a:extLst>
          </p:cNvPr>
          <p:cNvSpPr>
            <a:spLocks noGrp="1" noChangeArrowheads="1"/>
          </p:cNvSpPr>
          <p:nvPr>
            <p:ph idx="1"/>
          </p:nvPr>
        </p:nvSpPr>
        <p:spPr/>
        <p:txBody>
          <a:bodyPr/>
          <a:lstStyle/>
          <a:p>
            <a:pPr eaLnBrk="1" hangingPunct="1"/>
            <a:r>
              <a:rPr lang="en-US" altLang="en-US">
                <a:ea typeface="ＭＳ Ｐゴシック" panose="020B0600070205080204" pitchFamily="34" charset="-128"/>
              </a:rPr>
              <a:t>Fletcher identified a variety of local and global strategies, focusing on local:</a:t>
            </a:r>
          </a:p>
          <a:p>
            <a:pPr lvl="1" eaLnBrk="1" hangingPunct="1"/>
            <a:r>
              <a:rPr lang="en-US" altLang="en-US">
                <a:ea typeface="ＭＳ Ｐゴシック" panose="020B0600070205080204" pitchFamily="34" charset="-128"/>
              </a:rPr>
              <a:t>Recency: Keep most recent propositions.</a:t>
            </a:r>
          </a:p>
          <a:p>
            <a:pPr lvl="1" eaLnBrk="1" hangingPunct="1"/>
            <a:r>
              <a:rPr lang="en-US" altLang="en-US">
                <a:ea typeface="ＭＳ Ｐゴシック" panose="020B0600070205080204" pitchFamily="34" charset="-128"/>
              </a:rPr>
              <a:t>Frequency: Hold most frequent propositions.</a:t>
            </a: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a:extLst>
              <a:ext uri="{FF2B5EF4-FFF2-40B4-BE49-F238E27FC236}">
                <a16:creationId xmlns:a16="http://schemas.microsoft.com/office/drawing/2014/main" id="{A19F6DCA-F1D3-2644-905E-AF4F0F5F22E3}"/>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140290" name="Rectangle 3">
            <a:extLst>
              <a:ext uri="{FF2B5EF4-FFF2-40B4-BE49-F238E27FC236}">
                <a16:creationId xmlns:a16="http://schemas.microsoft.com/office/drawing/2014/main" id="{65A67FC9-0E73-2647-A455-7789F951E6AC}"/>
              </a:ext>
            </a:extLst>
          </p:cNvPr>
          <p:cNvSpPr>
            <a:spLocks noGrp="1" noChangeArrowheads="1"/>
          </p:cNvSpPr>
          <p:nvPr>
            <p:ph idx="1"/>
          </p:nvPr>
        </p:nvSpPr>
        <p:spPr/>
        <p:txBody>
          <a:bodyPr/>
          <a:lstStyle/>
          <a:p>
            <a:pPr eaLnBrk="1" hangingPunct="1"/>
            <a:r>
              <a:rPr lang="en-US" altLang="en-US">
                <a:ea typeface="ＭＳ Ｐゴシック" panose="020B0600070205080204" pitchFamily="34" charset="-128"/>
              </a:rPr>
              <a:t>Local strategies:</a:t>
            </a:r>
          </a:p>
          <a:p>
            <a:pPr lvl="1" eaLnBrk="1" hangingPunct="1"/>
            <a:r>
              <a:rPr lang="en-US" altLang="en-US">
                <a:ea typeface="ＭＳ Ｐゴシック" panose="020B0600070205080204" pitchFamily="34" charset="-128"/>
              </a:rPr>
              <a:t>Sentence topic: Hold the topic and related propositions. Topic is:</a:t>
            </a:r>
          </a:p>
          <a:p>
            <a:pPr lvl="2" eaLnBrk="1" hangingPunct="1"/>
            <a:r>
              <a:rPr lang="en-US" altLang="en-US">
                <a:ea typeface="ＭＳ Ｐゴシック" panose="020B0600070205080204" pitchFamily="34" charset="-128"/>
              </a:rPr>
              <a:t>First person or object mentioned</a:t>
            </a:r>
          </a:p>
          <a:p>
            <a:pPr lvl="2" eaLnBrk="1" hangingPunct="1"/>
            <a:r>
              <a:rPr lang="en-US" altLang="en-US">
                <a:ea typeface="ＭＳ Ｐゴシック" panose="020B0600070205080204" pitchFamily="34" charset="-128"/>
              </a:rPr>
              <a:t>Referred to using a pronoun, definite article, or proper name</a:t>
            </a:r>
          </a:p>
          <a:p>
            <a:pPr lvl="2" eaLnBrk="1" hangingPunct="1"/>
            <a:r>
              <a:rPr lang="en-US" altLang="en-US">
                <a:ea typeface="ＭＳ Ｐゴシック" panose="020B0600070205080204" pitchFamily="34" charset="-128"/>
              </a:rPr>
              <a:t>What the sentence is about</a:t>
            </a:r>
          </a:p>
          <a:p>
            <a:pPr lvl="1" eaLnBrk="1" hangingPunct="1"/>
            <a:r>
              <a:rPr lang="en-US" altLang="en-US">
                <a:ea typeface="ＭＳ Ｐゴシック" panose="020B0600070205080204" pitchFamily="34" charset="-128"/>
              </a:rPr>
              <a:t>Leading edge (from before)</a:t>
            </a:r>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Title 1">
            <a:extLst>
              <a:ext uri="{FF2B5EF4-FFF2-40B4-BE49-F238E27FC236}">
                <a16:creationId xmlns:a16="http://schemas.microsoft.com/office/drawing/2014/main" id="{D80870C8-F441-BE4B-BEB6-CED30C5E8BD2}"/>
              </a:ext>
            </a:extLst>
          </p:cNvPr>
          <p:cNvSpPr>
            <a:spLocks noGrp="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142338" name="Content Placeholder 2">
            <a:extLst>
              <a:ext uri="{FF2B5EF4-FFF2-40B4-BE49-F238E27FC236}">
                <a16:creationId xmlns:a16="http://schemas.microsoft.com/office/drawing/2014/main" id="{6044462D-6D85-134D-A76D-CC1B02FD4EF3}"/>
              </a:ext>
            </a:extLst>
          </p:cNvPr>
          <p:cNvSpPr>
            <a:spLocks noGrp="1"/>
          </p:cNvSpPr>
          <p:nvPr>
            <p:ph idx="1"/>
          </p:nvPr>
        </p:nvSpPr>
        <p:spPr/>
        <p:txBody>
          <a:bodyPr/>
          <a:lstStyle/>
          <a:p>
            <a:pPr eaLnBrk="1" hangingPunct="1"/>
            <a:r>
              <a:rPr lang="en-US" altLang="en-US">
                <a:ea typeface="ＭＳ Ｐゴシック" panose="020B0600070205080204" pitchFamily="34" charset="-128"/>
              </a:rPr>
              <a:t>Get the propositions from the think-alouds, see what people are doing. The ranking:</a:t>
            </a:r>
          </a:p>
          <a:p>
            <a:pPr lvl="1" eaLnBrk="1" hangingPunct="1"/>
            <a:r>
              <a:rPr lang="en-US" altLang="en-US">
                <a:ea typeface="ＭＳ Ｐゴシック" panose="020B0600070205080204" pitchFamily="34" charset="-128"/>
              </a:rPr>
              <a:t>Sentence topic = frequency &gt; leading edge &gt; recency</a:t>
            </a:r>
          </a:p>
          <a:p>
            <a:pPr lvl="1" eaLnBrk="1" hangingPunct="1"/>
            <a:r>
              <a:rPr lang="en-US" altLang="en-US">
                <a:ea typeface="ＭＳ Ｐゴシック" panose="020B0600070205080204" pitchFamily="34" charset="-128"/>
              </a:rPr>
              <a:t>People are sensitive to higher level information when choosing what to represent. </a:t>
            </a:r>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Title 1">
            <a:extLst>
              <a:ext uri="{FF2B5EF4-FFF2-40B4-BE49-F238E27FC236}">
                <a16:creationId xmlns:a16="http://schemas.microsoft.com/office/drawing/2014/main" id="{38641231-65F7-3143-9D71-F2DF6D647F52}"/>
              </a:ext>
            </a:extLst>
          </p:cNvPr>
          <p:cNvSpPr>
            <a:spLocks noGrp="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143362" name="Content Placeholder 2">
            <a:extLst>
              <a:ext uri="{FF2B5EF4-FFF2-40B4-BE49-F238E27FC236}">
                <a16:creationId xmlns:a16="http://schemas.microsoft.com/office/drawing/2014/main" id="{96AAC59E-2151-5E43-AA3D-C7AB54BD7C66}"/>
              </a:ext>
            </a:extLst>
          </p:cNvPr>
          <p:cNvSpPr>
            <a:spLocks noGrp="1"/>
          </p:cNvSpPr>
          <p:nvPr>
            <p:ph idx="1"/>
          </p:nvPr>
        </p:nvSpPr>
        <p:spPr/>
        <p:txBody>
          <a:bodyPr/>
          <a:lstStyle/>
          <a:p>
            <a:pPr eaLnBrk="1" hangingPunct="1"/>
            <a:r>
              <a:rPr lang="en-US" altLang="en-US">
                <a:ea typeface="ＭＳ Ｐゴシック" panose="020B0600070205080204" pitchFamily="34" charset="-128"/>
              </a:rPr>
              <a:t>Put some research on working memory management and poor readers here.</a:t>
            </a:r>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a:extLst>
              <a:ext uri="{FF2B5EF4-FFF2-40B4-BE49-F238E27FC236}">
                <a16:creationId xmlns:a16="http://schemas.microsoft.com/office/drawing/2014/main" id="{40D865A2-C716-9E49-B320-A97E9D0003F9}"/>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59394" name="Rectangle 3">
            <a:extLst>
              <a:ext uri="{FF2B5EF4-FFF2-40B4-BE49-F238E27FC236}">
                <a16:creationId xmlns:a16="http://schemas.microsoft.com/office/drawing/2014/main" id="{BF6FB5A0-7DA5-3041-9A0A-32A9128B16F6}"/>
              </a:ext>
            </a:extLst>
          </p:cNvPr>
          <p:cNvSpPr>
            <a:spLocks noGrp="1" noChangeArrowheads="1"/>
          </p:cNvSpPr>
          <p:nvPr>
            <p:ph idx="1"/>
          </p:nvPr>
        </p:nvSpPr>
        <p:spPr/>
        <p:txBody>
          <a:bodyPr/>
          <a:lstStyle/>
          <a:p>
            <a:pPr eaLnBrk="1" hangingPunct="1"/>
            <a:r>
              <a:rPr lang="en-US" altLang="en-US" dirty="0">
                <a:ea typeface="ＭＳ Ｐゴシック" panose="020B0600070205080204" pitchFamily="34" charset="-128"/>
              </a:rPr>
              <a:t>Model wrinkles: The model suggests a variety of important factors in discourse comprehension. We</a:t>
            </a:r>
            <a:r>
              <a:rPr lang="fr-FR" altLang="ja-JP" dirty="0">
                <a:ea typeface="ＭＳ Ｐゴシック" panose="020B0600070205080204" pitchFamily="34" charset="-128"/>
              </a:rPr>
              <a:t>'</a:t>
            </a:r>
            <a:r>
              <a:rPr lang="en-US" altLang="ja-JP" dirty="0" err="1">
                <a:ea typeface="ＭＳ Ｐゴシック" panose="020B0600070205080204" pitchFamily="34" charset="-128"/>
              </a:rPr>
              <a:t>ll</a:t>
            </a:r>
            <a:r>
              <a:rPr lang="en-US" altLang="ja-JP" dirty="0">
                <a:ea typeface="ＭＳ Ｐゴシック" panose="020B0600070205080204" pitchFamily="34" charset="-128"/>
              </a:rPr>
              <a:t> consider:</a:t>
            </a:r>
          </a:p>
          <a:p>
            <a:pPr lvl="1" eaLnBrk="1" hangingPunct="1"/>
            <a:r>
              <a:rPr lang="en-US" altLang="en-US" dirty="0">
                <a:ea typeface="ＭＳ Ｐゴシック" panose="020B0600070205080204" pitchFamily="34" charset="-128"/>
              </a:rPr>
              <a:t>Working memory.</a:t>
            </a:r>
          </a:p>
          <a:p>
            <a:pPr lvl="1" eaLnBrk="1" hangingPunct="1"/>
            <a:r>
              <a:rPr lang="en-US" altLang="en-US" dirty="0">
                <a:ea typeface="ＭＳ Ｐゴシック" panose="020B0600070205080204" pitchFamily="34" charset="-128"/>
              </a:rPr>
              <a:t>Strategies.</a:t>
            </a:r>
          </a:p>
          <a:p>
            <a:pPr lvl="1" eaLnBrk="1" hangingPunct="1"/>
            <a:r>
              <a:rPr lang="en-US" altLang="en-US" dirty="0">
                <a:solidFill>
                  <a:srgbClr val="00B0F0"/>
                </a:solidFill>
                <a:ea typeface="ＭＳ Ｐゴシック" panose="020B0600070205080204" pitchFamily="34" charset="-128"/>
              </a:rPr>
              <a:t>Reader knowledge.</a:t>
            </a:r>
          </a:p>
          <a:p>
            <a:pPr lvl="1" eaLnBrk="1" hangingPunct="1"/>
            <a:r>
              <a:rPr lang="en-US" altLang="en-US" dirty="0">
                <a:ea typeface="ＭＳ Ｐゴシック" panose="020B0600070205080204" pitchFamily="34" charset="-128"/>
              </a:rPr>
              <a:t>Mental models (situation models).</a:t>
            </a:r>
          </a:p>
        </p:txBody>
      </p:sp>
    </p:spTree>
    <p:extLst>
      <p:ext uri="{BB962C8B-B14F-4D97-AF65-F5344CB8AC3E}">
        <p14:creationId xmlns:p14="http://schemas.microsoft.com/office/powerpoint/2010/main" val="905891911"/>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Title 1">
            <a:extLst>
              <a:ext uri="{FF2B5EF4-FFF2-40B4-BE49-F238E27FC236}">
                <a16:creationId xmlns:a16="http://schemas.microsoft.com/office/drawing/2014/main" id="{646981F8-1FC9-CD46-9A69-470328AA3402}"/>
              </a:ext>
            </a:extLst>
          </p:cNvPr>
          <p:cNvSpPr>
            <a:spLocks noGrp="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144386" name="Content Placeholder 2">
            <a:extLst>
              <a:ext uri="{FF2B5EF4-FFF2-40B4-BE49-F238E27FC236}">
                <a16:creationId xmlns:a16="http://schemas.microsoft.com/office/drawing/2014/main" id="{929F42CB-D1E5-0C43-9988-65FE060A0182}"/>
              </a:ext>
            </a:extLst>
          </p:cNvPr>
          <p:cNvSpPr>
            <a:spLocks noGrp="1"/>
          </p:cNvSpPr>
          <p:nvPr>
            <p:ph idx="1"/>
          </p:nvPr>
        </p:nvSpPr>
        <p:spPr/>
        <p:txBody>
          <a:bodyPr/>
          <a:lstStyle/>
          <a:p>
            <a:pPr eaLnBrk="1" hangingPunct="1"/>
            <a:r>
              <a:rPr lang="en-US" altLang="en-US" dirty="0">
                <a:ea typeface="ＭＳ Ｐゴシック" panose="020B0600070205080204" pitchFamily="34" charset="-128"/>
              </a:rPr>
              <a:t>How does reader knowledge affect the outcome?</a:t>
            </a:r>
          </a:p>
          <a:p>
            <a:pPr lvl="1" eaLnBrk="1" hangingPunct="1"/>
            <a:r>
              <a:rPr lang="en-US" altLang="en-US" sz="2000" dirty="0">
                <a:ea typeface="ＭＳ Ｐゴシック" panose="020B0600070205080204" pitchFamily="34" charset="-128"/>
              </a:rPr>
              <a:t>With hocked gems financing him, our hero bravely defied all scornful laughter that tried to prevent his scheme. </a:t>
            </a:r>
            <a:r>
              <a:rPr lang="ja-JP" altLang="en-US" sz="2000">
                <a:ea typeface="ＭＳ Ｐゴシック" panose="020B0600070205080204" pitchFamily="34" charset="-128"/>
              </a:rPr>
              <a:t>“</a:t>
            </a:r>
            <a:r>
              <a:rPr lang="en-US" altLang="ja-JP" sz="2000" dirty="0">
                <a:ea typeface="ＭＳ Ｐゴシック" panose="020B0600070205080204" pitchFamily="34" charset="-128"/>
              </a:rPr>
              <a:t>Your eyes deceive,</a:t>
            </a:r>
            <a:r>
              <a:rPr lang="ja-JP" altLang="en-US" sz="2000">
                <a:ea typeface="ＭＳ Ｐゴシック" panose="020B0600070205080204" pitchFamily="34" charset="-128"/>
              </a:rPr>
              <a:t>”</a:t>
            </a:r>
            <a:r>
              <a:rPr lang="en-US" altLang="ja-JP" sz="2000" dirty="0">
                <a:ea typeface="ＭＳ Ｐゴシック" panose="020B0600070205080204" pitchFamily="34" charset="-128"/>
              </a:rPr>
              <a:t> he had said, </a:t>
            </a:r>
            <a:r>
              <a:rPr lang="ja-JP" altLang="en-US" sz="2000">
                <a:ea typeface="ＭＳ Ｐゴシック" panose="020B0600070205080204" pitchFamily="34" charset="-128"/>
              </a:rPr>
              <a:t>“</a:t>
            </a:r>
            <a:r>
              <a:rPr lang="en-US" altLang="ja-JP" sz="2000" dirty="0">
                <a:ea typeface="ＭＳ Ｐゴシック" panose="020B0600070205080204" pitchFamily="34" charset="-128"/>
              </a:rPr>
              <a:t>An egg, not a table, correctly typifies this unexplored planet.</a:t>
            </a:r>
            <a:r>
              <a:rPr lang="ja-JP" altLang="en-US" sz="2000">
                <a:ea typeface="ＭＳ Ｐゴシック" panose="020B0600070205080204" pitchFamily="34" charset="-128"/>
              </a:rPr>
              <a:t>”</a:t>
            </a:r>
            <a:r>
              <a:rPr lang="en-US" altLang="ja-JP" sz="2000" dirty="0">
                <a:ea typeface="ＭＳ Ｐゴシック" panose="020B0600070205080204" pitchFamily="34" charset="-128"/>
              </a:rPr>
              <a:t> Now, three sturdy sisters sought proof. Forging along, sometimes through calm vastness, yet more often over turbulent peaks and valleys, days became weeks as many doubters spread fearful rumors about the edge. At last, from nowhere, welcome winged creatures appeared, signifying momentous success (</a:t>
            </a:r>
            <a:r>
              <a:rPr lang="en-US" altLang="ja-JP" sz="2000" dirty="0" err="1">
                <a:ea typeface="ＭＳ Ｐゴシック" panose="020B0600070205080204" pitchFamily="34" charset="-128"/>
              </a:rPr>
              <a:t>Dooling</a:t>
            </a:r>
            <a:r>
              <a:rPr lang="en-US" altLang="ja-JP" sz="2000" dirty="0">
                <a:ea typeface="ＭＳ Ｐゴシック" panose="020B0600070205080204" pitchFamily="34" charset="-128"/>
              </a:rPr>
              <a:t> &amp; Lachman, 1971).</a:t>
            </a:r>
          </a:p>
          <a:p>
            <a:pPr lvl="1" eaLnBrk="1" hangingPunct="1"/>
            <a:endParaRPr lang="en-US" altLang="en-US" dirty="0">
              <a:ea typeface="ＭＳ Ｐゴシック" panose="020B0600070205080204" pitchFamily="34" charset="-128"/>
            </a:endParaRPr>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Title 1">
            <a:extLst>
              <a:ext uri="{FF2B5EF4-FFF2-40B4-BE49-F238E27FC236}">
                <a16:creationId xmlns:a16="http://schemas.microsoft.com/office/drawing/2014/main" id="{989BDBAF-6677-8549-9586-5302C272BFD9}"/>
              </a:ext>
            </a:extLst>
          </p:cNvPr>
          <p:cNvSpPr>
            <a:spLocks noGrp="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145410" name="Content Placeholder 2">
            <a:extLst>
              <a:ext uri="{FF2B5EF4-FFF2-40B4-BE49-F238E27FC236}">
                <a16:creationId xmlns:a16="http://schemas.microsoft.com/office/drawing/2014/main" id="{5616C41E-F282-0240-8C3C-0BBEB5EAA348}"/>
              </a:ext>
            </a:extLst>
          </p:cNvPr>
          <p:cNvSpPr>
            <a:spLocks noGrp="1"/>
          </p:cNvSpPr>
          <p:nvPr>
            <p:ph idx="1"/>
          </p:nvPr>
        </p:nvSpPr>
        <p:spPr/>
        <p:txBody>
          <a:bodyPr/>
          <a:lstStyle/>
          <a:p>
            <a:pPr eaLnBrk="1" hangingPunct="1"/>
            <a:r>
              <a:rPr lang="en-US" altLang="en-US">
                <a:ea typeface="ＭＳ Ｐゴシック" panose="020B0600070205080204" pitchFamily="34" charset="-128"/>
              </a:rPr>
              <a:t>Columbus discovering America.</a:t>
            </a:r>
            <a:endParaRPr lang="en-US" altLang="en-US" sz="2000">
              <a:ea typeface="ＭＳ Ｐゴシック" panose="020B0600070205080204" pitchFamily="34" charset="-128"/>
            </a:endParaRPr>
          </a:p>
          <a:p>
            <a:pPr lvl="1" eaLnBrk="1" hangingPunct="1"/>
            <a:endParaRPr lang="en-US" altLang="en-US">
              <a:ea typeface="ＭＳ Ｐゴシック" panose="020B0600070205080204" pitchFamily="34" charset="-128"/>
            </a:endParaRPr>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Title 1">
            <a:extLst>
              <a:ext uri="{FF2B5EF4-FFF2-40B4-BE49-F238E27FC236}">
                <a16:creationId xmlns:a16="http://schemas.microsoft.com/office/drawing/2014/main" id="{FA12A126-424D-294A-A15A-3AFF6EC01E8C}"/>
              </a:ext>
            </a:extLst>
          </p:cNvPr>
          <p:cNvSpPr>
            <a:spLocks noGrp="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146434" name="Content Placeholder 2">
            <a:extLst>
              <a:ext uri="{FF2B5EF4-FFF2-40B4-BE49-F238E27FC236}">
                <a16:creationId xmlns:a16="http://schemas.microsoft.com/office/drawing/2014/main" id="{3FEAB6B2-4E63-D748-9950-4AEA1477F1FF}"/>
              </a:ext>
            </a:extLst>
          </p:cNvPr>
          <p:cNvSpPr>
            <a:spLocks noGrp="1"/>
          </p:cNvSpPr>
          <p:nvPr>
            <p:ph idx="1"/>
          </p:nvPr>
        </p:nvSpPr>
        <p:spPr/>
        <p:txBody>
          <a:bodyPr/>
          <a:lstStyle/>
          <a:p>
            <a:pPr eaLnBrk="1" hangingPunct="1"/>
            <a:r>
              <a:rPr lang="en-US" altLang="en-US">
                <a:ea typeface="ＭＳ Ｐゴシック" panose="020B0600070205080204" pitchFamily="34" charset="-128"/>
              </a:rPr>
              <a:t>Reader knowledge:</a:t>
            </a:r>
          </a:p>
          <a:p>
            <a:pPr lvl="1" eaLnBrk="1" hangingPunct="1">
              <a:lnSpc>
                <a:spcPct val="90000"/>
              </a:lnSpc>
            </a:pPr>
            <a:r>
              <a:rPr lang="en-US" altLang="en-US" sz="1800">
                <a:ea typeface="ＭＳ Ｐゴシック" panose="020B0600070205080204" pitchFamily="34" charset="-128"/>
              </a:rPr>
              <a:t>The procedure is actually quite simple. First, you arrange things into different groups. Of course, one pile may be sufficient, depending on how much there is to do. If you have to go somewhere else due to lack of facilities, that is the next step; otherwise, you are pretty well set. It is important not to overdo things. That is, it is better to do too few things at once than too many. In the short run, this may not seem important, but complications can easily arise. A mistake can be expensive as well. At first, the whole procedure will seem complicated. Once the procedure is completed, one arranges the materials into different groups again. Then they can be put into their appropriate places. Eventually, they will be used once more and the whole cycle will have to be repeated (Bransford &amp; Johnson, 1973).</a:t>
            </a:r>
          </a:p>
          <a:p>
            <a:pPr lvl="1" eaLnBrk="1" hangingPunct="1"/>
            <a:endParaRPr lang="en-US" altLang="en-US">
              <a:ea typeface="ＭＳ Ｐゴシック" panose="020B0600070205080204" pitchFamily="34" charset="-128"/>
            </a:endParaRPr>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Title 1">
            <a:extLst>
              <a:ext uri="{FF2B5EF4-FFF2-40B4-BE49-F238E27FC236}">
                <a16:creationId xmlns:a16="http://schemas.microsoft.com/office/drawing/2014/main" id="{58BF5C84-F770-4E43-95E6-9F7394749419}"/>
              </a:ext>
            </a:extLst>
          </p:cNvPr>
          <p:cNvSpPr>
            <a:spLocks noGrp="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147458" name="Content Placeholder 2">
            <a:extLst>
              <a:ext uri="{FF2B5EF4-FFF2-40B4-BE49-F238E27FC236}">
                <a16:creationId xmlns:a16="http://schemas.microsoft.com/office/drawing/2014/main" id="{69CD004F-60D8-F841-B218-5C4411D3E8BE}"/>
              </a:ext>
            </a:extLst>
          </p:cNvPr>
          <p:cNvSpPr>
            <a:spLocks noGrp="1"/>
          </p:cNvSpPr>
          <p:nvPr>
            <p:ph idx="1"/>
          </p:nvPr>
        </p:nvSpPr>
        <p:spPr/>
        <p:txBody>
          <a:bodyPr/>
          <a:lstStyle/>
          <a:p>
            <a:pPr eaLnBrk="1" hangingPunct="1"/>
            <a:r>
              <a:rPr lang="en-US" altLang="en-US">
                <a:ea typeface="ＭＳ Ｐゴシック" panose="020B0600070205080204" pitchFamily="34" charset="-128"/>
              </a:rPr>
              <a:t>Washing clothes.</a:t>
            </a:r>
            <a:endParaRPr lang="en-US" altLang="en-US" sz="1800">
              <a:ea typeface="ＭＳ Ｐゴシック" panose="020B0600070205080204" pitchFamily="34" charset="-128"/>
            </a:endParaRPr>
          </a:p>
          <a:p>
            <a:pPr lvl="1" eaLnBrk="1" hangingPunct="1"/>
            <a:endParaRPr lang="en-US" altLang="en-US">
              <a:ea typeface="ＭＳ Ｐゴシック" panose="020B0600070205080204" pitchFamily="34" charset="-128"/>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9359E97C-51CF-F74C-BDDF-A4F3FAD0BEFD}"/>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28674" name="Rectangle 3">
            <a:extLst>
              <a:ext uri="{FF2B5EF4-FFF2-40B4-BE49-F238E27FC236}">
                <a16:creationId xmlns:a16="http://schemas.microsoft.com/office/drawing/2014/main" id="{61C83328-6D76-B349-AF22-80ADC035B439}"/>
              </a:ext>
            </a:extLst>
          </p:cNvPr>
          <p:cNvSpPr>
            <a:spLocks noGrp="1" noChangeArrowheads="1"/>
          </p:cNvSpPr>
          <p:nvPr>
            <p:ph idx="1"/>
          </p:nvPr>
        </p:nvSpPr>
        <p:spPr/>
        <p:txBody>
          <a:bodyPr/>
          <a:lstStyle/>
          <a:p>
            <a:pPr eaLnBrk="1" hangingPunct="1"/>
            <a:r>
              <a:rPr lang="en-US" altLang="en-US">
                <a:ea typeface="ＭＳ Ｐゴシック" panose="020B0600070205080204" pitchFamily="34" charset="-128"/>
              </a:rPr>
              <a:t>Text base: Arrange the propositions into a local representation.</a:t>
            </a:r>
          </a:p>
          <a:p>
            <a:pPr eaLnBrk="1" hangingPunct="1"/>
            <a:r>
              <a:rPr lang="en-US" altLang="en-US">
                <a:ea typeface="ＭＳ Ｐゴシック" panose="020B0600070205080204" pitchFamily="34" charset="-128"/>
              </a:rPr>
              <a:t>Sequence:</a:t>
            </a:r>
          </a:p>
          <a:p>
            <a:pPr lvl="1" eaLnBrk="1" hangingPunct="1"/>
            <a:r>
              <a:rPr lang="en-US" altLang="en-US" sz="2400">
                <a:ea typeface="ＭＳ Ｐゴシック" panose="020B0600070205080204" pitchFamily="34" charset="-128"/>
              </a:rPr>
              <a:t>Read in a chunk (set of propositions that are roughly about the same thing; a sentence)</a:t>
            </a:r>
          </a:p>
          <a:p>
            <a:pPr lvl="1" eaLnBrk="1" hangingPunct="1"/>
            <a:r>
              <a:rPr lang="en-US" altLang="en-US" sz="2400">
                <a:ea typeface="ＭＳ Ｐゴシック" panose="020B0600070205080204" pitchFamily="34" charset="-128"/>
              </a:rPr>
              <a:t>Try to connect to what</a:t>
            </a:r>
            <a:r>
              <a:rPr lang="fr-FR" altLang="ja-JP" sz="2400">
                <a:ea typeface="ＭＳ Ｐゴシック" panose="020B0600070205080204" pitchFamily="34" charset="-128"/>
              </a:rPr>
              <a:t>'</a:t>
            </a:r>
            <a:r>
              <a:rPr lang="en-US" altLang="ja-JP" sz="2400">
                <a:ea typeface="ＭＳ Ｐゴシック" panose="020B0600070205080204" pitchFamily="34" charset="-128"/>
              </a:rPr>
              <a:t>s in working memory.</a:t>
            </a:r>
          </a:p>
          <a:p>
            <a:pPr lvl="1" eaLnBrk="1" hangingPunct="1"/>
            <a:r>
              <a:rPr lang="en-US" altLang="en-US" sz="2400">
                <a:ea typeface="ＭＳ Ｐゴシック" panose="020B0600070205080204" pitchFamily="34" charset="-128"/>
              </a:rPr>
              <a:t>If no connection search long term memory.</a:t>
            </a:r>
          </a:p>
          <a:p>
            <a:pPr lvl="1" eaLnBrk="1" hangingPunct="1"/>
            <a:r>
              <a:rPr lang="en-US" altLang="en-US" sz="2400">
                <a:ea typeface="ＭＳ Ｐゴシック" panose="020B0600070205080204" pitchFamily="34" charset="-128"/>
              </a:rPr>
              <a:t>If no connection, form an inference.</a:t>
            </a:r>
          </a:p>
        </p:txBody>
      </p:sp>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Title 1">
            <a:extLst>
              <a:ext uri="{FF2B5EF4-FFF2-40B4-BE49-F238E27FC236}">
                <a16:creationId xmlns:a16="http://schemas.microsoft.com/office/drawing/2014/main" id="{3F7F76F0-F2F0-E644-A4D7-9E0399CEF2E4}"/>
              </a:ext>
            </a:extLst>
          </p:cNvPr>
          <p:cNvSpPr>
            <a:spLocks noGrp="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148482" name="Content Placeholder 2">
            <a:extLst>
              <a:ext uri="{FF2B5EF4-FFF2-40B4-BE49-F238E27FC236}">
                <a16:creationId xmlns:a16="http://schemas.microsoft.com/office/drawing/2014/main" id="{3CBFC38C-6C41-4149-BB1C-C6F6959C0156}"/>
              </a:ext>
            </a:extLst>
          </p:cNvPr>
          <p:cNvSpPr>
            <a:spLocks noGrp="1"/>
          </p:cNvSpPr>
          <p:nvPr>
            <p:ph idx="1"/>
          </p:nvPr>
        </p:nvSpPr>
        <p:spPr/>
        <p:txBody>
          <a:bodyPr/>
          <a:lstStyle/>
          <a:p>
            <a:pPr eaLnBrk="1" hangingPunct="1"/>
            <a:r>
              <a:rPr lang="en-US" altLang="en-US">
                <a:ea typeface="ＭＳ Ｐゴシック" panose="020B0600070205080204" pitchFamily="34" charset="-128"/>
              </a:rPr>
              <a:t>One is an example of schema knowledge, one is an example of script knowledge.</a:t>
            </a:r>
          </a:p>
          <a:p>
            <a:pPr eaLnBrk="1" hangingPunct="1"/>
            <a:r>
              <a:rPr lang="en-US" altLang="en-US">
                <a:ea typeface="ＭＳ Ｐゴシック" panose="020B0600070205080204" pitchFamily="34" charset="-128"/>
              </a:rPr>
              <a:t>Obviously, knowledge affects comprehension.</a:t>
            </a:r>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Title 1">
            <a:extLst>
              <a:ext uri="{FF2B5EF4-FFF2-40B4-BE49-F238E27FC236}">
                <a16:creationId xmlns:a16="http://schemas.microsoft.com/office/drawing/2014/main" id="{0EA44AC7-6746-7D4A-B3D7-CC76CAA118B6}"/>
              </a:ext>
            </a:extLst>
          </p:cNvPr>
          <p:cNvSpPr>
            <a:spLocks noGrp="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149506" name="Content Placeholder 2">
            <a:extLst>
              <a:ext uri="{FF2B5EF4-FFF2-40B4-BE49-F238E27FC236}">
                <a16:creationId xmlns:a16="http://schemas.microsoft.com/office/drawing/2014/main" id="{AF9410D5-971F-D74C-BA7F-6B457910A13F}"/>
              </a:ext>
            </a:extLst>
          </p:cNvPr>
          <p:cNvSpPr>
            <a:spLocks noGrp="1"/>
          </p:cNvSpPr>
          <p:nvPr>
            <p:ph idx="1"/>
          </p:nvPr>
        </p:nvSpPr>
        <p:spPr/>
        <p:txBody>
          <a:bodyPr/>
          <a:lstStyle/>
          <a:p>
            <a:pPr eaLnBrk="1" hangingPunct="1"/>
            <a:r>
              <a:rPr lang="en-US" altLang="en-US">
                <a:ea typeface="ＭＳ Ｐゴシック" panose="020B0600070205080204" pitchFamily="34" charset="-128"/>
              </a:rPr>
              <a:t>Problem: How do you tell individual events apart if comprehension is based on knowledge?</a:t>
            </a:r>
          </a:p>
          <a:p>
            <a:pPr lvl="1" eaLnBrk="1" hangingPunct="1"/>
            <a:r>
              <a:rPr lang="en-US" altLang="en-US">
                <a:ea typeface="ＭＳ Ｐゴシック" panose="020B0600070205080204" pitchFamily="34" charset="-128"/>
              </a:rPr>
              <a:t>You probably don</a:t>
            </a:r>
            <a:r>
              <a:rPr lang="fr-FR" altLang="ja-JP">
                <a:ea typeface="ＭＳ Ｐゴシック" panose="020B0600070205080204" pitchFamily="34" charset="-128"/>
              </a:rPr>
              <a:t>'</a:t>
            </a:r>
            <a:r>
              <a:rPr lang="en-US" altLang="ja-JP">
                <a:ea typeface="ＭＳ Ｐゴシック" panose="020B0600070205080204" pitchFamily="34" charset="-128"/>
              </a:rPr>
              <a:t>t, most of the time.</a:t>
            </a:r>
          </a:p>
          <a:p>
            <a:pPr lvl="1" eaLnBrk="1" hangingPunct="1"/>
            <a:r>
              <a:rPr lang="en-US" altLang="en-US">
                <a:ea typeface="ＭＳ Ｐゴシック" panose="020B0600070205080204" pitchFamily="34" charset="-128"/>
              </a:rPr>
              <a:t>You need to represent script + tags to unique information in memory. The tags are susceptible to loss.</a:t>
            </a:r>
          </a:p>
        </p:txBody>
      </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a:extLst>
              <a:ext uri="{FF2B5EF4-FFF2-40B4-BE49-F238E27FC236}">
                <a16:creationId xmlns:a16="http://schemas.microsoft.com/office/drawing/2014/main" id="{40D865A2-C716-9E49-B320-A97E9D0003F9}"/>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59394" name="Rectangle 3">
            <a:extLst>
              <a:ext uri="{FF2B5EF4-FFF2-40B4-BE49-F238E27FC236}">
                <a16:creationId xmlns:a16="http://schemas.microsoft.com/office/drawing/2014/main" id="{BF6FB5A0-7DA5-3041-9A0A-32A9128B16F6}"/>
              </a:ext>
            </a:extLst>
          </p:cNvPr>
          <p:cNvSpPr>
            <a:spLocks noGrp="1" noChangeArrowheads="1"/>
          </p:cNvSpPr>
          <p:nvPr>
            <p:ph idx="1"/>
          </p:nvPr>
        </p:nvSpPr>
        <p:spPr/>
        <p:txBody>
          <a:bodyPr/>
          <a:lstStyle/>
          <a:p>
            <a:pPr eaLnBrk="1" hangingPunct="1"/>
            <a:r>
              <a:rPr lang="en-US" altLang="en-US" dirty="0">
                <a:ea typeface="ＭＳ Ｐゴシック" panose="020B0600070205080204" pitchFamily="34" charset="-128"/>
              </a:rPr>
              <a:t>Model wrinkles: The model suggests a variety of important factors in discourse comprehension. We</a:t>
            </a:r>
            <a:r>
              <a:rPr lang="fr-FR" altLang="ja-JP" dirty="0">
                <a:ea typeface="ＭＳ Ｐゴシック" panose="020B0600070205080204" pitchFamily="34" charset="-128"/>
              </a:rPr>
              <a:t>'</a:t>
            </a:r>
            <a:r>
              <a:rPr lang="en-US" altLang="ja-JP" dirty="0" err="1">
                <a:ea typeface="ＭＳ Ｐゴシック" panose="020B0600070205080204" pitchFamily="34" charset="-128"/>
              </a:rPr>
              <a:t>ll</a:t>
            </a:r>
            <a:r>
              <a:rPr lang="en-US" altLang="ja-JP" dirty="0">
                <a:ea typeface="ＭＳ Ｐゴシック" panose="020B0600070205080204" pitchFamily="34" charset="-128"/>
              </a:rPr>
              <a:t> consider:</a:t>
            </a:r>
          </a:p>
          <a:p>
            <a:pPr lvl="1" eaLnBrk="1" hangingPunct="1"/>
            <a:r>
              <a:rPr lang="en-US" altLang="en-US" dirty="0">
                <a:ea typeface="ＭＳ Ｐゴシック" panose="020B0600070205080204" pitchFamily="34" charset="-128"/>
              </a:rPr>
              <a:t>Working memory.</a:t>
            </a:r>
          </a:p>
          <a:p>
            <a:pPr lvl="1" eaLnBrk="1" hangingPunct="1"/>
            <a:r>
              <a:rPr lang="en-US" altLang="en-US" dirty="0">
                <a:ea typeface="ＭＳ Ｐゴシック" panose="020B0600070205080204" pitchFamily="34" charset="-128"/>
              </a:rPr>
              <a:t>Strategies.</a:t>
            </a:r>
          </a:p>
          <a:p>
            <a:pPr lvl="1" eaLnBrk="1" hangingPunct="1"/>
            <a:r>
              <a:rPr lang="en-US" altLang="en-US" dirty="0">
                <a:ea typeface="ＭＳ Ｐゴシック" panose="020B0600070205080204" pitchFamily="34" charset="-128"/>
              </a:rPr>
              <a:t>Reader knowledge.</a:t>
            </a:r>
          </a:p>
          <a:p>
            <a:pPr lvl="1" eaLnBrk="1" hangingPunct="1"/>
            <a:r>
              <a:rPr lang="en-US" altLang="en-US" dirty="0">
                <a:solidFill>
                  <a:srgbClr val="00B0F0"/>
                </a:solidFill>
                <a:ea typeface="ＭＳ Ｐゴシック" panose="020B0600070205080204" pitchFamily="34" charset="-128"/>
              </a:rPr>
              <a:t>Mental models (situation models).</a:t>
            </a:r>
          </a:p>
        </p:txBody>
      </p:sp>
    </p:spTree>
    <p:extLst>
      <p:ext uri="{BB962C8B-B14F-4D97-AF65-F5344CB8AC3E}">
        <p14:creationId xmlns:p14="http://schemas.microsoft.com/office/powerpoint/2010/main" val="3907597012"/>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Title 1">
            <a:extLst>
              <a:ext uri="{FF2B5EF4-FFF2-40B4-BE49-F238E27FC236}">
                <a16:creationId xmlns:a16="http://schemas.microsoft.com/office/drawing/2014/main" id="{4F9CD385-4CBD-C54E-92AD-7498FA98DE92}"/>
              </a:ext>
            </a:extLst>
          </p:cNvPr>
          <p:cNvSpPr>
            <a:spLocks noGrp="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150530" name="Content Placeholder 2">
            <a:extLst>
              <a:ext uri="{FF2B5EF4-FFF2-40B4-BE49-F238E27FC236}">
                <a16:creationId xmlns:a16="http://schemas.microsoft.com/office/drawing/2014/main" id="{9C5B671F-CFD8-5845-AAD0-4CC80F238946}"/>
              </a:ext>
            </a:extLst>
          </p:cNvPr>
          <p:cNvSpPr>
            <a:spLocks noGrp="1"/>
          </p:cNvSpPr>
          <p:nvPr>
            <p:ph idx="1"/>
          </p:nvPr>
        </p:nvSpPr>
        <p:spPr/>
        <p:txBody>
          <a:bodyPr/>
          <a:lstStyle/>
          <a:p>
            <a:pPr eaLnBrk="1" hangingPunct="1"/>
            <a:r>
              <a:rPr lang="en-US" altLang="en-US">
                <a:ea typeface="ＭＳ Ｐゴシック" panose="020B0600070205080204" pitchFamily="34" charset="-128"/>
              </a:rPr>
              <a:t>So far, we</a:t>
            </a:r>
            <a:r>
              <a:rPr lang="fr-FR" altLang="ja-JP">
                <a:ea typeface="ＭＳ Ｐゴシック" panose="020B0600070205080204" pitchFamily="34" charset="-128"/>
              </a:rPr>
              <a:t>'</a:t>
            </a:r>
            <a:r>
              <a:rPr lang="en-US" altLang="ja-JP">
                <a:ea typeface="ＭＳ Ｐゴシック" panose="020B0600070205080204" pitchFamily="34" charset="-128"/>
              </a:rPr>
              <a:t>ve been using one component of working memory, the articulatory loop. However, some comprehension tasks take advantage of the visuo-spatial sketchpad. If you use that, you double your resources and open up other kinds of understanding.</a:t>
            </a:r>
            <a:endParaRPr lang="en-US" altLang="en-US">
              <a:ea typeface="ＭＳ Ｐゴシック" panose="020B0600070205080204" pitchFamily="34" charset="-128"/>
            </a:endParaRPr>
          </a:p>
        </p:txBody>
      </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itle 1">
            <a:extLst>
              <a:ext uri="{FF2B5EF4-FFF2-40B4-BE49-F238E27FC236}">
                <a16:creationId xmlns:a16="http://schemas.microsoft.com/office/drawing/2014/main" id="{D27AF584-AE78-584C-AC9A-9194C1932404}"/>
              </a:ext>
            </a:extLst>
          </p:cNvPr>
          <p:cNvSpPr>
            <a:spLocks noGrp="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151554" name="Content Placeholder 2">
            <a:extLst>
              <a:ext uri="{FF2B5EF4-FFF2-40B4-BE49-F238E27FC236}">
                <a16:creationId xmlns:a16="http://schemas.microsoft.com/office/drawing/2014/main" id="{11F66287-33C4-5A43-A775-FB459DB6B5A8}"/>
              </a:ext>
            </a:extLst>
          </p:cNvPr>
          <p:cNvSpPr>
            <a:spLocks noGrp="1"/>
          </p:cNvSpPr>
          <p:nvPr>
            <p:ph idx="1"/>
          </p:nvPr>
        </p:nvSpPr>
        <p:spPr/>
        <p:txBody>
          <a:bodyPr/>
          <a:lstStyle/>
          <a:p>
            <a:pPr eaLnBrk="1" hangingPunct="1"/>
            <a:r>
              <a:rPr lang="en-US" altLang="en-US">
                <a:ea typeface="ＭＳ Ｐゴシック" panose="020B0600070205080204" pitchFamily="34" charset="-128"/>
              </a:rPr>
              <a:t>Working memory:</a:t>
            </a:r>
          </a:p>
        </p:txBody>
      </p:sp>
      <p:grpSp>
        <p:nvGrpSpPr>
          <p:cNvPr id="151555" name="Group 10">
            <a:extLst>
              <a:ext uri="{FF2B5EF4-FFF2-40B4-BE49-F238E27FC236}">
                <a16:creationId xmlns:a16="http://schemas.microsoft.com/office/drawing/2014/main" id="{E9B75617-0216-4740-B98E-11052F23731E}"/>
              </a:ext>
            </a:extLst>
          </p:cNvPr>
          <p:cNvGrpSpPr>
            <a:grpSpLocks/>
          </p:cNvGrpSpPr>
          <p:nvPr/>
        </p:nvGrpSpPr>
        <p:grpSpPr bwMode="auto">
          <a:xfrm>
            <a:off x="1600200" y="2743200"/>
            <a:ext cx="5638800" cy="2514600"/>
            <a:chOff x="1600200" y="3352800"/>
            <a:chExt cx="5638800" cy="2514600"/>
          </a:xfrm>
        </p:grpSpPr>
        <p:sp>
          <p:nvSpPr>
            <p:cNvPr id="151556" name="Rectangle 4">
              <a:extLst>
                <a:ext uri="{FF2B5EF4-FFF2-40B4-BE49-F238E27FC236}">
                  <a16:creationId xmlns:a16="http://schemas.microsoft.com/office/drawing/2014/main" id="{E8D48DF2-9D6F-F645-B3D3-40923E996A2B}"/>
                </a:ext>
              </a:extLst>
            </p:cNvPr>
            <p:cNvSpPr>
              <a:spLocks noChangeArrowheads="1"/>
            </p:cNvSpPr>
            <p:nvPr/>
          </p:nvSpPr>
          <p:spPr bwMode="auto">
            <a:xfrm>
              <a:off x="1600200" y="3352800"/>
              <a:ext cx="2667000" cy="15240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a:t>Visuo-spatial </a:t>
              </a:r>
            </a:p>
            <a:p>
              <a:pPr algn="ctr"/>
              <a:r>
                <a:rPr lang="en-US" altLang="en-US"/>
                <a:t>sketchpad</a:t>
              </a:r>
            </a:p>
          </p:txBody>
        </p:sp>
        <p:sp>
          <p:nvSpPr>
            <p:cNvPr id="151557" name="Rectangle 5">
              <a:extLst>
                <a:ext uri="{FF2B5EF4-FFF2-40B4-BE49-F238E27FC236}">
                  <a16:creationId xmlns:a16="http://schemas.microsoft.com/office/drawing/2014/main" id="{2ED69DB5-693A-1344-9570-8AB5FDE07D36}"/>
                </a:ext>
              </a:extLst>
            </p:cNvPr>
            <p:cNvSpPr>
              <a:spLocks noChangeArrowheads="1"/>
            </p:cNvSpPr>
            <p:nvPr/>
          </p:nvSpPr>
          <p:spPr bwMode="auto">
            <a:xfrm>
              <a:off x="4572000" y="3352800"/>
              <a:ext cx="2667000" cy="15240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a:t>Articulatory loop</a:t>
              </a:r>
            </a:p>
          </p:txBody>
        </p:sp>
        <p:sp>
          <p:nvSpPr>
            <p:cNvPr id="151558" name="Rectangle 6">
              <a:extLst>
                <a:ext uri="{FF2B5EF4-FFF2-40B4-BE49-F238E27FC236}">
                  <a16:creationId xmlns:a16="http://schemas.microsoft.com/office/drawing/2014/main" id="{A20D351C-A6A7-7C4A-BFF8-67FDAA1220F0}"/>
                </a:ext>
              </a:extLst>
            </p:cNvPr>
            <p:cNvSpPr>
              <a:spLocks noChangeArrowheads="1"/>
            </p:cNvSpPr>
            <p:nvPr/>
          </p:nvSpPr>
          <p:spPr bwMode="auto">
            <a:xfrm>
              <a:off x="1600200" y="5181600"/>
              <a:ext cx="5638800" cy="6858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a:t>Central executive</a:t>
              </a:r>
            </a:p>
          </p:txBody>
        </p:sp>
        <p:sp>
          <p:nvSpPr>
            <p:cNvPr id="151559" name="Line 8">
              <a:extLst>
                <a:ext uri="{FF2B5EF4-FFF2-40B4-BE49-F238E27FC236}">
                  <a16:creationId xmlns:a16="http://schemas.microsoft.com/office/drawing/2014/main" id="{1DB4E549-EB4F-1147-B2FE-56CA096D2154}"/>
                </a:ext>
              </a:extLst>
            </p:cNvPr>
            <p:cNvSpPr>
              <a:spLocks noChangeShapeType="1"/>
            </p:cNvSpPr>
            <p:nvPr/>
          </p:nvSpPr>
          <p:spPr bwMode="auto">
            <a:xfrm flipV="1">
              <a:off x="2438400" y="48768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1560" name="Line 9">
              <a:extLst>
                <a:ext uri="{FF2B5EF4-FFF2-40B4-BE49-F238E27FC236}">
                  <a16:creationId xmlns:a16="http://schemas.microsoft.com/office/drawing/2014/main" id="{C35B322C-479B-9848-8A48-E7A5EBF12563}"/>
                </a:ext>
              </a:extLst>
            </p:cNvPr>
            <p:cNvSpPr>
              <a:spLocks noChangeShapeType="1"/>
            </p:cNvSpPr>
            <p:nvPr/>
          </p:nvSpPr>
          <p:spPr bwMode="auto">
            <a:xfrm flipH="1">
              <a:off x="2971800" y="48768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1561" name="Line 10">
              <a:extLst>
                <a:ext uri="{FF2B5EF4-FFF2-40B4-BE49-F238E27FC236}">
                  <a16:creationId xmlns:a16="http://schemas.microsoft.com/office/drawing/2014/main" id="{C8CA59DB-2C21-8E47-8E12-50EBB1611716}"/>
                </a:ext>
              </a:extLst>
            </p:cNvPr>
            <p:cNvSpPr>
              <a:spLocks noChangeShapeType="1"/>
            </p:cNvSpPr>
            <p:nvPr/>
          </p:nvSpPr>
          <p:spPr bwMode="auto">
            <a:xfrm flipV="1">
              <a:off x="5638800" y="48768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1562" name="Line 11">
              <a:extLst>
                <a:ext uri="{FF2B5EF4-FFF2-40B4-BE49-F238E27FC236}">
                  <a16:creationId xmlns:a16="http://schemas.microsoft.com/office/drawing/2014/main" id="{6BA74647-4324-5644-8315-D1E033AE6DDA}"/>
                </a:ext>
              </a:extLst>
            </p:cNvPr>
            <p:cNvSpPr>
              <a:spLocks noChangeShapeType="1"/>
            </p:cNvSpPr>
            <p:nvPr/>
          </p:nvSpPr>
          <p:spPr bwMode="auto">
            <a:xfrm flipH="1">
              <a:off x="6172200" y="48768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Title 1">
            <a:extLst>
              <a:ext uri="{FF2B5EF4-FFF2-40B4-BE49-F238E27FC236}">
                <a16:creationId xmlns:a16="http://schemas.microsoft.com/office/drawing/2014/main" id="{CA817147-B297-734A-9881-58450139CB35}"/>
              </a:ext>
            </a:extLst>
          </p:cNvPr>
          <p:cNvSpPr>
            <a:spLocks noGrp="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152578" name="Content Placeholder 2">
            <a:extLst>
              <a:ext uri="{FF2B5EF4-FFF2-40B4-BE49-F238E27FC236}">
                <a16:creationId xmlns:a16="http://schemas.microsoft.com/office/drawing/2014/main" id="{D59DB8CB-7764-FE49-AC8D-F27D475D63C4}"/>
              </a:ext>
            </a:extLst>
          </p:cNvPr>
          <p:cNvSpPr>
            <a:spLocks noGrp="1"/>
          </p:cNvSpPr>
          <p:nvPr>
            <p:ph idx="1"/>
          </p:nvPr>
        </p:nvSpPr>
        <p:spPr/>
        <p:txBody>
          <a:bodyPr/>
          <a:lstStyle/>
          <a:p>
            <a:pPr eaLnBrk="1" hangingPunct="1"/>
            <a:r>
              <a:rPr lang="en-US" altLang="en-US" sz="2200">
                <a:ea typeface="ＭＳ Ｐゴシック" panose="020B0600070205080204" pitchFamily="34" charset="-128"/>
              </a:rPr>
              <a:t>If the balloons popped, the sound wouldn</a:t>
            </a:r>
            <a:r>
              <a:rPr lang="fr-FR" altLang="en-US" sz="2200">
                <a:ea typeface="ＭＳ Ｐゴシック" panose="020B0600070205080204" pitchFamily="34" charset="-128"/>
              </a:rPr>
              <a:t>'</a:t>
            </a:r>
            <a:r>
              <a:rPr lang="en-US" altLang="en-US" sz="2200">
                <a:ea typeface="ＭＳ Ｐゴシック" panose="020B0600070205080204" pitchFamily="34" charset="-128"/>
              </a:rPr>
              <a:t>t be able to carry, since everything would be too far away from the correct floor.  A closed window would also prevent the sound from carrying.  Since the whole operation depends on a steady flow of electricity, a break in the middle of the wire would also cause problems.  Of course, the fellow could shout, but the human voice is not loud enough to carry that far.  An additional problem is that a string could break on the instrument.  Then there could be no accompaniment to the message.  It is clear that the best situation would involve less distance.  There would be fewer potential problems. </a:t>
            </a:r>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Title 1">
            <a:extLst>
              <a:ext uri="{FF2B5EF4-FFF2-40B4-BE49-F238E27FC236}">
                <a16:creationId xmlns:a16="http://schemas.microsoft.com/office/drawing/2014/main" id="{BDC50C97-13A3-E544-A7A0-9EB44F797022}"/>
              </a:ext>
            </a:extLst>
          </p:cNvPr>
          <p:cNvSpPr>
            <a:spLocks noGrp="1"/>
          </p:cNvSpPr>
          <p:nvPr>
            <p:ph type="title"/>
          </p:nvPr>
        </p:nvSpPr>
        <p:spPr/>
        <p:txBody>
          <a:bodyPr/>
          <a:lstStyle/>
          <a:p>
            <a:pPr eaLnBrk="1" hangingPunct="1"/>
            <a:r>
              <a:rPr lang="en-US" altLang="en-US">
                <a:ea typeface="ＭＳ Ｐゴシック" panose="020B0600070205080204" pitchFamily="34" charset="-128"/>
              </a:rPr>
              <a:t>Discourse</a:t>
            </a:r>
          </a:p>
        </p:txBody>
      </p:sp>
      <p:pic>
        <p:nvPicPr>
          <p:cNvPr id="153602" name="Picture 6" descr="Picture 1">
            <a:extLst>
              <a:ext uri="{FF2B5EF4-FFF2-40B4-BE49-F238E27FC236}">
                <a16:creationId xmlns:a16="http://schemas.microsoft.com/office/drawing/2014/main" id="{97E4A6BA-07C4-5E4A-87AC-2C4BC94F87A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53537" r="-53537"/>
          <a:stretch>
            <a:fillRect/>
          </a:stretch>
        </p:blipFill>
        <p:spPr/>
      </p:pic>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Title 1">
            <a:extLst>
              <a:ext uri="{FF2B5EF4-FFF2-40B4-BE49-F238E27FC236}">
                <a16:creationId xmlns:a16="http://schemas.microsoft.com/office/drawing/2014/main" id="{DE65FA96-34B6-E444-8EBB-976AE5E04D8C}"/>
              </a:ext>
            </a:extLst>
          </p:cNvPr>
          <p:cNvSpPr>
            <a:spLocks noGrp="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154626" name="Content Placeholder 2">
            <a:extLst>
              <a:ext uri="{FF2B5EF4-FFF2-40B4-BE49-F238E27FC236}">
                <a16:creationId xmlns:a16="http://schemas.microsoft.com/office/drawing/2014/main" id="{73E84939-B2ED-E442-8EBF-F972B1EC2A82}"/>
              </a:ext>
            </a:extLst>
          </p:cNvPr>
          <p:cNvSpPr>
            <a:spLocks noGrp="1"/>
          </p:cNvSpPr>
          <p:nvPr>
            <p:ph idx="1"/>
          </p:nvPr>
        </p:nvSpPr>
        <p:spPr/>
        <p:txBody>
          <a:bodyPr/>
          <a:lstStyle/>
          <a:p>
            <a:pPr eaLnBrk="1" hangingPunct="1"/>
            <a:r>
              <a:rPr lang="en-US" altLang="en-US">
                <a:ea typeface="ＭＳ Ｐゴシック" panose="020B0600070205080204" pitchFamily="34" charset="-128"/>
              </a:rPr>
              <a:t>Having an appropriate mental model helps with comprehension.</a:t>
            </a:r>
          </a:p>
          <a:p>
            <a:pPr lvl="1" eaLnBrk="1" hangingPunct="1"/>
            <a:r>
              <a:rPr lang="en-US" altLang="en-US">
                <a:ea typeface="ＭＳ Ｐゴシック" panose="020B0600070205080204" pitchFamily="34" charset="-128"/>
              </a:rPr>
              <a:t>A representation of what the text is about rather than the text itself. Analogical rather than propositions.</a:t>
            </a:r>
          </a:p>
        </p:txBody>
      </p:sp>
    </p:spTree>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Title 1">
            <a:extLst>
              <a:ext uri="{FF2B5EF4-FFF2-40B4-BE49-F238E27FC236}">
                <a16:creationId xmlns:a16="http://schemas.microsoft.com/office/drawing/2014/main" id="{DA997D20-1012-784F-9B87-BA9E612C909F}"/>
              </a:ext>
            </a:extLst>
          </p:cNvPr>
          <p:cNvSpPr>
            <a:spLocks noGrp="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155650" name="Content Placeholder 2">
            <a:extLst>
              <a:ext uri="{FF2B5EF4-FFF2-40B4-BE49-F238E27FC236}">
                <a16:creationId xmlns:a16="http://schemas.microsoft.com/office/drawing/2014/main" id="{011A5EE3-45B6-9442-A4E2-5A17A3515E2C}"/>
              </a:ext>
            </a:extLst>
          </p:cNvPr>
          <p:cNvSpPr>
            <a:spLocks noGrp="1"/>
          </p:cNvSpPr>
          <p:nvPr>
            <p:ph idx="1"/>
          </p:nvPr>
        </p:nvSpPr>
        <p:spPr/>
        <p:txBody>
          <a:bodyPr/>
          <a:lstStyle/>
          <a:p>
            <a:pPr eaLnBrk="1" hangingPunct="1"/>
            <a:r>
              <a:rPr lang="en-US" altLang="en-US">
                <a:ea typeface="ＭＳ Ｐゴシック" panose="020B0600070205080204" pitchFamily="34" charset="-128"/>
              </a:rPr>
              <a:t>Consider these sentence pairs:</a:t>
            </a:r>
          </a:p>
          <a:p>
            <a:pPr lvl="1" eaLnBrk="1" hangingPunct="1"/>
            <a:r>
              <a:rPr lang="en-US" altLang="en-US" sz="2400">
                <a:ea typeface="ＭＳ Ｐゴシック" panose="020B0600070205080204" pitchFamily="34" charset="-128"/>
              </a:rPr>
              <a:t>Three turtles rested on a floating log and a fish swam beneath them.</a:t>
            </a:r>
          </a:p>
          <a:p>
            <a:pPr lvl="1" eaLnBrk="1" hangingPunct="1"/>
            <a:r>
              <a:rPr lang="en-US" altLang="en-US" sz="2400">
                <a:ea typeface="ＭＳ Ｐゴシック" panose="020B0600070205080204" pitchFamily="34" charset="-128"/>
              </a:rPr>
              <a:t>Three turtles rested on a floating log and a fish swam beneath it.</a:t>
            </a:r>
          </a:p>
          <a:p>
            <a:pPr lvl="1" eaLnBrk="1" hangingPunct="1"/>
            <a:endParaRPr lang="en-US" altLang="en-US" sz="1800">
              <a:ea typeface="ＭＳ Ｐゴシック" panose="020B0600070205080204" pitchFamily="34" charset="-128"/>
            </a:endParaRPr>
          </a:p>
          <a:p>
            <a:pPr lvl="1" eaLnBrk="1" hangingPunct="1"/>
            <a:r>
              <a:rPr lang="en-US" altLang="en-US" sz="2400">
                <a:ea typeface="ＭＳ Ｐゴシック" panose="020B0600070205080204" pitchFamily="34" charset="-128"/>
              </a:rPr>
              <a:t>Three turtles rested beside a floating log and a fish swam beneath them.</a:t>
            </a:r>
          </a:p>
          <a:p>
            <a:pPr lvl="1" eaLnBrk="1" hangingPunct="1"/>
            <a:r>
              <a:rPr lang="en-US" altLang="en-US" sz="2400">
                <a:ea typeface="ＭＳ Ｐゴシック" panose="020B0600070205080204" pitchFamily="34" charset="-128"/>
              </a:rPr>
              <a:t>Three turtles rested beside a floating log and a fish swam beneath it.</a:t>
            </a:r>
          </a:p>
          <a:p>
            <a:pPr lvl="1" eaLnBrk="1" hangingPunct="1"/>
            <a:endParaRPr lang="en-US" altLang="en-US">
              <a:ea typeface="ＭＳ Ｐゴシック" panose="020B0600070205080204" pitchFamily="34" charset="-128"/>
            </a:endParaRPr>
          </a:p>
        </p:txBody>
      </p:sp>
    </p:spTree>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Title 1">
            <a:extLst>
              <a:ext uri="{FF2B5EF4-FFF2-40B4-BE49-F238E27FC236}">
                <a16:creationId xmlns:a16="http://schemas.microsoft.com/office/drawing/2014/main" id="{E72D477C-4D6E-3143-A704-5B6DB5BFBB32}"/>
              </a:ext>
            </a:extLst>
          </p:cNvPr>
          <p:cNvSpPr>
            <a:spLocks noGrp="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156674" name="Content Placeholder 2">
            <a:extLst>
              <a:ext uri="{FF2B5EF4-FFF2-40B4-BE49-F238E27FC236}">
                <a16:creationId xmlns:a16="http://schemas.microsoft.com/office/drawing/2014/main" id="{9159BDB9-3581-3B44-ACE9-3526808BF6EC}"/>
              </a:ext>
            </a:extLst>
          </p:cNvPr>
          <p:cNvSpPr>
            <a:spLocks noGrp="1"/>
          </p:cNvSpPr>
          <p:nvPr>
            <p:ph idx="1"/>
          </p:nvPr>
        </p:nvSpPr>
        <p:spPr/>
        <p:txBody>
          <a:bodyPr/>
          <a:lstStyle/>
          <a:p>
            <a:pPr eaLnBrk="1" hangingPunct="1"/>
            <a:r>
              <a:rPr lang="en-US" altLang="en-US">
                <a:ea typeface="ＭＳ Ｐゴシック" panose="020B0600070205080204" pitchFamily="34" charset="-128"/>
              </a:rPr>
              <a:t>First pair:</a:t>
            </a:r>
          </a:p>
        </p:txBody>
      </p:sp>
      <p:pic>
        <p:nvPicPr>
          <p:cNvPr id="156675" name="Picture 6">
            <a:extLst>
              <a:ext uri="{FF2B5EF4-FFF2-40B4-BE49-F238E27FC236}">
                <a16:creationId xmlns:a16="http://schemas.microsoft.com/office/drawing/2014/main" id="{3C2CE14E-9F95-4F4A-BCE2-2065AA50E7F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4724400"/>
            <a:ext cx="1852613"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676" name="Picture 8">
            <a:extLst>
              <a:ext uri="{FF2B5EF4-FFF2-40B4-BE49-F238E27FC236}">
                <a16:creationId xmlns:a16="http://schemas.microsoft.com/office/drawing/2014/main" id="{D1CCC7BD-6FFB-524C-A2FD-1B35EEF8DC8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590800"/>
            <a:ext cx="6654800"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a:extLst>
              <a:ext uri="{FF2B5EF4-FFF2-40B4-BE49-F238E27FC236}">
                <a16:creationId xmlns:a16="http://schemas.microsoft.com/office/drawing/2014/main" id="{E33D01A9-7E66-E74E-9FBD-68F767EB9B35}"/>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30722" name="Rectangle 3">
            <a:extLst>
              <a:ext uri="{FF2B5EF4-FFF2-40B4-BE49-F238E27FC236}">
                <a16:creationId xmlns:a16="http://schemas.microsoft.com/office/drawing/2014/main" id="{D8FAE87E-9E7A-3044-8A3D-F9801035EAA1}"/>
              </a:ext>
            </a:extLst>
          </p:cNvPr>
          <p:cNvSpPr>
            <a:spLocks noGrp="1" noChangeArrowheads="1"/>
          </p:cNvSpPr>
          <p:nvPr>
            <p:ph idx="1"/>
          </p:nvPr>
        </p:nvSpPr>
        <p:spPr/>
        <p:txBody>
          <a:bodyPr/>
          <a:lstStyle/>
          <a:p>
            <a:pPr eaLnBrk="1" hangingPunct="1"/>
            <a:r>
              <a:rPr lang="en-US" altLang="en-US" dirty="0">
                <a:ea typeface="ＭＳ Ｐゴシック" panose="020B0600070205080204" pitchFamily="34" charset="-128"/>
              </a:rPr>
              <a:t>Text base: Sequence:</a:t>
            </a:r>
          </a:p>
          <a:p>
            <a:pPr lvl="1" eaLnBrk="1" hangingPunct="1"/>
            <a:r>
              <a:rPr lang="en-US" altLang="en-US" sz="2400" dirty="0">
                <a:ea typeface="ＭＳ Ｐゴシック" panose="020B0600070205080204" pitchFamily="34" charset="-128"/>
              </a:rPr>
              <a:t>Once you have a start, link all of the propositions in a chunk into a structure.</a:t>
            </a:r>
          </a:p>
          <a:p>
            <a:pPr lvl="1" eaLnBrk="1" hangingPunct="1"/>
            <a:r>
              <a:rPr lang="en-US" altLang="en-US" sz="2400" dirty="0">
                <a:ea typeface="ＭＳ Ｐゴシック" panose="020B0600070205080204" pitchFamily="34" charset="-128"/>
              </a:rPr>
              <a:t>Choose what to retain in working memory. Choose the top 2-3 based on capacity, using a strategy.</a:t>
            </a:r>
          </a:p>
          <a:p>
            <a:pPr lvl="2" eaLnBrk="1" hangingPunct="1"/>
            <a:r>
              <a:rPr lang="ja-JP" altLang="en-US" sz="2000">
                <a:ea typeface="ＭＳ Ｐゴシック" panose="020B0600070205080204" pitchFamily="34" charset="-128"/>
              </a:rPr>
              <a:t>“</a:t>
            </a:r>
            <a:r>
              <a:rPr lang="en-US" altLang="ja-JP" sz="2000" dirty="0">
                <a:ea typeface="ＭＳ Ｐゴシック" panose="020B0600070205080204" pitchFamily="34" charset="-128"/>
              </a:rPr>
              <a:t>Leading edge</a:t>
            </a:r>
            <a:r>
              <a:rPr lang="ja-JP" altLang="en-US" sz="2000">
                <a:ea typeface="ＭＳ Ｐゴシック" panose="020B0600070205080204" pitchFamily="34" charset="-128"/>
              </a:rPr>
              <a:t>”</a:t>
            </a:r>
            <a:r>
              <a:rPr lang="en-US" altLang="ja-JP" sz="2000" dirty="0">
                <a:ea typeface="ＭＳ Ｐゴシック" panose="020B0600070205080204" pitchFamily="34" charset="-128"/>
              </a:rPr>
              <a:t> strategy (modified Miller &amp; </a:t>
            </a:r>
            <a:r>
              <a:rPr lang="en-US" altLang="ja-JP" sz="2000" dirty="0" err="1">
                <a:ea typeface="ＭＳ Ｐゴシック" panose="020B0600070205080204" pitchFamily="34" charset="-128"/>
              </a:rPr>
              <a:t>Kintsch</a:t>
            </a:r>
            <a:r>
              <a:rPr lang="en-US" altLang="ja-JP" sz="2000" dirty="0">
                <a:ea typeface="ＭＳ Ｐゴシック" panose="020B0600070205080204" pitchFamily="34" charset="-128"/>
              </a:rPr>
              <a:t>, 1980):</a:t>
            </a:r>
          </a:p>
          <a:p>
            <a:pPr lvl="3" eaLnBrk="1" hangingPunct="1"/>
            <a:r>
              <a:rPr lang="en-US" altLang="en-US" sz="1600" dirty="0">
                <a:ea typeface="ＭＳ Ｐゴシック" panose="020B0600070205080204" pitchFamily="34" charset="-128"/>
              </a:rPr>
              <a:t>Start at the top.</a:t>
            </a:r>
          </a:p>
          <a:p>
            <a:pPr lvl="3" eaLnBrk="1" hangingPunct="1"/>
            <a:r>
              <a:rPr lang="en-US" altLang="en-US" sz="1600" dirty="0">
                <a:ea typeface="ＭＳ Ｐゴシック" panose="020B0600070205080204" pitchFamily="34" charset="-128"/>
              </a:rPr>
              <a:t>If you have an embedded proposition, take that too.</a:t>
            </a:r>
          </a:p>
          <a:p>
            <a:pPr lvl="3" eaLnBrk="1" hangingPunct="1"/>
            <a:r>
              <a:rPr lang="en-US" altLang="en-US" sz="1600" dirty="0">
                <a:ea typeface="ＭＳ Ｐゴシック" panose="020B0600070205080204" pitchFamily="34" charset="-128"/>
              </a:rPr>
              <a:t>Take most recent from each level.</a:t>
            </a:r>
          </a:p>
        </p:txBody>
      </p:sp>
    </p:spTree>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Title 1">
            <a:extLst>
              <a:ext uri="{FF2B5EF4-FFF2-40B4-BE49-F238E27FC236}">
                <a16:creationId xmlns:a16="http://schemas.microsoft.com/office/drawing/2014/main" id="{2ED5256D-FC49-C04F-BB6C-023A892AE512}"/>
              </a:ext>
            </a:extLst>
          </p:cNvPr>
          <p:cNvSpPr>
            <a:spLocks noGrp="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157698" name="Content Placeholder 2">
            <a:extLst>
              <a:ext uri="{FF2B5EF4-FFF2-40B4-BE49-F238E27FC236}">
                <a16:creationId xmlns:a16="http://schemas.microsoft.com/office/drawing/2014/main" id="{93E1183F-FE71-EF4A-90BC-74419BAFF20B}"/>
              </a:ext>
            </a:extLst>
          </p:cNvPr>
          <p:cNvSpPr>
            <a:spLocks noGrp="1"/>
          </p:cNvSpPr>
          <p:nvPr>
            <p:ph idx="1"/>
          </p:nvPr>
        </p:nvSpPr>
        <p:spPr/>
        <p:txBody>
          <a:bodyPr/>
          <a:lstStyle/>
          <a:p>
            <a:pPr eaLnBrk="1" hangingPunct="1"/>
            <a:r>
              <a:rPr lang="en-US" altLang="en-US">
                <a:ea typeface="ＭＳ Ｐゴシック" panose="020B0600070205080204" pitchFamily="34" charset="-128"/>
              </a:rPr>
              <a:t>Second pair, first one:</a:t>
            </a:r>
          </a:p>
        </p:txBody>
      </p:sp>
      <p:pic>
        <p:nvPicPr>
          <p:cNvPr id="157699" name="Picture 6">
            <a:extLst>
              <a:ext uri="{FF2B5EF4-FFF2-40B4-BE49-F238E27FC236}">
                <a16:creationId xmlns:a16="http://schemas.microsoft.com/office/drawing/2014/main" id="{1C45309D-F7A5-A04E-847C-8DE72F03392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4648200"/>
            <a:ext cx="1852613"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00" name="Picture 5">
            <a:extLst>
              <a:ext uri="{FF2B5EF4-FFF2-40B4-BE49-F238E27FC236}">
                <a16:creationId xmlns:a16="http://schemas.microsoft.com/office/drawing/2014/main" id="{0320F12D-1ED3-9B42-A156-5C0AD865BD4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667000"/>
            <a:ext cx="341630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01" name="Picture 8">
            <a:extLst>
              <a:ext uri="{FF2B5EF4-FFF2-40B4-BE49-F238E27FC236}">
                <a16:creationId xmlns:a16="http://schemas.microsoft.com/office/drawing/2014/main" id="{CC7E75D7-3C93-6E4C-A693-AE9608B6975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895600"/>
            <a:ext cx="1168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02" name="Picture 9">
            <a:extLst>
              <a:ext uri="{FF2B5EF4-FFF2-40B4-BE49-F238E27FC236}">
                <a16:creationId xmlns:a16="http://schemas.microsoft.com/office/drawing/2014/main" id="{B45D645D-08A0-E540-883A-7004057AD64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2895600"/>
            <a:ext cx="1168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03" name="Picture 10">
            <a:extLst>
              <a:ext uri="{FF2B5EF4-FFF2-40B4-BE49-F238E27FC236}">
                <a16:creationId xmlns:a16="http://schemas.microsoft.com/office/drawing/2014/main" id="{9BA14B20-6314-B04B-86F7-785C5AC99AA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895600"/>
            <a:ext cx="1168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Title 1">
            <a:extLst>
              <a:ext uri="{FF2B5EF4-FFF2-40B4-BE49-F238E27FC236}">
                <a16:creationId xmlns:a16="http://schemas.microsoft.com/office/drawing/2014/main" id="{E81E7F09-1F3F-4841-A87C-B5149E62731A}"/>
              </a:ext>
            </a:extLst>
          </p:cNvPr>
          <p:cNvSpPr>
            <a:spLocks noGrp="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158722" name="Content Placeholder 2">
            <a:extLst>
              <a:ext uri="{FF2B5EF4-FFF2-40B4-BE49-F238E27FC236}">
                <a16:creationId xmlns:a16="http://schemas.microsoft.com/office/drawing/2014/main" id="{6BA2C9F2-F010-3E40-A750-4D8F37AC9915}"/>
              </a:ext>
            </a:extLst>
          </p:cNvPr>
          <p:cNvSpPr>
            <a:spLocks noGrp="1"/>
          </p:cNvSpPr>
          <p:nvPr>
            <p:ph idx="1"/>
          </p:nvPr>
        </p:nvSpPr>
        <p:spPr/>
        <p:txBody>
          <a:bodyPr/>
          <a:lstStyle/>
          <a:p>
            <a:pPr eaLnBrk="1" hangingPunct="1"/>
            <a:r>
              <a:rPr lang="en-US" altLang="en-US">
                <a:ea typeface="ＭＳ Ｐゴシック" panose="020B0600070205080204" pitchFamily="34" charset="-128"/>
              </a:rPr>
              <a:t>Second pair, second one:</a:t>
            </a:r>
          </a:p>
        </p:txBody>
      </p:sp>
      <p:pic>
        <p:nvPicPr>
          <p:cNvPr id="158723" name="Picture 6">
            <a:extLst>
              <a:ext uri="{FF2B5EF4-FFF2-40B4-BE49-F238E27FC236}">
                <a16:creationId xmlns:a16="http://schemas.microsoft.com/office/drawing/2014/main" id="{D8767EF7-5CD5-E844-9D68-D53721E4F83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4648200"/>
            <a:ext cx="1852613"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724" name="Picture 5">
            <a:extLst>
              <a:ext uri="{FF2B5EF4-FFF2-40B4-BE49-F238E27FC236}">
                <a16:creationId xmlns:a16="http://schemas.microsoft.com/office/drawing/2014/main" id="{7C13CA27-FD10-2345-A428-7C36458EAAF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667000"/>
            <a:ext cx="341630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725" name="Picture 8">
            <a:extLst>
              <a:ext uri="{FF2B5EF4-FFF2-40B4-BE49-F238E27FC236}">
                <a16:creationId xmlns:a16="http://schemas.microsoft.com/office/drawing/2014/main" id="{A2D209EE-B89B-6D44-9A0C-3D3E8AB5135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895600"/>
            <a:ext cx="1168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726" name="Picture 9">
            <a:extLst>
              <a:ext uri="{FF2B5EF4-FFF2-40B4-BE49-F238E27FC236}">
                <a16:creationId xmlns:a16="http://schemas.microsoft.com/office/drawing/2014/main" id="{E8F6E10D-72AE-DF48-BD00-8EAAA86CA94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2895600"/>
            <a:ext cx="1168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727" name="Picture 10">
            <a:extLst>
              <a:ext uri="{FF2B5EF4-FFF2-40B4-BE49-F238E27FC236}">
                <a16:creationId xmlns:a16="http://schemas.microsoft.com/office/drawing/2014/main" id="{60052C6F-5EF3-EE4B-81B6-868779E1DD6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895600"/>
            <a:ext cx="1168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Title 1">
            <a:extLst>
              <a:ext uri="{FF2B5EF4-FFF2-40B4-BE49-F238E27FC236}">
                <a16:creationId xmlns:a16="http://schemas.microsoft.com/office/drawing/2014/main" id="{6CD095EE-3982-1A44-A489-84E1128482F9}"/>
              </a:ext>
            </a:extLst>
          </p:cNvPr>
          <p:cNvSpPr>
            <a:spLocks noGrp="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159746" name="Content Placeholder 2">
            <a:extLst>
              <a:ext uri="{FF2B5EF4-FFF2-40B4-BE49-F238E27FC236}">
                <a16:creationId xmlns:a16="http://schemas.microsoft.com/office/drawing/2014/main" id="{75274D68-DFA1-724F-98DA-F576CDBA5495}"/>
              </a:ext>
            </a:extLst>
          </p:cNvPr>
          <p:cNvSpPr>
            <a:spLocks noGrp="1"/>
          </p:cNvSpPr>
          <p:nvPr>
            <p:ph idx="1"/>
          </p:nvPr>
        </p:nvSpPr>
        <p:spPr/>
        <p:txBody>
          <a:bodyPr/>
          <a:lstStyle/>
          <a:p>
            <a:pPr eaLnBrk="1" hangingPunct="1"/>
            <a:r>
              <a:rPr lang="en-US" altLang="en-US">
                <a:ea typeface="ＭＳ Ｐゴシック" panose="020B0600070205080204" pitchFamily="34" charset="-128"/>
              </a:rPr>
              <a:t>Propositionally, the change between the two sentences within a pair is identical:</a:t>
            </a:r>
          </a:p>
          <a:p>
            <a:pPr lvl="1" eaLnBrk="1" hangingPunct="1"/>
            <a:r>
              <a:rPr lang="en-US" altLang="en-US" sz="1800">
                <a:ea typeface="ＭＳ Ｐゴシック" panose="020B0600070205080204" pitchFamily="34" charset="-128"/>
              </a:rPr>
              <a:t>Three turtles rested on a floating log and a fish swam beneath them.</a:t>
            </a:r>
          </a:p>
          <a:p>
            <a:pPr lvl="1" eaLnBrk="1" hangingPunct="1"/>
            <a:r>
              <a:rPr lang="en-US" altLang="en-US" sz="1800">
                <a:ea typeface="ＭＳ Ｐゴシック" panose="020B0600070205080204" pitchFamily="34" charset="-128"/>
              </a:rPr>
              <a:t>Three turtles rested on a floating log and a fish swam beneath it.</a:t>
            </a:r>
          </a:p>
          <a:p>
            <a:pPr lvl="1" eaLnBrk="1" hangingPunct="1"/>
            <a:endParaRPr lang="en-US" altLang="en-US" sz="1800">
              <a:ea typeface="ＭＳ Ｐゴシック" panose="020B0600070205080204" pitchFamily="34" charset="-128"/>
            </a:endParaRPr>
          </a:p>
          <a:p>
            <a:pPr lvl="1" eaLnBrk="1" hangingPunct="1"/>
            <a:r>
              <a:rPr lang="en-US" altLang="en-US" sz="1800">
                <a:ea typeface="ＭＳ Ｐゴシック" panose="020B0600070205080204" pitchFamily="34" charset="-128"/>
              </a:rPr>
              <a:t>Three turtles rested beside a floating log and a fish swam beneath them.</a:t>
            </a:r>
          </a:p>
          <a:p>
            <a:pPr lvl="1" eaLnBrk="1" hangingPunct="1"/>
            <a:r>
              <a:rPr lang="en-US" altLang="en-US" sz="1800">
                <a:ea typeface="ＭＳ Ｐゴシック" panose="020B0600070205080204" pitchFamily="34" charset="-128"/>
              </a:rPr>
              <a:t>Three turtles rested beside a floating log and a fish swam beneath it.</a:t>
            </a:r>
          </a:p>
          <a:p>
            <a:pPr eaLnBrk="1" hangingPunct="1"/>
            <a:endParaRPr lang="en-US" altLang="en-US">
              <a:ea typeface="ＭＳ Ｐゴシック" panose="020B0600070205080204" pitchFamily="34" charset="-128"/>
            </a:endParaRPr>
          </a:p>
        </p:txBody>
      </p:sp>
    </p:spTree>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Title 1">
            <a:extLst>
              <a:ext uri="{FF2B5EF4-FFF2-40B4-BE49-F238E27FC236}">
                <a16:creationId xmlns:a16="http://schemas.microsoft.com/office/drawing/2014/main" id="{F2B1516F-F71D-604B-884F-7F7FDB20494F}"/>
              </a:ext>
            </a:extLst>
          </p:cNvPr>
          <p:cNvSpPr>
            <a:spLocks noGrp="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160770" name="Content Placeholder 2">
            <a:extLst>
              <a:ext uri="{FF2B5EF4-FFF2-40B4-BE49-F238E27FC236}">
                <a16:creationId xmlns:a16="http://schemas.microsoft.com/office/drawing/2014/main" id="{B15088B8-010D-C74F-89BF-87CE05670822}"/>
              </a:ext>
            </a:extLst>
          </p:cNvPr>
          <p:cNvSpPr>
            <a:spLocks noGrp="1"/>
          </p:cNvSpPr>
          <p:nvPr>
            <p:ph idx="1"/>
          </p:nvPr>
        </p:nvSpPr>
        <p:spPr/>
        <p:txBody>
          <a:bodyPr/>
          <a:lstStyle/>
          <a:p>
            <a:pPr eaLnBrk="1" hangingPunct="1"/>
            <a:r>
              <a:rPr lang="en-US" altLang="en-US">
                <a:ea typeface="ＭＳ Ｐゴシック" panose="020B0600070205080204" pitchFamily="34" charset="-128"/>
              </a:rPr>
              <a:t>But, they describe very different underlying situations.</a:t>
            </a:r>
          </a:p>
          <a:p>
            <a:pPr eaLnBrk="1" hangingPunct="1"/>
            <a:r>
              <a:rPr lang="en-US" altLang="en-US">
                <a:ea typeface="ＭＳ Ｐゴシック" panose="020B0600070205080204" pitchFamily="34" charset="-128"/>
              </a:rPr>
              <a:t>From a propositional account, they should be equally confusable.</a:t>
            </a:r>
          </a:p>
          <a:p>
            <a:pPr eaLnBrk="1" hangingPunct="1"/>
            <a:r>
              <a:rPr lang="en-US" altLang="en-US">
                <a:ea typeface="ＭＳ Ｐゴシック" panose="020B0600070205080204" pitchFamily="34" charset="-128"/>
              </a:rPr>
              <a:t>From a mental models account, the first pair should be way more confusable. That</a:t>
            </a:r>
            <a:r>
              <a:rPr lang="fr-FR" altLang="ja-JP">
                <a:ea typeface="ＭＳ Ｐゴシック" panose="020B0600070205080204" pitchFamily="34" charset="-128"/>
              </a:rPr>
              <a:t>'</a:t>
            </a:r>
            <a:r>
              <a:rPr lang="en-US" altLang="ja-JP">
                <a:ea typeface="ＭＳ Ｐゴシック" panose="020B0600070205080204" pitchFamily="34" charset="-128"/>
              </a:rPr>
              <a:t>s what happens.</a:t>
            </a:r>
            <a:endParaRPr lang="en-US" altLang="en-US">
              <a:ea typeface="ＭＳ Ｐゴシック" panose="020B0600070205080204" pitchFamily="34" charset="-128"/>
            </a:endParaRPr>
          </a:p>
        </p:txBody>
      </p:sp>
    </p:spTree>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Title 1">
            <a:extLst>
              <a:ext uri="{FF2B5EF4-FFF2-40B4-BE49-F238E27FC236}">
                <a16:creationId xmlns:a16="http://schemas.microsoft.com/office/drawing/2014/main" id="{A35FBD34-64F9-1643-93F3-910C245F552C}"/>
              </a:ext>
            </a:extLst>
          </p:cNvPr>
          <p:cNvSpPr>
            <a:spLocks noGrp="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161794" name="Content Placeholder 2">
            <a:extLst>
              <a:ext uri="{FF2B5EF4-FFF2-40B4-BE49-F238E27FC236}">
                <a16:creationId xmlns:a16="http://schemas.microsoft.com/office/drawing/2014/main" id="{924E69BB-97FD-B641-95D6-48923AE949A5}"/>
              </a:ext>
            </a:extLst>
          </p:cNvPr>
          <p:cNvSpPr>
            <a:spLocks noGrp="1"/>
          </p:cNvSpPr>
          <p:nvPr>
            <p:ph idx="1"/>
          </p:nvPr>
        </p:nvSpPr>
        <p:spPr/>
        <p:txBody>
          <a:bodyPr/>
          <a:lstStyle/>
          <a:p>
            <a:pPr eaLnBrk="1" hangingPunct="1"/>
            <a:r>
              <a:rPr lang="en-US" altLang="en-US">
                <a:ea typeface="ＭＳ Ｐゴシック" panose="020B0600070205080204" pitchFamily="34" charset="-128"/>
              </a:rPr>
              <a:t>Mental models account for effects that propositional accounts might have a harder time with.</a:t>
            </a:r>
          </a:p>
          <a:p>
            <a:pPr marL="342900" lvl="1" indent="-342900" eaLnBrk="1" hangingPunct="1"/>
            <a:r>
              <a:rPr lang="en-US" altLang="en-US" sz="3200">
                <a:ea typeface="ＭＳ Ｐゴシック" panose="020B0600070205080204" pitchFamily="34" charset="-128"/>
              </a:rPr>
              <a:t>Glenberg, Meyer, and Lindem (1987): Mental models contribute to foregrounding.</a:t>
            </a:r>
          </a:p>
          <a:p>
            <a:pPr eaLnBrk="1" hangingPunct="1"/>
            <a:endParaRPr lang="en-US" altLang="en-US">
              <a:ea typeface="ＭＳ Ｐゴシック" panose="020B0600070205080204" pitchFamily="34" charset="-128"/>
            </a:endParaRPr>
          </a:p>
        </p:txBody>
      </p:sp>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Title 1">
            <a:extLst>
              <a:ext uri="{FF2B5EF4-FFF2-40B4-BE49-F238E27FC236}">
                <a16:creationId xmlns:a16="http://schemas.microsoft.com/office/drawing/2014/main" id="{2C5E3AFE-D864-584C-92B5-3620C518707F}"/>
              </a:ext>
            </a:extLst>
          </p:cNvPr>
          <p:cNvSpPr>
            <a:spLocks noGrp="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162818" name="Content Placeholder 2">
            <a:extLst>
              <a:ext uri="{FF2B5EF4-FFF2-40B4-BE49-F238E27FC236}">
                <a16:creationId xmlns:a16="http://schemas.microsoft.com/office/drawing/2014/main" id="{C71762FB-23B7-E44D-A331-931B619B7658}"/>
              </a:ext>
            </a:extLst>
          </p:cNvPr>
          <p:cNvSpPr>
            <a:spLocks noGrp="1"/>
          </p:cNvSpPr>
          <p:nvPr>
            <p:ph idx="1"/>
          </p:nvPr>
        </p:nvSpPr>
        <p:spPr/>
        <p:txBody>
          <a:bodyPr/>
          <a:lstStyle/>
          <a:p>
            <a:pPr eaLnBrk="1" hangingPunct="1"/>
            <a:r>
              <a:rPr lang="en-US" altLang="en-US">
                <a:ea typeface="ＭＳ Ｐゴシック" panose="020B0600070205080204" pitchFamily="34" charset="-128"/>
              </a:rPr>
              <a:t>Sample text:</a:t>
            </a:r>
          </a:p>
          <a:p>
            <a:pPr lvl="1" eaLnBrk="1" hangingPunct="1">
              <a:lnSpc>
                <a:spcPct val="90000"/>
              </a:lnSpc>
            </a:pPr>
            <a:r>
              <a:rPr lang="en-US" altLang="en-US" sz="2000">
                <a:ea typeface="ＭＳ Ｐゴシック" panose="020B0600070205080204" pitchFamily="34" charset="-128"/>
              </a:rPr>
              <a:t>Setting: </a:t>
            </a:r>
            <a:r>
              <a:rPr lang="en-US" altLang="en-US" sz="2000" i="1">
                <a:ea typeface="ＭＳ Ｐゴシック" panose="020B0600070205080204" pitchFamily="34" charset="-128"/>
              </a:rPr>
              <a:t>John was preparing for a marathon in August.</a:t>
            </a:r>
          </a:p>
          <a:p>
            <a:pPr lvl="1" eaLnBrk="1" hangingPunct="1">
              <a:lnSpc>
                <a:spcPct val="90000"/>
              </a:lnSpc>
            </a:pPr>
            <a:r>
              <a:rPr lang="en-US" altLang="en-US" sz="2000">
                <a:ea typeface="ＭＳ Ｐゴシック" panose="020B0600070205080204" pitchFamily="34" charset="-128"/>
              </a:rPr>
              <a:t>Critical (assoc.): </a:t>
            </a:r>
            <a:r>
              <a:rPr lang="en-US" altLang="en-US" sz="2000" i="1">
                <a:ea typeface="ＭＳ Ｐゴシック" panose="020B0600070205080204" pitchFamily="34" charset="-128"/>
              </a:rPr>
              <a:t>After doing a few warm-up exercises, he put on his </a:t>
            </a:r>
            <a:r>
              <a:rPr lang="en-US" altLang="en-US" sz="2000" i="1" u="sng">
                <a:ea typeface="ＭＳ Ｐゴシック" panose="020B0600070205080204" pitchFamily="34" charset="-128"/>
              </a:rPr>
              <a:t>sweatshirt</a:t>
            </a:r>
            <a:r>
              <a:rPr lang="en-US" altLang="en-US" sz="2000" i="1">
                <a:ea typeface="ＭＳ Ｐゴシック" panose="020B0600070205080204" pitchFamily="34" charset="-128"/>
              </a:rPr>
              <a:t> and went jogging.</a:t>
            </a:r>
          </a:p>
          <a:p>
            <a:pPr lvl="1" eaLnBrk="1" hangingPunct="1">
              <a:lnSpc>
                <a:spcPct val="90000"/>
              </a:lnSpc>
            </a:pPr>
            <a:r>
              <a:rPr lang="en-US" altLang="en-US" sz="2000">
                <a:ea typeface="ＭＳ Ｐゴシック" panose="020B0600070205080204" pitchFamily="34" charset="-128"/>
              </a:rPr>
              <a:t>Critical (dissoc.): </a:t>
            </a:r>
            <a:r>
              <a:rPr lang="en-US" altLang="en-US" sz="2000" i="1">
                <a:ea typeface="ＭＳ Ｐゴシック" panose="020B0600070205080204" pitchFamily="34" charset="-128"/>
              </a:rPr>
              <a:t>After doing a few warm-up exercises he took off his </a:t>
            </a:r>
            <a:r>
              <a:rPr lang="en-US" altLang="en-US" sz="2000" i="1" u="sng">
                <a:ea typeface="ＭＳ Ｐゴシック" panose="020B0600070205080204" pitchFamily="34" charset="-128"/>
              </a:rPr>
              <a:t>sweatshirt</a:t>
            </a:r>
            <a:r>
              <a:rPr lang="en-US" altLang="en-US" sz="2000" i="1">
                <a:ea typeface="ＭＳ Ｐゴシック" panose="020B0600070205080204" pitchFamily="34" charset="-128"/>
              </a:rPr>
              <a:t> and went jogging.</a:t>
            </a:r>
          </a:p>
          <a:p>
            <a:pPr lvl="1" eaLnBrk="1" hangingPunct="1">
              <a:lnSpc>
                <a:spcPct val="90000"/>
              </a:lnSpc>
            </a:pPr>
            <a:r>
              <a:rPr lang="en-US" altLang="en-US" sz="2000">
                <a:ea typeface="ＭＳ Ｐゴシック" panose="020B0600070205080204" pitchFamily="34" charset="-128"/>
              </a:rPr>
              <a:t>Filler: </a:t>
            </a:r>
            <a:r>
              <a:rPr lang="en-US" altLang="en-US" sz="2000" i="1">
                <a:ea typeface="ＭＳ Ｐゴシック" panose="020B0600070205080204" pitchFamily="34" charset="-128"/>
              </a:rPr>
              <a:t>He jogged halfway around the lake without too much difficulty.</a:t>
            </a:r>
            <a:endParaRPr lang="en-US" altLang="en-US" sz="2000">
              <a:ea typeface="ＭＳ Ｐゴシック" panose="020B0600070205080204" pitchFamily="34" charset="-128"/>
            </a:endParaRPr>
          </a:p>
          <a:p>
            <a:pPr lvl="1" eaLnBrk="1" hangingPunct="1">
              <a:lnSpc>
                <a:spcPct val="90000"/>
              </a:lnSpc>
            </a:pPr>
            <a:r>
              <a:rPr lang="en-US" altLang="en-US" sz="2000">
                <a:ea typeface="ＭＳ Ｐゴシック" panose="020B0600070205080204" pitchFamily="34" charset="-128"/>
              </a:rPr>
              <a:t>Filler: </a:t>
            </a:r>
            <a:r>
              <a:rPr lang="en-US" altLang="en-US" sz="2000" i="1">
                <a:ea typeface="ＭＳ Ｐゴシック" panose="020B0600070205080204" pitchFamily="34" charset="-128"/>
              </a:rPr>
              <a:t>Further along his route, however, John</a:t>
            </a:r>
            <a:r>
              <a:rPr lang="fr-FR" altLang="ja-JP" sz="2000" i="1">
                <a:ea typeface="ＭＳ Ｐゴシック" panose="020B0600070205080204" pitchFamily="34" charset="-128"/>
              </a:rPr>
              <a:t>'</a:t>
            </a:r>
            <a:r>
              <a:rPr lang="en-US" altLang="ja-JP" sz="2000" i="1">
                <a:ea typeface="ＭＳ Ｐゴシック" panose="020B0600070205080204" pitchFamily="34" charset="-128"/>
              </a:rPr>
              <a:t>s muscles began to ache.</a:t>
            </a:r>
            <a:endParaRPr lang="en-US" altLang="ja-JP" sz="2000">
              <a:ea typeface="ＭＳ Ｐゴシック" panose="020B0600070205080204" pitchFamily="34" charset="-128"/>
            </a:endParaRPr>
          </a:p>
          <a:p>
            <a:pPr lvl="1" eaLnBrk="1" hangingPunct="1">
              <a:lnSpc>
                <a:spcPct val="90000"/>
              </a:lnSpc>
            </a:pPr>
            <a:r>
              <a:rPr lang="en-US" altLang="en-US" sz="2000">
                <a:ea typeface="ＭＳ Ｐゴシック" panose="020B0600070205080204" pitchFamily="34" charset="-128"/>
              </a:rPr>
              <a:t>Question: </a:t>
            </a:r>
            <a:r>
              <a:rPr lang="en-US" altLang="en-US" sz="2000" i="1">
                <a:ea typeface="ＭＳ Ｐゴシック" panose="020B0600070205080204" pitchFamily="34" charset="-128"/>
              </a:rPr>
              <a:t>Was the marathon scheduled to be held in the summer?</a:t>
            </a:r>
            <a:endParaRPr lang="en-US" altLang="en-US" sz="2000">
              <a:ea typeface="ＭＳ Ｐゴシック" panose="020B0600070205080204" pitchFamily="34" charset="-128"/>
            </a:endParaRPr>
          </a:p>
        </p:txBody>
      </p:sp>
    </p:spTree>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Title 1">
            <a:extLst>
              <a:ext uri="{FF2B5EF4-FFF2-40B4-BE49-F238E27FC236}">
                <a16:creationId xmlns:a16="http://schemas.microsoft.com/office/drawing/2014/main" id="{62726F90-E944-5549-8CBB-9C70E36E4A68}"/>
              </a:ext>
            </a:extLst>
          </p:cNvPr>
          <p:cNvSpPr>
            <a:spLocks noGrp="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163842" name="Content Placeholder 2">
            <a:extLst>
              <a:ext uri="{FF2B5EF4-FFF2-40B4-BE49-F238E27FC236}">
                <a16:creationId xmlns:a16="http://schemas.microsoft.com/office/drawing/2014/main" id="{E796F4CC-5CA7-B34B-84DB-82F7F4D65BAF}"/>
              </a:ext>
            </a:extLst>
          </p:cNvPr>
          <p:cNvSpPr>
            <a:spLocks noGrp="1"/>
          </p:cNvSpPr>
          <p:nvPr>
            <p:ph idx="1"/>
          </p:nvPr>
        </p:nvSpPr>
        <p:spPr/>
        <p:txBody>
          <a:bodyPr/>
          <a:lstStyle/>
          <a:p>
            <a:pPr eaLnBrk="1" hangingPunct="1"/>
            <a:endParaRPr lang="en-US" altLang="en-US">
              <a:ea typeface="ＭＳ Ｐゴシック" panose="020B0600070205080204" pitchFamily="34" charset="-128"/>
            </a:endParaRPr>
          </a:p>
        </p:txBody>
      </p:sp>
      <p:graphicFrame>
        <p:nvGraphicFramePr>
          <p:cNvPr id="163843" name="Object 2">
            <a:extLst>
              <a:ext uri="{FF2B5EF4-FFF2-40B4-BE49-F238E27FC236}">
                <a16:creationId xmlns:a16="http://schemas.microsoft.com/office/drawing/2014/main" id="{EB905289-AB78-DA40-A982-745CAA376607}"/>
              </a:ext>
            </a:extLst>
          </p:cNvPr>
          <p:cNvGraphicFramePr>
            <a:graphicFrameLocks noChangeAspect="1"/>
          </p:cNvGraphicFramePr>
          <p:nvPr/>
        </p:nvGraphicFramePr>
        <p:xfrm>
          <a:off x="1219200" y="2057400"/>
          <a:ext cx="6859588" cy="4064000"/>
        </p:xfrm>
        <a:graphic>
          <a:graphicData uri="http://schemas.openxmlformats.org/presentationml/2006/ole">
            <mc:AlternateContent xmlns:mc="http://schemas.openxmlformats.org/markup-compatibility/2006">
              <mc:Choice xmlns:v="urn:schemas-microsoft-com:vml" Requires="v">
                <p:oleObj spid="_x0000_s163858" r:id="rId3" imgW="7143750" imgH="4229100" progId="Excel.Chart.8">
                  <p:embed/>
                </p:oleObj>
              </mc:Choice>
              <mc:Fallback>
                <p:oleObj r:id="rId3" imgW="7143750" imgH="4229100" progId="Excel.Char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057400"/>
                        <a:ext cx="6859588"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Title 1">
            <a:extLst>
              <a:ext uri="{FF2B5EF4-FFF2-40B4-BE49-F238E27FC236}">
                <a16:creationId xmlns:a16="http://schemas.microsoft.com/office/drawing/2014/main" id="{E654B333-50EA-9243-88D2-6567FFC8CE64}"/>
              </a:ext>
            </a:extLst>
          </p:cNvPr>
          <p:cNvSpPr>
            <a:spLocks noGrp="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164866" name="Content Placeholder 2">
            <a:extLst>
              <a:ext uri="{FF2B5EF4-FFF2-40B4-BE49-F238E27FC236}">
                <a16:creationId xmlns:a16="http://schemas.microsoft.com/office/drawing/2014/main" id="{FBF9AF5F-AE7E-B34C-BB38-6410EACF8D9E}"/>
              </a:ext>
            </a:extLst>
          </p:cNvPr>
          <p:cNvSpPr>
            <a:spLocks noGrp="1"/>
          </p:cNvSpPr>
          <p:nvPr>
            <p:ph idx="1"/>
          </p:nvPr>
        </p:nvSpPr>
        <p:spPr/>
        <p:txBody>
          <a:bodyPr/>
          <a:lstStyle/>
          <a:p>
            <a:pPr marL="342900" lvl="1" indent="-342900" eaLnBrk="1" hangingPunct="1"/>
            <a:r>
              <a:rPr lang="en-US" altLang="en-US" sz="3200">
                <a:ea typeface="ＭＳ Ｐゴシック" panose="020B0600070205080204" pitchFamily="34" charset="-128"/>
              </a:rPr>
              <a:t>Glenberg, et al. (1987) found that items that were associated with the protagonist were kept active in working memory longer than items that were dissociated.</a:t>
            </a:r>
          </a:p>
        </p:txBody>
      </p:sp>
    </p:spTree>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Title 1">
            <a:extLst>
              <a:ext uri="{FF2B5EF4-FFF2-40B4-BE49-F238E27FC236}">
                <a16:creationId xmlns:a16="http://schemas.microsoft.com/office/drawing/2014/main" id="{F6A8059F-B29B-FB47-9329-31D79E6ADBE1}"/>
              </a:ext>
            </a:extLst>
          </p:cNvPr>
          <p:cNvSpPr>
            <a:spLocks noGrp="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164867" name="Content Placeholder 2">
            <a:extLst>
              <a:ext uri="{FF2B5EF4-FFF2-40B4-BE49-F238E27FC236}">
                <a16:creationId xmlns:a16="http://schemas.microsoft.com/office/drawing/2014/main" id="{37D33918-5A8F-C640-94F9-6B3DFE34EA13}"/>
              </a:ext>
            </a:extLst>
          </p:cNvPr>
          <p:cNvSpPr>
            <a:spLocks noGrp="1"/>
          </p:cNvSpPr>
          <p:nvPr>
            <p:ph idx="1"/>
          </p:nvPr>
        </p:nvSpPr>
        <p:spPr/>
        <p:txBody>
          <a:bodyPr>
            <a:normAutofit/>
          </a:bodyPr>
          <a:lstStyle/>
          <a:p>
            <a:pPr marL="342900" lvl="1" indent="-342900" eaLnBrk="1" hangingPunct="1"/>
            <a:r>
              <a:rPr lang="en-US" altLang="en-US" sz="3200">
                <a:ea typeface="ＭＳ Ｐゴシック" panose="020B0600070205080204" pitchFamily="34" charset="-128"/>
              </a:rPr>
              <a:t>To what extent is language comprehension embodied? (I relied on Meteyard &amp; Vigliocco, 2009 here.)</a:t>
            </a:r>
          </a:p>
          <a:p>
            <a:pPr marL="742950" lvl="2" indent="-342900" eaLnBrk="1" hangingPunct="1"/>
            <a:r>
              <a:rPr lang="en-US" altLang="en-US" sz="2800">
                <a:ea typeface="ＭＳ Ｐゴシック" panose="020B0600070205080204" pitchFamily="34" charset="-128"/>
              </a:rPr>
              <a:t>Embodiment has a chance to overcome the symbol grounding problem.</a:t>
            </a:r>
          </a:p>
          <a:p>
            <a:pPr marL="342900" lvl="1" indent="-342900" eaLnBrk="1" hangingPunct="1"/>
            <a:r>
              <a:rPr lang="en-US" altLang="en-US" sz="2800">
                <a:ea typeface="ＭＳ Ｐゴシック" panose="020B0600070205080204" pitchFamily="34" charset="-128"/>
              </a:rPr>
              <a:t>Pulvermüller (2001) “such words as </a:t>
            </a:r>
            <a:r>
              <a:rPr lang="en-US" altLang="en-US" sz="2800" i="1">
                <a:ea typeface="ＭＳ Ｐゴシック" panose="020B0600070205080204" pitchFamily="34" charset="-128"/>
              </a:rPr>
              <a:t>kick </a:t>
            </a:r>
            <a:r>
              <a:rPr lang="en-US" altLang="en-US" sz="2800">
                <a:ea typeface="ＭＳ Ｐゴシック" panose="020B0600070205080204" pitchFamily="34" charset="-128"/>
              </a:rPr>
              <a:t>and </a:t>
            </a:r>
            <a:r>
              <a:rPr lang="en-US" altLang="en-US" sz="2800" i="1">
                <a:ea typeface="ＭＳ Ｐゴシック" panose="020B0600070205080204" pitchFamily="34" charset="-128"/>
              </a:rPr>
              <a:t>lick</a:t>
            </a:r>
            <a:r>
              <a:rPr lang="en-US" altLang="en-US" sz="2800">
                <a:ea typeface="ＭＳ Ｐゴシック" panose="020B0600070205080204" pitchFamily="34" charset="-128"/>
              </a:rPr>
              <a:t> recruit motor systems involved in kicking and licking” (M &amp; V, p. 565).</a:t>
            </a:r>
          </a:p>
        </p:txBody>
      </p:sp>
    </p:spTree>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Title 1">
            <a:extLst>
              <a:ext uri="{FF2B5EF4-FFF2-40B4-BE49-F238E27FC236}">
                <a16:creationId xmlns:a16="http://schemas.microsoft.com/office/drawing/2014/main" id="{8B248A86-1621-B240-A97F-94DC562A2B37}"/>
              </a:ext>
            </a:extLst>
          </p:cNvPr>
          <p:cNvSpPr>
            <a:spLocks noGrp="1"/>
          </p:cNvSpPr>
          <p:nvPr>
            <p:ph type="title"/>
          </p:nvPr>
        </p:nvSpPr>
        <p:spPr/>
        <p:txBody>
          <a:bodyPr/>
          <a:lstStyle/>
          <a:p>
            <a:pPr eaLnBrk="1" hangingPunct="1"/>
            <a:r>
              <a:rPr lang="en-US" altLang="en-US">
                <a:ea typeface="ＭＳ Ｐゴシック" panose="020B0600070205080204" pitchFamily="34" charset="-128"/>
              </a:rPr>
              <a:t>Discourse</a:t>
            </a:r>
          </a:p>
        </p:txBody>
      </p:sp>
      <p:sp>
        <p:nvSpPr>
          <p:cNvPr id="164867" name="Content Placeholder 2">
            <a:extLst>
              <a:ext uri="{FF2B5EF4-FFF2-40B4-BE49-F238E27FC236}">
                <a16:creationId xmlns:a16="http://schemas.microsoft.com/office/drawing/2014/main" id="{E63F212A-1D20-D64C-8A65-A445339B6A4F}"/>
              </a:ext>
            </a:extLst>
          </p:cNvPr>
          <p:cNvSpPr>
            <a:spLocks noGrp="1"/>
          </p:cNvSpPr>
          <p:nvPr>
            <p:ph idx="1"/>
          </p:nvPr>
        </p:nvSpPr>
        <p:spPr/>
        <p:txBody>
          <a:bodyPr>
            <a:normAutofit/>
          </a:bodyPr>
          <a:lstStyle/>
          <a:p>
            <a:pPr marL="342900" lvl="1" indent="-342900" eaLnBrk="1" hangingPunct="1"/>
            <a:r>
              <a:rPr lang="en-US" altLang="en-US" sz="3200">
                <a:ea typeface="ＭＳ Ｐゴシック" panose="020B0600070205080204" pitchFamily="34" charset="-128"/>
              </a:rPr>
              <a:t>Embodiment:</a:t>
            </a:r>
          </a:p>
          <a:p>
            <a:pPr marL="342900" lvl="1" indent="-342900" eaLnBrk="1" hangingPunct="1"/>
            <a:r>
              <a:rPr lang="en-US" altLang="en-US" sz="2800">
                <a:ea typeface="ＭＳ Ｐゴシック" panose="020B0600070205080204" pitchFamily="34" charset="-128"/>
              </a:rPr>
              <a:t>“such words as </a:t>
            </a:r>
            <a:r>
              <a:rPr lang="en-US" altLang="en-US" sz="2800" i="1">
                <a:ea typeface="ＭＳ Ｐゴシック" panose="020B0600070205080204" pitchFamily="34" charset="-128"/>
              </a:rPr>
              <a:t>rise </a:t>
            </a:r>
            <a:r>
              <a:rPr lang="en-US" altLang="en-US" sz="2800">
                <a:ea typeface="ＭＳ Ｐゴシック" panose="020B0600070205080204" pitchFamily="34" charset="-128"/>
              </a:rPr>
              <a:t>and </a:t>
            </a:r>
            <a:r>
              <a:rPr lang="en-US" altLang="en-US" sz="2800" i="1">
                <a:ea typeface="ＭＳ Ｐゴシック" panose="020B0600070205080204" pitchFamily="34" charset="-128"/>
              </a:rPr>
              <a:t>fall </a:t>
            </a:r>
            <a:r>
              <a:rPr lang="en-US" altLang="en-US" sz="2800">
                <a:ea typeface="ＭＳ Ｐゴシック" panose="020B0600070205080204" pitchFamily="34" charset="-128"/>
              </a:rPr>
              <a:t>recruit sensory systems involved in motion processing</a:t>
            </a:r>
            <a:r>
              <a:rPr lang="en-US" altLang="en-US" sz="2800" i="1">
                <a:ea typeface="ＭＳ Ｐゴシック" panose="020B0600070205080204" pitchFamily="34" charset="-128"/>
              </a:rPr>
              <a:t> </a:t>
            </a:r>
            <a:r>
              <a:rPr lang="en-US" altLang="en-US" sz="2800">
                <a:ea typeface="ＭＳ Ｐゴシック" panose="020B0600070205080204" pitchFamily="34" charset="-128"/>
              </a:rPr>
              <a:t>(Meteyard, Bahrami, &amp; Vigliocco, 2007; Meteyard, Zokaei, Bahrami, &amp; Vigliocco, 2008)” (M &amp; V, 2009, p. 565).</a:t>
            </a:r>
          </a:p>
        </p:txBody>
      </p:sp>
    </p:spTree>
  </p:cSld>
  <p:clrMapOvr>
    <a:masterClrMapping/>
  </p:clrMapOvr>
  <p:transition/>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Technic.thmx</Template>
  <TotalTime>1640</TotalTime>
  <Words>5824</Words>
  <Application>Microsoft Macintosh PowerPoint</Application>
  <PresentationFormat>On-screen Show (4:3)</PresentationFormat>
  <Paragraphs>609</Paragraphs>
  <Slides>146</Slides>
  <Notes>78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146</vt:i4>
      </vt:variant>
    </vt:vector>
  </HeadingPairs>
  <TitlesOfParts>
    <vt:vector size="153" baseType="lpstr">
      <vt:lpstr>ＭＳ Ｐゴシック</vt:lpstr>
      <vt:lpstr>Arial</vt:lpstr>
      <vt:lpstr>Franklin Gothic Book</vt:lpstr>
      <vt:lpstr>Trebuchet MS</vt:lpstr>
      <vt:lpstr>Wingdings 2</vt:lpstr>
      <vt:lpstr>Technic</vt:lpstr>
      <vt:lpstr>Excel.Chart.8</vt:lpstr>
      <vt:lpstr>Semantics and discourse</vt:lpstr>
      <vt:lpstr>Discourse</vt:lpstr>
      <vt:lpstr>Discourse</vt:lpstr>
      <vt:lpstr>Discourse</vt:lpstr>
      <vt:lpstr>Discourse</vt:lpstr>
      <vt:lpstr>Discourse</vt:lpstr>
      <vt:lpstr>Discourse</vt:lpstr>
      <vt:lpstr>Discourse</vt:lpstr>
      <vt:lpstr>Discourse</vt:lpstr>
      <vt:lpstr>Discourse</vt:lpstr>
      <vt:lpstr>Discourse</vt:lpstr>
      <vt:lpstr>Discourse</vt:lpstr>
      <vt:lpstr>Discourse</vt:lpstr>
      <vt:lpstr>Discourse</vt:lpstr>
      <vt:lpstr>Discourse</vt:lpstr>
      <vt:lpstr>Discourse</vt:lpstr>
      <vt:lpstr>Discourse</vt:lpstr>
      <vt:lpstr>Discourse</vt:lpstr>
      <vt:lpstr>Discourse</vt:lpstr>
      <vt:lpstr>Discourse</vt:lpstr>
      <vt:lpstr>Discourse</vt:lpstr>
      <vt:lpstr>Discourse</vt:lpstr>
      <vt:lpstr>Discourse</vt:lpstr>
      <vt:lpstr>Discourse</vt:lpstr>
      <vt:lpstr>Discourse</vt:lpstr>
      <vt:lpstr>Discourse</vt:lpstr>
      <vt:lpstr>Discourse</vt:lpstr>
      <vt:lpstr>Discourse</vt:lpstr>
      <vt:lpstr>Discourse</vt:lpstr>
      <vt:lpstr>Discourse</vt:lpstr>
      <vt:lpstr>Discourse</vt:lpstr>
      <vt:lpstr>Discourse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Discourse</vt:lpstr>
      <vt:lpstr>Discourse</vt:lpstr>
      <vt:lpstr>Discourse</vt:lpstr>
      <vt:lpstr>Discourse</vt:lpstr>
      <vt:lpstr>Discourse</vt:lpstr>
      <vt:lpstr>Discourse</vt:lpstr>
      <vt:lpstr>Discourse</vt:lpstr>
      <vt:lpstr>Discourse</vt:lpstr>
      <vt:lpstr>Discourse</vt:lpstr>
      <vt:lpstr>Discourse</vt:lpstr>
      <vt:lpstr>Discourse</vt:lpstr>
      <vt:lpstr>Discourse</vt:lpstr>
      <vt:lpstr>Discourse</vt:lpstr>
      <vt:lpstr>Discourse</vt:lpstr>
      <vt:lpstr>Discourse</vt:lpstr>
      <vt:lpstr>Discourse</vt:lpstr>
      <vt:lpstr>Discourse</vt:lpstr>
      <vt:lpstr>Discourse</vt:lpstr>
      <vt:lpstr>Discourse</vt:lpstr>
      <vt:lpstr>Discourse</vt:lpstr>
      <vt:lpstr>Discourse</vt:lpstr>
      <vt:lpstr>Discourse</vt:lpstr>
      <vt:lpstr>Discourse</vt:lpstr>
      <vt:lpstr>Discourse</vt:lpstr>
      <vt:lpstr>Discourse</vt:lpstr>
      <vt:lpstr>Discourse</vt:lpstr>
      <vt:lpstr>Discourse</vt:lpstr>
      <vt:lpstr>Discourse</vt:lpstr>
      <vt:lpstr>Discourse</vt:lpstr>
      <vt:lpstr>Discourse</vt:lpstr>
      <vt:lpstr>Discourse</vt:lpstr>
      <vt:lpstr>Discourse</vt:lpstr>
      <vt:lpstr>Discourse</vt:lpstr>
      <vt:lpstr>Discourse</vt:lpstr>
      <vt:lpstr>Discourse</vt:lpstr>
      <vt:lpstr>Discourse</vt:lpstr>
      <vt:lpstr>Discourse</vt:lpstr>
      <vt:lpstr>Discourse</vt:lpstr>
      <vt:lpstr>Discourse</vt:lpstr>
      <vt:lpstr>Discourse</vt:lpstr>
      <vt:lpstr>Discourse</vt:lpstr>
      <vt:lpstr>Discourse</vt:lpstr>
      <vt:lpstr>Discourse</vt:lpstr>
      <vt:lpstr>Discourse</vt:lpstr>
      <vt:lpstr>Discourse</vt:lpstr>
      <vt:lpstr>Discourse</vt:lpstr>
      <vt:lpstr>Discourse</vt:lpstr>
      <vt:lpstr>Discourse</vt:lpstr>
      <vt:lpstr>Discourse</vt:lpstr>
      <vt:lpstr>Embodiment</vt:lpstr>
      <vt:lpstr>Embodiment</vt:lpstr>
      <vt:lpstr>Embodiment</vt:lpstr>
      <vt:lpstr>Embodiment</vt:lpstr>
      <vt:lpstr>Embodiment</vt:lpstr>
      <vt:lpstr>PowerPoint Presentation</vt:lpstr>
      <vt:lpstr>Embodiment</vt:lpstr>
      <vt:lpstr>PowerPoint Presentation</vt:lpstr>
      <vt:lpstr>Embodiment</vt:lpstr>
      <vt:lpstr>PowerPoint Presentation</vt:lpstr>
      <vt:lpstr>Embodiment</vt:lpstr>
      <vt:lpstr>PowerPoint Presentation</vt:lpstr>
      <vt:lpstr>Embodiment</vt:lpstr>
      <vt:lpstr>Body Language (Deception)</vt:lpstr>
      <vt:lpstr>Body Language (Deception)</vt:lpstr>
      <vt:lpstr>Body Language (Deception)</vt:lpstr>
      <vt:lpstr>Body Language (Deception)</vt:lpstr>
      <vt:lpstr>Body Language (Deception)</vt:lpstr>
      <vt:lpstr>Body Language (Deception)</vt:lpstr>
      <vt:lpstr>Body Language (Deception)</vt:lpstr>
      <vt:lpstr>Body Language (Deception)</vt:lpstr>
      <vt:lpstr>Body Language (Deception)</vt:lpstr>
      <vt:lpstr>Body Language (Deception)</vt:lpstr>
      <vt:lpstr>Body Language (Deception)</vt:lpstr>
      <vt:lpstr>Body Language (Deception)</vt:lpstr>
      <vt:lpstr>Body Language (Deception)</vt:lpstr>
      <vt:lpstr>Body Language (Deception)</vt:lpstr>
      <vt:lpstr>Body Language (Deception)</vt:lpstr>
      <vt:lpstr>Body Language (Deception)</vt:lpstr>
      <vt:lpstr>Body Language (Deception)</vt:lpstr>
      <vt:lpstr>Body Language (Deception)</vt:lpstr>
      <vt:lpstr>Body Language (Deception)</vt:lpstr>
      <vt:lpstr>Body Language (Deception)</vt:lpstr>
      <vt:lpstr>Body Language (Deception)</vt:lpstr>
      <vt:lpstr>Body Language (Deception)</vt:lpstr>
      <vt:lpstr>Body Language (Deception)</vt:lpstr>
      <vt:lpstr>Body Language (Deception)</vt:lpstr>
      <vt:lpstr>Body Language (Deception)</vt:lpstr>
      <vt:lpstr>Body Language  (Deception)</vt:lpstr>
      <vt:lpstr>Body Language (Deception)</vt:lpstr>
      <vt:lpstr>Body Language (Deception)</vt:lpstr>
      <vt:lpstr>Body Language (Deception)</vt:lpstr>
      <vt:lpstr>The End</vt:lpstr>
    </vt:vector>
  </TitlesOfParts>
  <Company>Middle Tennessee State University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Psycholinguistics Introduction</dc:title>
  <dc:creator>Will Langston</dc:creator>
  <cp:lastModifiedBy>Microsoft Office User</cp:lastModifiedBy>
  <cp:revision>282</cp:revision>
  <dcterms:created xsi:type="dcterms:W3CDTF">2011-11-02T15:24:40Z</dcterms:created>
  <dcterms:modified xsi:type="dcterms:W3CDTF">2019-10-29T15:33:32Z</dcterms:modified>
</cp:coreProperties>
</file>