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62" r:id="rId3"/>
    <p:sldId id="264" r:id="rId4"/>
    <p:sldId id="266" r:id="rId5"/>
    <p:sldId id="267" r:id="rId6"/>
    <p:sldId id="265" r:id="rId7"/>
    <p:sldId id="268"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4" d="100"/>
          <a:sy n="114" d="100"/>
        </p:scale>
        <p:origin x="-26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374A1-C791-BA4F-B2F8-E42DF4D55D4E}" type="datetimeFigureOut">
              <a:rPr lang="en-US" smtClean="0"/>
              <a:t>8/14/14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91ED3-E5D4-504D-A61E-E8A4EEA977CD}" type="slidenum">
              <a:rPr lang="en-US" smtClean="0"/>
              <a:t>‹#›</a:t>
            </a:fld>
            <a:endParaRPr lang="en-US"/>
          </a:p>
        </p:txBody>
      </p:sp>
    </p:spTree>
    <p:extLst>
      <p:ext uri="{BB962C8B-B14F-4D97-AF65-F5344CB8AC3E}">
        <p14:creationId xmlns:p14="http://schemas.microsoft.com/office/powerpoint/2010/main" val="12863662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DF572BB-A433-214C-957D-DED854A5BC12}" type="slidenum">
              <a:rPr lang="en-US" sz="1200"/>
              <a:pPr/>
              <a:t>8</a:t>
            </a:fld>
            <a:endParaRPr lang="en-US" sz="120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A78A5F-4143-3244-8345-9C454E510623}" type="datetimeFigureOut">
              <a:rPr lang="en-US" smtClean="0"/>
              <a:t>8/14/14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8/14/14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9E40-CC4E-1C43-B741-FFA40303E4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739E40-CC4E-1C43-B741-FFA40303E4D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8/14/14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8/14/14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739E40-CC4E-1C43-B741-FFA40303E4D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AA78A5F-4143-3244-8345-9C454E510623}" type="datetimeFigureOut">
              <a:rPr lang="en-US" smtClean="0"/>
              <a:t>8/14/14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A78A5F-4143-3244-8345-9C454E510623}" type="datetimeFigureOut">
              <a:rPr lang="en-US" smtClean="0"/>
              <a:t>8/14/14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39E40-CC4E-1C43-B741-FFA40303E4D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A78A5F-4143-3244-8345-9C454E510623}" type="datetimeFigureOut">
              <a:rPr lang="en-US" smtClean="0"/>
              <a:t>8/14/14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739E40-CC4E-1C43-B741-FFA40303E4D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A78A5F-4143-3244-8345-9C454E510623}" type="datetimeFigureOut">
              <a:rPr lang="en-US" smtClean="0"/>
              <a:t>8/14/14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739E40-CC4E-1C43-B741-FFA40303E4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AA78A5F-4143-3244-8345-9C454E510623}" type="datetimeFigureOut">
              <a:rPr lang="en-US" smtClean="0"/>
              <a:t>8/14/14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739E40-CC4E-1C43-B741-FFA40303E4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A78A5F-4143-3244-8345-9C454E510623}" type="datetimeFigureOut">
              <a:rPr lang="en-US" smtClean="0"/>
              <a:t>8/14/14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739E40-CC4E-1C43-B741-FFA40303E4D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A78A5F-4143-3244-8345-9C454E510623}" type="datetimeFigureOut">
              <a:rPr lang="en-US" smtClean="0"/>
              <a:t>8/14/14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A78A5F-4143-3244-8345-9C454E510623}" type="datetimeFigureOut">
              <a:rPr lang="en-US" smtClean="0"/>
              <a:t>8/14/14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739E40-CC4E-1C43-B741-FFA40303E4D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apone.mtsu.edu/wlangsto/Assignment1.docx" TargetMode="External"/><Relationship Id="rId3" Type="http://schemas.openxmlformats.org/officeDocument/2006/relationships/hyperlink" Target="http://www.mtsu.edu/career/index.php%23to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atalog.mtsu.edu/index.php?catoid=15" TargetMode="External"/><Relationship Id="rId4" Type="http://schemas.openxmlformats.org/officeDocument/2006/relationships/hyperlink" Target="http://www.mtsu.edu/psychology/grad/undergrad/MAJUPDIV13-14.pdf" TargetMode="External"/><Relationship Id="rId5" Type="http://schemas.openxmlformats.org/officeDocument/2006/relationships/hyperlink" Target="http://www.mtsu.edu/psychology/grad/undergrad/IOUPDIV13-14.pdf" TargetMode="External"/><Relationship Id="rId1" Type="http://schemas.openxmlformats.org/officeDocument/2006/relationships/slideLayout" Target="../slideLayouts/slideLayout2.xml"/><Relationship Id="rId2" Type="http://schemas.openxmlformats.org/officeDocument/2006/relationships/hyperlink" Target="http://www.mtsu.edu/psycholog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Psychology Major</a:t>
            </a:r>
            <a:endParaRPr lang="en-US" dirty="0"/>
          </a:p>
        </p:txBody>
      </p:sp>
      <p:sp>
        <p:nvSpPr>
          <p:cNvPr id="2" name="Title 1"/>
          <p:cNvSpPr>
            <a:spLocks noGrp="1"/>
          </p:cNvSpPr>
          <p:nvPr>
            <p:ph type="ctrTitle"/>
          </p:nvPr>
        </p:nvSpPr>
        <p:spPr/>
        <p:txBody>
          <a:bodyPr/>
          <a:lstStyle/>
          <a:p>
            <a:r>
              <a:rPr lang="en-US" dirty="0" smtClean="0"/>
              <a:t>Seminar on Careers in Psychology</a:t>
            </a:r>
            <a:endParaRPr lang="en-US" dirty="0"/>
          </a:p>
        </p:txBody>
      </p:sp>
    </p:spTree>
    <p:extLst>
      <p:ext uri="{BB962C8B-B14F-4D97-AF65-F5344CB8AC3E}">
        <p14:creationId xmlns:p14="http://schemas.microsoft.com/office/powerpoint/2010/main" val="15589309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Major in Psychology?</a:t>
            </a:r>
            <a:endParaRPr lang="en-US" dirty="0"/>
          </a:p>
        </p:txBody>
      </p:sp>
      <p:sp>
        <p:nvSpPr>
          <p:cNvPr id="3" name="Content Placeholder 2"/>
          <p:cNvSpPr>
            <a:spLocks noGrp="1"/>
          </p:cNvSpPr>
          <p:nvPr>
            <p:ph sz="quarter" idx="1"/>
          </p:nvPr>
        </p:nvSpPr>
        <p:spPr/>
        <p:txBody>
          <a:bodyPr/>
          <a:lstStyle/>
          <a:p>
            <a:r>
              <a:rPr lang="en-US" dirty="0" smtClean="0"/>
              <a:t>Step 1: What kinds of interests do you have and what jobs match those interests?</a:t>
            </a:r>
          </a:p>
          <a:p>
            <a:pPr lvl="1"/>
            <a:r>
              <a:rPr lang="en-US" dirty="0" smtClean="0"/>
              <a:t>Complete Assignment 1</a:t>
            </a:r>
            <a:r>
              <a:rPr lang="en-US" dirty="0"/>
              <a:t>: </a:t>
            </a:r>
            <a:r>
              <a:rPr lang="en-US" dirty="0">
                <a:hlinkClick r:id="rId2"/>
              </a:rPr>
              <a:t>http://capone.mtsu.edu/wlangsto/Assignment1.</a:t>
            </a:r>
            <a:r>
              <a:rPr lang="en-US" dirty="0" smtClean="0">
                <a:hlinkClick r:id="rId2"/>
              </a:rPr>
              <a:t>docx</a:t>
            </a:r>
            <a:r>
              <a:rPr lang="en-US" dirty="0" smtClean="0"/>
              <a:t> </a:t>
            </a:r>
          </a:p>
          <a:p>
            <a:pPr lvl="1"/>
            <a:r>
              <a:rPr lang="en-US" dirty="0" smtClean="0"/>
              <a:t>Visit the MTSU Careers Center</a:t>
            </a:r>
            <a:r>
              <a:rPr lang="en-US" dirty="0"/>
              <a:t>: </a:t>
            </a:r>
            <a:r>
              <a:rPr lang="en-US" dirty="0">
                <a:hlinkClick r:id="rId3"/>
              </a:rPr>
              <a:t>http://www.mtsu.edu/career/index.php#</a:t>
            </a:r>
            <a:r>
              <a:rPr lang="en-US" dirty="0" smtClean="0">
                <a:hlinkClick r:id="rId3"/>
              </a:rPr>
              <a:t>top</a:t>
            </a:r>
            <a:endParaRPr lang="en-US" dirty="0" smtClean="0"/>
          </a:p>
          <a:p>
            <a:r>
              <a:rPr lang="en-US" dirty="0" smtClean="0"/>
              <a:t>If psychology comes up (or a career matching the training you get as a psychology major comes up), then you should major.</a:t>
            </a:r>
            <a:endParaRPr lang="en-US" dirty="0"/>
          </a:p>
        </p:txBody>
      </p:sp>
    </p:spTree>
    <p:extLst>
      <p:ext uri="{BB962C8B-B14F-4D97-AF65-F5344CB8AC3E}">
        <p14:creationId xmlns:p14="http://schemas.microsoft.com/office/powerpoint/2010/main" val="14307834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Psychology?</a:t>
            </a:r>
            <a:endParaRPr lang="en-US" dirty="0"/>
          </a:p>
        </p:txBody>
      </p:sp>
      <p:sp>
        <p:nvSpPr>
          <p:cNvPr id="3" name="Content Placeholder 2"/>
          <p:cNvSpPr>
            <a:spLocks noGrp="1"/>
          </p:cNvSpPr>
          <p:nvPr>
            <p:ph sz="quarter" idx="1"/>
          </p:nvPr>
        </p:nvSpPr>
        <p:spPr/>
        <p:txBody>
          <a:bodyPr/>
          <a:lstStyle/>
          <a:p>
            <a:r>
              <a:rPr lang="en-US" dirty="0" smtClean="0"/>
              <a:t>There are a number of sub-disciplines:</a:t>
            </a:r>
          </a:p>
          <a:p>
            <a:pPr lvl="1"/>
            <a:r>
              <a:rPr lang="en-US" dirty="0" smtClean="0"/>
              <a:t>Clinical psychology</a:t>
            </a:r>
          </a:p>
          <a:p>
            <a:pPr lvl="1"/>
            <a:r>
              <a:rPr lang="en-US" dirty="0" smtClean="0"/>
              <a:t>Counseling</a:t>
            </a:r>
          </a:p>
          <a:p>
            <a:pPr lvl="1"/>
            <a:r>
              <a:rPr lang="en-US" dirty="0" smtClean="0"/>
              <a:t>Experimental psychology</a:t>
            </a:r>
          </a:p>
          <a:p>
            <a:pPr lvl="1"/>
            <a:r>
              <a:rPr lang="en-US" dirty="0" smtClean="0"/>
              <a:t>Industrial/organizational psychology</a:t>
            </a:r>
          </a:p>
          <a:p>
            <a:pPr lvl="1"/>
            <a:r>
              <a:rPr lang="en-US" dirty="0" smtClean="0"/>
              <a:t>School psychology</a:t>
            </a:r>
          </a:p>
          <a:p>
            <a:pPr lvl="1"/>
            <a:r>
              <a:rPr lang="en-US" dirty="0" smtClean="0"/>
              <a:t>Quantitative psychology</a:t>
            </a:r>
          </a:p>
          <a:p>
            <a:r>
              <a:rPr lang="en-US" dirty="0" smtClean="0"/>
              <a:t>Information about these is on the web page. Choose the one that fits your interests.</a:t>
            </a:r>
            <a:endParaRPr lang="en-US" dirty="0"/>
          </a:p>
        </p:txBody>
      </p:sp>
    </p:spTree>
    <p:extLst>
      <p:ext uri="{BB962C8B-B14F-4D97-AF65-F5344CB8AC3E}">
        <p14:creationId xmlns:p14="http://schemas.microsoft.com/office/powerpoint/2010/main" val="28514650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Work</a:t>
            </a:r>
            <a:endParaRPr lang="en-US" dirty="0"/>
          </a:p>
        </p:txBody>
      </p:sp>
      <p:sp>
        <p:nvSpPr>
          <p:cNvPr id="3" name="Content Placeholder 2"/>
          <p:cNvSpPr>
            <a:spLocks noGrp="1"/>
          </p:cNvSpPr>
          <p:nvPr>
            <p:ph sz="quarter" idx="1"/>
          </p:nvPr>
        </p:nvSpPr>
        <p:spPr/>
        <p:txBody>
          <a:bodyPr/>
          <a:lstStyle/>
          <a:p>
            <a:r>
              <a:rPr lang="en-US" dirty="0" smtClean="0"/>
              <a:t>Once you’ve picked your career, complete Assignment 2 (described on the web page).</a:t>
            </a:r>
          </a:p>
          <a:p>
            <a:r>
              <a:rPr lang="en-US" dirty="0" smtClean="0"/>
              <a:t>You should plan to complete these steps multiple times. It’s more important to take time now and make several starts than it is to commit to something and be miserable for the rest of your life.</a:t>
            </a:r>
            <a:endParaRPr lang="en-US" dirty="0"/>
          </a:p>
        </p:txBody>
      </p:sp>
    </p:spTree>
    <p:extLst>
      <p:ext uri="{BB962C8B-B14F-4D97-AF65-F5344CB8AC3E}">
        <p14:creationId xmlns:p14="http://schemas.microsoft.com/office/powerpoint/2010/main" val="86347854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Prepare, Prepare</a:t>
            </a:r>
            <a:endParaRPr lang="en-US" dirty="0"/>
          </a:p>
        </p:txBody>
      </p:sp>
      <p:sp>
        <p:nvSpPr>
          <p:cNvPr id="3" name="Content Placeholder 2"/>
          <p:cNvSpPr>
            <a:spLocks noGrp="1"/>
          </p:cNvSpPr>
          <p:nvPr>
            <p:ph sz="quarter" idx="1"/>
          </p:nvPr>
        </p:nvSpPr>
        <p:spPr/>
        <p:txBody>
          <a:bodyPr/>
          <a:lstStyle/>
          <a:p>
            <a:r>
              <a:rPr lang="en-US" dirty="0" smtClean="0"/>
              <a:t>Once you know what you want to do, you have to BECOME that person.</a:t>
            </a:r>
          </a:p>
          <a:p>
            <a:pPr lvl="1"/>
            <a:r>
              <a:rPr lang="en-US" dirty="0" smtClean="0"/>
              <a:t>Do you need to go to graduate school? Research graduate programs, find out who the ideal applicant is, make yourself into the ideal applicant.</a:t>
            </a:r>
          </a:p>
          <a:p>
            <a:pPr lvl="1"/>
            <a:r>
              <a:rPr lang="en-US" dirty="0" smtClean="0"/>
              <a:t>Do you want to start a career when you complete your undergraduate degree? Find out what employers in your area want and be that.</a:t>
            </a:r>
          </a:p>
          <a:p>
            <a:r>
              <a:rPr lang="en-US" dirty="0" smtClean="0"/>
              <a:t>This is where exploring the available resources becomes </a:t>
            </a:r>
            <a:r>
              <a:rPr lang="en-US" smtClean="0"/>
              <a:t>very important.</a:t>
            </a:r>
            <a:endParaRPr lang="en-US" dirty="0"/>
          </a:p>
        </p:txBody>
      </p:sp>
    </p:spTree>
    <p:extLst>
      <p:ext uri="{BB962C8B-B14F-4D97-AF65-F5344CB8AC3E}">
        <p14:creationId xmlns:p14="http://schemas.microsoft.com/office/powerpoint/2010/main" val="3080528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Your Degree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Psychology department web page (opportunities, resources, forms, faculty, etc.): </a:t>
            </a:r>
            <a:r>
              <a:rPr lang="en-US" dirty="0">
                <a:hlinkClick r:id="rId2"/>
              </a:rPr>
              <a:t>http://www.mtsu.edu/psychology</a:t>
            </a:r>
            <a:r>
              <a:rPr lang="en-US" dirty="0" smtClean="0">
                <a:hlinkClick r:id="rId2"/>
              </a:rPr>
              <a:t>/</a:t>
            </a:r>
            <a:endParaRPr lang="en-US" dirty="0" smtClean="0"/>
          </a:p>
          <a:p>
            <a:r>
              <a:rPr lang="en-US" dirty="0"/>
              <a:t>Undergraduate catalog (look at courses, majors, minors, rules, etc.): </a:t>
            </a:r>
            <a:r>
              <a:rPr lang="en-US" dirty="0" smtClean="0">
                <a:hlinkClick r:id="rId3"/>
              </a:rPr>
              <a:t>http</a:t>
            </a:r>
            <a:r>
              <a:rPr lang="en-US" dirty="0">
                <a:hlinkClick r:id="rId3"/>
              </a:rPr>
              <a:t>://catalog.mtsu.edu/index.php?catoid=</a:t>
            </a:r>
            <a:r>
              <a:rPr lang="en-US" dirty="0" smtClean="0">
                <a:hlinkClick r:id="rId3"/>
              </a:rPr>
              <a:t>15</a:t>
            </a:r>
            <a:endParaRPr lang="en-US" dirty="0" smtClean="0"/>
          </a:p>
          <a:p>
            <a:r>
              <a:rPr lang="en-US" dirty="0"/>
              <a:t>Upper division forms</a:t>
            </a:r>
            <a:r>
              <a:rPr lang="en-US" dirty="0" smtClean="0"/>
              <a:t>:</a:t>
            </a:r>
          </a:p>
          <a:p>
            <a:pPr lvl="1"/>
            <a:r>
              <a:rPr lang="en-US" dirty="0" smtClean="0"/>
              <a:t>Regular </a:t>
            </a:r>
            <a:r>
              <a:rPr lang="en-US" dirty="0"/>
              <a:t>psychology major (declared PRIOR to fall 2014): </a:t>
            </a:r>
            <a:r>
              <a:rPr lang="en-US" dirty="0">
                <a:hlinkClick r:id="rId4"/>
              </a:rPr>
              <a:t>http://</a:t>
            </a:r>
            <a:r>
              <a:rPr lang="en-US" dirty="0" err="1">
                <a:hlinkClick r:id="rId4"/>
              </a:rPr>
              <a:t>www.mtsu.edu</a:t>
            </a:r>
            <a:r>
              <a:rPr lang="en-US" dirty="0">
                <a:hlinkClick r:id="rId4"/>
              </a:rPr>
              <a:t>/psychology/grad/undergrad/MAJUPDIV13-14.pdf</a:t>
            </a:r>
            <a:endParaRPr lang="en-US" dirty="0"/>
          </a:p>
          <a:p>
            <a:pPr lvl="1"/>
            <a:r>
              <a:rPr lang="en-US" dirty="0" smtClean="0"/>
              <a:t>Regular </a:t>
            </a:r>
            <a:r>
              <a:rPr lang="en-US" dirty="0"/>
              <a:t>psychology major (declared fall 2014 or AFTER; candidacy rules apply):</a:t>
            </a:r>
          </a:p>
          <a:p>
            <a:pPr lvl="1"/>
            <a:r>
              <a:rPr lang="en-US" dirty="0" smtClean="0"/>
              <a:t>I</a:t>
            </a:r>
            <a:r>
              <a:rPr lang="en-US" dirty="0"/>
              <a:t>/O psychology major: </a:t>
            </a:r>
            <a:r>
              <a:rPr lang="en-US" dirty="0">
                <a:hlinkClick r:id="rId5"/>
              </a:rPr>
              <a:t>http://www.mtsu.edu/psychology/grad/undergrad/IOUPDIV13-14.</a:t>
            </a:r>
            <a:r>
              <a:rPr lang="en-US" dirty="0" smtClean="0">
                <a:hlinkClick r:id="rId5"/>
              </a:rPr>
              <a:t>pdf</a:t>
            </a:r>
            <a:endParaRPr lang="en-US" dirty="0" smtClean="0"/>
          </a:p>
        </p:txBody>
      </p:sp>
    </p:spTree>
    <p:extLst>
      <p:ext uri="{BB962C8B-B14F-4D97-AF65-F5344CB8AC3E}">
        <p14:creationId xmlns:p14="http://schemas.microsoft.com/office/powerpoint/2010/main" val="3964105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Prep</a:t>
            </a:r>
            <a:endParaRPr lang="en-US" dirty="0"/>
          </a:p>
        </p:txBody>
      </p:sp>
      <p:sp>
        <p:nvSpPr>
          <p:cNvPr id="3" name="Content Placeholder 2"/>
          <p:cNvSpPr>
            <a:spLocks noGrp="1"/>
          </p:cNvSpPr>
          <p:nvPr>
            <p:ph sz="quarter" idx="1"/>
          </p:nvPr>
        </p:nvSpPr>
        <p:spPr/>
        <p:txBody>
          <a:bodyPr/>
          <a:lstStyle/>
          <a:p>
            <a:r>
              <a:rPr lang="en-US" dirty="0" smtClean="0"/>
              <a:t>We have three guest lectures coming up. Before each lecture, read up on the relevant area and be prepared with questions:</a:t>
            </a:r>
          </a:p>
          <a:p>
            <a:pPr lvl="1"/>
            <a:r>
              <a:rPr lang="en-US" dirty="0"/>
              <a:t>9/</a:t>
            </a:r>
            <a:r>
              <a:rPr lang="en-US" dirty="0" smtClean="0"/>
              <a:t>15: </a:t>
            </a:r>
            <a:r>
              <a:rPr lang="en-US" dirty="0"/>
              <a:t>Dr. Aimee Holt--School </a:t>
            </a:r>
            <a:r>
              <a:rPr lang="en-US" dirty="0" smtClean="0"/>
              <a:t>Psychology</a:t>
            </a:r>
          </a:p>
          <a:p>
            <a:pPr lvl="1"/>
            <a:r>
              <a:rPr lang="en-US" dirty="0"/>
              <a:t>9/</a:t>
            </a:r>
            <a:r>
              <a:rPr lang="en-US" dirty="0" smtClean="0"/>
              <a:t>22: </a:t>
            </a:r>
            <a:r>
              <a:rPr lang="en-US" dirty="0"/>
              <a:t>Dr. Kimberly </a:t>
            </a:r>
            <a:r>
              <a:rPr lang="en-US" dirty="0" err="1"/>
              <a:t>Ujcich</a:t>
            </a:r>
            <a:r>
              <a:rPr lang="en-US" dirty="0"/>
              <a:t>-Ward--Clinical </a:t>
            </a:r>
            <a:r>
              <a:rPr lang="en-US" dirty="0" smtClean="0"/>
              <a:t>Psychology</a:t>
            </a:r>
          </a:p>
          <a:p>
            <a:pPr lvl="1"/>
            <a:r>
              <a:rPr lang="en-US" dirty="0"/>
              <a:t>9</a:t>
            </a:r>
            <a:r>
              <a:rPr lang="en-US" dirty="0" smtClean="0"/>
              <a:t>/</a:t>
            </a:r>
            <a:r>
              <a:rPr lang="en-US" dirty="0" smtClean="0"/>
              <a:t>29</a:t>
            </a:r>
            <a:r>
              <a:rPr lang="en-US" dirty="0" smtClean="0"/>
              <a:t>: </a:t>
            </a:r>
            <a:r>
              <a:rPr lang="en-US" dirty="0"/>
              <a:t>Dr. Judith Van Hein--Industrial/Organizational Psychology</a:t>
            </a:r>
          </a:p>
        </p:txBody>
      </p:sp>
    </p:spTree>
    <p:extLst>
      <p:ext uri="{BB962C8B-B14F-4D97-AF65-F5344CB8AC3E}">
        <p14:creationId xmlns:p14="http://schemas.microsoft.com/office/powerpoint/2010/main" val="25944564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subTitle" idx="1"/>
          </p:nvPr>
        </p:nvSpPr>
        <p:spPr/>
        <p:txBody>
          <a:bodyPr/>
          <a:lstStyle/>
          <a:p>
            <a:pPr eaLnBrk="1" hangingPunct="1"/>
            <a:endParaRPr lang="en-US">
              <a:latin typeface="Arial" charset="0"/>
            </a:endParaRPr>
          </a:p>
        </p:txBody>
      </p:sp>
      <p:sp>
        <p:nvSpPr>
          <p:cNvPr id="49154" name="Rectangle 2"/>
          <p:cNvSpPr>
            <a:spLocks noGrp="1" noChangeArrowheads="1"/>
          </p:cNvSpPr>
          <p:nvPr>
            <p:ph type="ctrTitle"/>
          </p:nvPr>
        </p:nvSpPr>
        <p:spPr>
          <a:extLst/>
        </p:spPr>
        <p:txBody>
          <a:bodyPr>
            <a:normAutofit/>
          </a:bodyPr>
          <a:lstStyle/>
          <a:p>
            <a:pPr eaLnBrk="1" fontAlgn="auto" hangingPunct="1">
              <a:spcAft>
                <a:spcPts val="0"/>
              </a:spcAft>
              <a:defRPr/>
            </a:pPr>
            <a:r>
              <a:rPr>
                <a:ea typeface="+mj-ea"/>
                <a:cs typeface="+mj-cs"/>
              </a:rPr>
              <a:t>The End</a:t>
            </a:r>
          </a:p>
        </p:txBody>
      </p:sp>
    </p:spTree>
    <p:extLst>
      <p:ext uri="{BB962C8B-B14F-4D97-AF65-F5344CB8AC3E}">
        <p14:creationId xmlns:p14="http://schemas.microsoft.com/office/powerpoint/2010/main" val="16023937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73</TotalTime>
  <Words>472</Words>
  <Application>Microsoft Macintosh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Seminar on Careers in Psychology</vt:lpstr>
      <vt:lpstr>Should I Major in Psychology?</vt:lpstr>
      <vt:lpstr>What is Psychology?</vt:lpstr>
      <vt:lpstr>Check Your Work</vt:lpstr>
      <vt:lpstr>Prepare, Prepare, Prepare</vt:lpstr>
      <vt:lpstr>Getting Your Degree</vt:lpstr>
      <vt:lpstr>Upcoming Prep</vt:lpstr>
      <vt:lpstr>The End</vt:lpstr>
    </vt:vector>
  </TitlesOfParts>
  <Company>Middle Tennessee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Will Langston</cp:lastModifiedBy>
  <cp:revision>18</cp:revision>
  <dcterms:created xsi:type="dcterms:W3CDTF">2013-08-26T13:31:17Z</dcterms:created>
  <dcterms:modified xsi:type="dcterms:W3CDTF">2014-08-14T17:07:07Z</dcterms:modified>
</cp:coreProperties>
</file>