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858" r:id="rId1"/>
  </p:sldMasterIdLst>
  <p:sldIdLst>
    <p:sldId id="256" r:id="rId2"/>
    <p:sldId id="257" r:id="rId3"/>
    <p:sldId id="269" r:id="rId4"/>
    <p:sldId id="270" r:id="rId5"/>
    <p:sldId id="271" r:id="rId6"/>
    <p:sldId id="272" r:id="rId7"/>
    <p:sldId id="273" r:id="rId8"/>
    <p:sldId id="274" r:id="rId9"/>
    <p:sldId id="268" r:id="rId10"/>
    <p:sldId id="258" r:id="rId11"/>
    <p:sldId id="259" r:id="rId12"/>
    <p:sldId id="261" r:id="rId13"/>
    <p:sldId id="262" r:id="rId14"/>
    <p:sldId id="263" r:id="rId15"/>
    <p:sldId id="264" r:id="rId16"/>
    <p:sldId id="265" r:id="rId17"/>
    <p:sldId id="260" r:id="rId18"/>
    <p:sldId id="266"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9"/>
          <p:cNvSpPr>
            <a:spLocks noGrp="1"/>
          </p:cNvSpPr>
          <p:nvPr>
            <p:ph type="dt" sz="half" idx="10"/>
          </p:nvPr>
        </p:nvSpPr>
        <p:spPr>
          <a:xfrm>
            <a:off x="5562600" y="6508750"/>
            <a:ext cx="3001963" cy="274638"/>
          </a:xfrm>
        </p:spPr>
        <p:txBody>
          <a:bodyPr/>
          <a:lstStyle>
            <a:lvl1pPr>
              <a:defRPr/>
            </a:lvl1pPr>
          </a:lstStyle>
          <a:p>
            <a:fld id="{259D2F65-9923-A442-8416-F15CD8491151}" type="datetime1">
              <a:rPr lang="en-US" altLang="en-US"/>
              <a:pPr/>
              <a:t>1/24/18</a:t>
            </a:fld>
            <a:endParaRPr lang="en-US" altLang="en-US"/>
          </a:p>
        </p:txBody>
      </p:sp>
      <p:sp>
        <p:nvSpPr>
          <p:cNvPr id="6" name="Slide Number Placeholder 10"/>
          <p:cNvSpPr>
            <a:spLocks noGrp="1"/>
          </p:cNvSpPr>
          <p:nvPr>
            <p:ph type="sldNum" sz="quarter" idx="11"/>
          </p:nvPr>
        </p:nvSpPr>
        <p:spPr>
          <a:xfrm>
            <a:off x="8639175" y="6508750"/>
            <a:ext cx="463550" cy="274638"/>
          </a:xfrm>
        </p:spPr>
        <p:txBody>
          <a:bodyPr/>
          <a:lstStyle>
            <a:lvl1pPr>
              <a:defRPr/>
            </a:lvl1pPr>
          </a:lstStyle>
          <a:p>
            <a:fld id="{67F3C7B7-0F32-864C-B877-7E83058CE139}" type="slidenum">
              <a:rPr lang="en-US" altLang="en-US"/>
              <a:pPr/>
              <a:t>‹#›</a:t>
            </a:fld>
            <a:endParaRPr lang="en-US" altLang="en-US">
              <a:solidFill>
                <a:schemeClr val="tx2"/>
              </a:solidFill>
            </a:endParaRPr>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61854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fld id="{92699754-6C6A-F843-8BCB-84BA44D29541}" type="datetime1">
              <a:rPr lang="en-US" altLang="en-US"/>
              <a:pPr/>
              <a:t>1/24/18</a:t>
            </a:fld>
            <a:endParaRPr lang="en-US" altLang="en-US"/>
          </a:p>
        </p:txBody>
      </p:sp>
      <p:sp>
        <p:nvSpPr>
          <p:cNvPr id="6" name="Slide Number Placeholder 22"/>
          <p:cNvSpPr>
            <a:spLocks noGrp="1"/>
          </p:cNvSpPr>
          <p:nvPr>
            <p:ph type="sldNum" sz="quarter" idx="12"/>
          </p:nvPr>
        </p:nvSpPr>
        <p:spPr/>
        <p:txBody>
          <a:bodyPr/>
          <a:lstStyle>
            <a:lvl1pPr>
              <a:defRPr/>
            </a:lvl1pPr>
          </a:lstStyle>
          <a:p>
            <a:fld id="{750F0E56-B8AB-854C-B0B1-EFFAD0DC4DDF}" type="slidenum">
              <a:rPr lang="en-US" altLang="en-US"/>
              <a:pPr/>
              <a:t>‹#›</a:t>
            </a:fld>
            <a:endParaRPr lang="en-US" altLang="en-US"/>
          </a:p>
        </p:txBody>
      </p:sp>
    </p:spTree>
    <p:extLst>
      <p:ext uri="{BB962C8B-B14F-4D97-AF65-F5344CB8AC3E}">
        <p14:creationId xmlns:p14="http://schemas.microsoft.com/office/powerpoint/2010/main" val="15040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fld id="{0F61EF86-637D-8649-96EF-620F44781F3C}" type="datetime1">
              <a:rPr lang="en-US" altLang="en-US"/>
              <a:pPr/>
              <a:t>1/24/18</a:t>
            </a:fld>
            <a:endParaRPr lang="en-US" altLang="en-US"/>
          </a:p>
        </p:txBody>
      </p:sp>
      <p:sp>
        <p:nvSpPr>
          <p:cNvPr id="6" name="Slide Number Placeholder 22"/>
          <p:cNvSpPr>
            <a:spLocks noGrp="1"/>
          </p:cNvSpPr>
          <p:nvPr>
            <p:ph type="sldNum" sz="quarter" idx="12"/>
          </p:nvPr>
        </p:nvSpPr>
        <p:spPr/>
        <p:txBody>
          <a:bodyPr/>
          <a:lstStyle>
            <a:lvl1pPr>
              <a:defRPr/>
            </a:lvl1pPr>
          </a:lstStyle>
          <a:p>
            <a:fld id="{1484385A-CB9A-5C4C-ADC5-393FE23D9A16}" type="slidenum">
              <a:rPr lang="en-US" altLang="en-US"/>
              <a:pPr/>
              <a:t>‹#›</a:t>
            </a:fld>
            <a:endParaRPr lang="en-US" altLang="en-US"/>
          </a:p>
        </p:txBody>
      </p:sp>
    </p:spTree>
    <p:extLst>
      <p:ext uri="{BB962C8B-B14F-4D97-AF65-F5344CB8AC3E}">
        <p14:creationId xmlns:p14="http://schemas.microsoft.com/office/powerpoint/2010/main" val="3441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588963" y="1423988"/>
            <a:ext cx="8001000"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ct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EA550AA-2A6C-4241-AFCB-2264B4D4D42C}" type="datetime1">
              <a:rPr lang="en-US" altLang="en-US"/>
              <a:pPr/>
              <a:t>1/24/18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D66B8BD-E6B5-5249-9730-D6A1C6893F6F}" type="slidenum">
              <a:rPr lang="en-US" altLang="en-US"/>
              <a:pPr/>
              <a:t>‹#›</a:t>
            </a:fld>
            <a:endParaRPr lang="en-US" altLang="en-US"/>
          </a:p>
        </p:txBody>
      </p:sp>
    </p:spTree>
    <p:extLst>
      <p:ext uri="{BB962C8B-B14F-4D97-AF65-F5344CB8AC3E}">
        <p14:creationId xmlns:p14="http://schemas.microsoft.com/office/powerpoint/2010/main" val="199859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000125" y="3267075"/>
            <a:ext cx="7407275"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ct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7"/>
          <p:cNvSpPr>
            <a:spLocks noGrp="1"/>
          </p:cNvSpPr>
          <p:nvPr>
            <p:ph type="dt" sz="half" idx="10"/>
          </p:nvPr>
        </p:nvSpPr>
        <p:spPr>
          <a:xfrm>
            <a:off x="5562600" y="6513513"/>
            <a:ext cx="3001963" cy="274637"/>
          </a:xfrm>
        </p:spPr>
        <p:txBody>
          <a:bodyPr/>
          <a:lstStyle>
            <a:lvl1pPr>
              <a:defRPr/>
            </a:lvl1pPr>
          </a:lstStyle>
          <a:p>
            <a:fld id="{6CEFE2BA-3391-724A-92E2-4B66BE91D448}" type="datetime1">
              <a:rPr lang="en-US" altLang="en-US"/>
              <a:pPr/>
              <a:t>1/24/18</a:t>
            </a:fld>
            <a:endParaRPr lang="en-US" altLang="en-US"/>
          </a:p>
        </p:txBody>
      </p:sp>
      <p:sp>
        <p:nvSpPr>
          <p:cNvPr id="6" name="Slide Number Placeholder 8"/>
          <p:cNvSpPr>
            <a:spLocks noGrp="1"/>
          </p:cNvSpPr>
          <p:nvPr>
            <p:ph type="sldNum" sz="quarter" idx="11"/>
          </p:nvPr>
        </p:nvSpPr>
        <p:spPr>
          <a:xfrm>
            <a:off x="8639175" y="6513513"/>
            <a:ext cx="463550" cy="274637"/>
          </a:xfrm>
        </p:spPr>
        <p:txBody>
          <a:bodyPr/>
          <a:lstStyle>
            <a:lvl1pPr>
              <a:defRPr/>
            </a:lvl1pPr>
          </a:lstStyle>
          <a:p>
            <a:fld id="{1BF3D1AD-DCDD-DF4B-9FB6-FFA7B51F5359}" type="slidenum">
              <a:rPr lang="en-US" altLang="en-US"/>
              <a:pPr/>
              <a:t>‹#›</a:t>
            </a:fld>
            <a:endParaRPr lang="en-US" alt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5553996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588963" y="1423988"/>
            <a:ext cx="8001000"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ct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fld id="{8D0E11AB-D188-584B-8F3C-E87942FCC225}" type="datetime1">
              <a:rPr lang="en-US" altLang="en-US"/>
              <a:pPr/>
              <a:t>1/24/18</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lstStyle>
          <a:p>
            <a:fld id="{37B6C4EE-3B01-904B-B816-A4ED031E4E45}" type="slidenum">
              <a:rPr lang="en-US" altLang="en-US"/>
              <a:pPr/>
              <a:t>‹#›</a:t>
            </a:fld>
            <a:endParaRPr lang="en-US" altLang="en-US"/>
          </a:p>
        </p:txBody>
      </p:sp>
    </p:spTree>
    <p:extLst>
      <p:ext uri="{BB962C8B-B14F-4D97-AF65-F5344CB8AC3E}">
        <p14:creationId xmlns:p14="http://schemas.microsoft.com/office/powerpoint/2010/main" val="28284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a:spLocks noChangeArrowheads="1"/>
          </p:cNvSpPr>
          <p:nvPr/>
        </p:nvSpPr>
        <p:spPr bwMode="auto">
          <a:xfrm>
            <a:off x="617538" y="2165350"/>
            <a:ext cx="3748087"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b"/>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8" name="Rectangle 7"/>
          <p:cNvSpPr>
            <a:spLocks noChangeArrowheads="1"/>
          </p:cNvSpPr>
          <p:nvPr/>
        </p:nvSpPr>
        <p:spPr bwMode="auto">
          <a:xfrm>
            <a:off x="4800600" y="2165350"/>
            <a:ext cx="3749675"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b"/>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a:xfrm>
            <a:off x="457200" y="25194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fld id="{93812878-AA19-BD47-9ED7-7501D0D7FE49}" type="datetime1">
              <a:rPr lang="en-US" altLang="en-US"/>
              <a:pPr/>
              <a:t>1/24/18</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lstStyle>
          <a:p>
            <a:fld id="{C71FAEF2-AF9F-534E-9265-8EA9AA53EAE4}" type="slidenum">
              <a:rPr lang="en-US" altLang="en-US"/>
              <a:pPr/>
              <a:t>‹#›</a:t>
            </a:fld>
            <a:endParaRPr lang="en-US" altLang="en-US"/>
          </a:p>
        </p:txBody>
      </p:sp>
    </p:spTree>
    <p:extLst>
      <p:ext uri="{BB962C8B-B14F-4D97-AF65-F5344CB8AC3E}">
        <p14:creationId xmlns:p14="http://schemas.microsoft.com/office/powerpoint/2010/main" val="137700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p:nvSpPr>
        <p:spPr bwMode="auto">
          <a:xfrm>
            <a:off x="588963" y="1423988"/>
            <a:ext cx="8001000"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ct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fld id="{4DE98550-146C-C541-AE81-E5CE73078B90}" type="datetime1">
              <a:rPr lang="en-US" altLang="en-US"/>
              <a:pPr/>
              <a:t>1/24/18</a:t>
            </a:fld>
            <a:endParaRPr lang="en-US" alt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31E5D24-E765-2B42-8B4B-3565D97C458E}" type="slidenum">
              <a:rPr lang="en-US" altLang="en-US"/>
              <a:pPr/>
              <a:t>‹#›</a:t>
            </a:fld>
            <a:endParaRPr lang="en-US" altLang="en-US"/>
          </a:p>
        </p:txBody>
      </p:sp>
    </p:spTree>
    <p:extLst>
      <p:ext uri="{BB962C8B-B14F-4D97-AF65-F5344CB8AC3E}">
        <p14:creationId xmlns:p14="http://schemas.microsoft.com/office/powerpoint/2010/main" val="2077238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fld id="{9518476A-6961-CC46-A07F-F6DDF7E7FC89}" type="datetime1">
              <a:rPr lang="en-US" altLang="en-US"/>
              <a:pPr/>
              <a:t>1/24/18</a:t>
            </a:fld>
            <a:endParaRPr lang="en-US" altLang="en-US"/>
          </a:p>
        </p:txBody>
      </p:sp>
      <p:sp>
        <p:nvSpPr>
          <p:cNvPr id="4" name="Slide Number Placeholder 22"/>
          <p:cNvSpPr>
            <a:spLocks noGrp="1"/>
          </p:cNvSpPr>
          <p:nvPr>
            <p:ph type="sldNum" sz="quarter" idx="12"/>
          </p:nvPr>
        </p:nvSpPr>
        <p:spPr/>
        <p:txBody>
          <a:bodyPr/>
          <a:lstStyle>
            <a:lvl1pPr>
              <a:defRPr/>
            </a:lvl1pPr>
          </a:lstStyle>
          <a:p>
            <a:fld id="{89659EAE-0336-2147-B4BC-13929BCD130F}" type="slidenum">
              <a:rPr lang="en-US" altLang="en-US"/>
              <a:pPr/>
              <a:t>‹#›</a:t>
            </a:fld>
            <a:endParaRPr lang="en-US" altLang="en-US"/>
          </a:p>
        </p:txBody>
      </p:sp>
    </p:spTree>
    <p:extLst>
      <p:ext uri="{BB962C8B-B14F-4D97-AF65-F5344CB8AC3E}">
        <p14:creationId xmlns:p14="http://schemas.microsoft.com/office/powerpoint/2010/main" val="190804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057775" y="1057275"/>
            <a:ext cx="3748088" cy="9525"/>
          </a:xfrm>
          <a:prstGeom prst="rect">
            <a:avLst/>
          </a:prstGeom>
          <a:solidFill>
            <a:schemeClr val="accent1"/>
          </a:solidFill>
          <a:ln>
            <a:noFill/>
          </a:ln>
          <a:effectLst>
            <a:outerShdw blurRad="12700" dist="12900" dir="5400000" algn="tl" rotWithShape="0">
              <a:srgbClr val="000000">
                <a:alpha val="75000"/>
              </a:srgbClr>
            </a:outerShdw>
          </a:effectLst>
          <a:extLst>
            <a:ext uri="{91240B29-F687-4F45-9708-019B960494DF}">
              <a14:hiddenLine xmlns:a14="http://schemas.microsoft.com/office/drawing/2010/main" w="38100" cap="rnd">
                <a:solidFill>
                  <a:srgbClr val="000000"/>
                </a:solidFill>
                <a:miter lim="800000"/>
                <a:headEnd/>
                <a:tailEnd/>
              </a14:hiddenLine>
            </a:ext>
          </a:extLst>
        </p:spPr>
        <p:txBody>
          <a:bodyPr anchor="ct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pPr algn="ctr"/>
            <a:endParaRPr lang="en-US" altLang="en-US">
              <a:solidFill>
                <a:srgbClr val="FFFFFF"/>
              </a:solidFill>
            </a:endParaRPr>
          </a:p>
        </p:txBody>
      </p:sp>
      <p:sp>
        <p:nvSpPr>
          <p:cNvPr id="2" name="Title 1"/>
          <p:cNvSpPr>
            <a:spLocks noGrp="1"/>
          </p:cNvSpPr>
          <p:nvPr>
            <p:ph type="title"/>
          </p:nvPr>
        </p:nvSpPr>
        <p:spPr>
          <a:xfrm>
            <a:off x="4963136" y="304800"/>
            <a:ext cx="3931920" cy="762000"/>
          </a:xfrm>
        </p:spPr>
        <p:txBody>
          <a:bodyPr/>
          <a:lstStyle>
            <a:lvl1pPr marL="0" algn="r">
              <a:buNone/>
              <a:defRPr sz="2000" b="1"/>
            </a:lvl1pPr>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p:cNvSpPr>
            <a:spLocks noGrp="1"/>
          </p:cNvSpPr>
          <p:nvPr>
            <p:ph type="dt" sz="half" idx="10"/>
          </p:nvPr>
        </p:nvSpPr>
        <p:spPr>
          <a:xfrm>
            <a:off x="5562600" y="6513513"/>
            <a:ext cx="3001963" cy="274637"/>
          </a:xfrm>
        </p:spPr>
        <p:txBody>
          <a:bodyPr/>
          <a:lstStyle>
            <a:lvl1pPr>
              <a:defRPr/>
            </a:lvl1pPr>
          </a:lstStyle>
          <a:p>
            <a:fld id="{60BC3EA3-BC35-2D43-B417-6D5F6BE4C022}" type="datetime1">
              <a:rPr lang="en-US" altLang="en-US"/>
              <a:pPr/>
              <a:t>1/24/18</a:t>
            </a:fld>
            <a:endParaRPr lang="en-US" altLang="en-US"/>
          </a:p>
        </p:txBody>
      </p:sp>
      <p:sp>
        <p:nvSpPr>
          <p:cNvPr id="7" name="Slide Number Placeholder 9"/>
          <p:cNvSpPr>
            <a:spLocks noGrp="1"/>
          </p:cNvSpPr>
          <p:nvPr>
            <p:ph type="sldNum" sz="quarter" idx="11"/>
          </p:nvPr>
        </p:nvSpPr>
        <p:spPr>
          <a:xfrm>
            <a:off x="8639175" y="6513513"/>
            <a:ext cx="463550" cy="274637"/>
          </a:xfrm>
        </p:spPr>
        <p:txBody>
          <a:bodyPr/>
          <a:lstStyle>
            <a:lvl1pPr>
              <a:defRPr/>
            </a:lvl1pPr>
          </a:lstStyle>
          <a:p>
            <a:fld id="{B9BE2D89-E3DB-E74C-95AA-72D50E66CD70}" type="slidenum">
              <a:rPr lang="en-US" altLang="en-US"/>
              <a:pPr/>
              <a:t>‹#›</a:t>
            </a:fld>
            <a:endParaRPr lang="en-US" alt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50998835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a:lstStyle>
            <a:lvl1pPr>
              <a:defRPr/>
            </a:lvl1pPr>
          </a:lstStyle>
          <a:p>
            <a:fld id="{A2628816-9699-7F43-BF3C-66D4F35D3EC7}" type="datetime1">
              <a:rPr lang="en-US" altLang="en-US"/>
              <a:pPr/>
              <a:t>1/24/18</a:t>
            </a:fld>
            <a:endParaRPr lang="en-US" altLang="en-US"/>
          </a:p>
        </p:txBody>
      </p:sp>
      <p:sp>
        <p:nvSpPr>
          <p:cNvPr id="6" name="Slide Number Placeholder 8"/>
          <p:cNvSpPr>
            <a:spLocks noGrp="1"/>
          </p:cNvSpPr>
          <p:nvPr>
            <p:ph type="sldNum" sz="quarter" idx="11"/>
          </p:nvPr>
        </p:nvSpPr>
        <p:spPr>
          <a:xfrm>
            <a:off x="8639175" y="6508750"/>
            <a:ext cx="463550" cy="274638"/>
          </a:xfrm>
        </p:spPr>
        <p:txBody>
          <a:bodyPr/>
          <a:lstStyle>
            <a:lvl1pPr>
              <a:defRPr/>
            </a:lvl1pPr>
          </a:lstStyle>
          <a:p>
            <a:fld id="{DD5C5239-4FC1-F74F-A1D3-45DF2EF86DF9}" type="slidenum">
              <a:rPr lang="en-US" altLang="en-US"/>
              <a:pPr/>
              <a:t>‹#›</a:t>
            </a:fld>
            <a:endParaRPr lang="en-US" alt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76708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ea typeface="+mn-ea"/>
              </a:defRPr>
            </a:lvl1pPr>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vert="horz" wrap="square" lIns="91440" tIns="45720" rIns="91440" bIns="45720" numCol="1" anchor="t" anchorCtr="0" compatLnSpc="1">
            <a:prstTxWarp prst="textNoShape">
              <a:avLst/>
            </a:prstTxWarp>
          </a:bodyPr>
          <a:lstStyle>
            <a:lvl1pPr>
              <a:defRPr sz="1300">
                <a:solidFill>
                  <a:srgbClr val="B9BBB2"/>
                </a:solidFill>
                <a:latin typeface="Rockwell" charset="0"/>
              </a:defRPr>
            </a:lvl1pPr>
          </a:lstStyle>
          <a:p>
            <a:fld id="{924FAE02-6DC0-7B4E-A97E-33EFAAA90E97}" type="datetime1">
              <a:rPr lang="en-US" altLang="en-US"/>
              <a:pPr/>
              <a:t>1/24/18</a:t>
            </a:fld>
            <a:endParaRPr lang="en-US" alt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charset="0"/>
              </a:defRPr>
            </a:lvl1pPr>
          </a:lstStyle>
          <a:p>
            <a:fld id="{D9C98CB2-90CD-DE4C-969C-7B098769A7B4}" type="slidenum">
              <a:rPr lang="en-US" altLang="en-US"/>
              <a:pPr/>
              <a:t>‹#›</a:t>
            </a:fld>
            <a:endParaRPr lang="en-US" alt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78" r:id="rId7"/>
    <p:sldLayoutId id="2147483887" r:id="rId8"/>
    <p:sldLayoutId id="2147483888" r:id="rId9"/>
    <p:sldLayoutId id="2147483879" r:id="rId10"/>
    <p:sldLayoutId id="2147483880"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ＭＳ Ｐゴシック" charset="-128"/>
          <a:cs typeface="+mj-cs"/>
        </a:defRPr>
      </a:lvl1pPr>
      <a:lvl2pPr marL="53975" indent="-53975" algn="r" rtl="0" fontAlgn="base">
        <a:spcBef>
          <a:spcPct val="0"/>
        </a:spcBef>
        <a:spcAft>
          <a:spcPct val="0"/>
        </a:spcAft>
        <a:defRPr sz="4600">
          <a:solidFill>
            <a:srgbClr val="E7EACB"/>
          </a:solidFill>
          <a:latin typeface="Rockwell" charset="0"/>
          <a:ea typeface="ＭＳ Ｐゴシック" charset="-128"/>
        </a:defRPr>
      </a:lvl2pPr>
      <a:lvl3pPr marL="53975" indent="-53975" algn="r" rtl="0" fontAlgn="base">
        <a:spcBef>
          <a:spcPct val="0"/>
        </a:spcBef>
        <a:spcAft>
          <a:spcPct val="0"/>
        </a:spcAft>
        <a:defRPr sz="4600">
          <a:solidFill>
            <a:srgbClr val="E7EACB"/>
          </a:solidFill>
          <a:latin typeface="Rockwell" charset="0"/>
          <a:ea typeface="ＭＳ Ｐゴシック" charset="-128"/>
        </a:defRPr>
      </a:lvl3pPr>
      <a:lvl4pPr marL="53975" indent="-53975" algn="r" rtl="0" fontAlgn="base">
        <a:spcBef>
          <a:spcPct val="0"/>
        </a:spcBef>
        <a:spcAft>
          <a:spcPct val="0"/>
        </a:spcAft>
        <a:defRPr sz="4600">
          <a:solidFill>
            <a:srgbClr val="E7EACB"/>
          </a:solidFill>
          <a:latin typeface="Rockwell" charset="0"/>
          <a:ea typeface="ＭＳ Ｐゴシック" charset="-128"/>
        </a:defRPr>
      </a:lvl4pPr>
      <a:lvl5pPr marL="53975" indent="-53975" algn="r" rtl="0" fontAlgn="base">
        <a:spcBef>
          <a:spcPct val="0"/>
        </a:spcBef>
        <a:spcAft>
          <a:spcPct val="0"/>
        </a:spcAft>
        <a:defRPr sz="4600">
          <a:solidFill>
            <a:srgbClr val="E7EACB"/>
          </a:solidFill>
          <a:latin typeface="Rockwell" charset="0"/>
          <a:ea typeface="ＭＳ Ｐゴシック" charset="-128"/>
        </a:defRPr>
      </a:lvl5pPr>
      <a:lvl6pPr marL="511175" indent="-53975" algn="r" rtl="0" fontAlgn="base">
        <a:spcBef>
          <a:spcPct val="0"/>
        </a:spcBef>
        <a:spcAft>
          <a:spcPct val="0"/>
        </a:spcAft>
        <a:defRPr sz="4600">
          <a:solidFill>
            <a:srgbClr val="E7EACB"/>
          </a:solidFill>
          <a:latin typeface="Rockwell" charset="0"/>
          <a:ea typeface="ＭＳ Ｐゴシック" charset="-128"/>
        </a:defRPr>
      </a:lvl6pPr>
      <a:lvl7pPr marL="968375" indent="-53975" algn="r" rtl="0" fontAlgn="base">
        <a:spcBef>
          <a:spcPct val="0"/>
        </a:spcBef>
        <a:spcAft>
          <a:spcPct val="0"/>
        </a:spcAft>
        <a:defRPr sz="4600">
          <a:solidFill>
            <a:srgbClr val="E7EACB"/>
          </a:solidFill>
          <a:latin typeface="Rockwell" charset="0"/>
          <a:ea typeface="ＭＳ Ｐゴシック" charset="-128"/>
        </a:defRPr>
      </a:lvl7pPr>
      <a:lvl8pPr marL="1425575" indent="-53975" algn="r" rtl="0" fontAlgn="base">
        <a:spcBef>
          <a:spcPct val="0"/>
        </a:spcBef>
        <a:spcAft>
          <a:spcPct val="0"/>
        </a:spcAft>
        <a:defRPr sz="4600">
          <a:solidFill>
            <a:srgbClr val="E7EACB"/>
          </a:solidFill>
          <a:latin typeface="Rockwell" charset="0"/>
          <a:ea typeface="ＭＳ Ｐゴシック" charset="-128"/>
        </a:defRPr>
      </a:lvl8pPr>
      <a:lvl9pPr marL="1882775" indent="-53975" algn="r" rtl="0" fontAlgn="base">
        <a:spcBef>
          <a:spcPct val="0"/>
        </a:spcBef>
        <a:spcAft>
          <a:spcPct val="0"/>
        </a:spcAft>
        <a:defRPr sz="4600">
          <a:solidFill>
            <a:srgbClr val="E7EACB"/>
          </a:solidFill>
          <a:latin typeface="Rockwell" charset="0"/>
          <a:ea typeface="ＭＳ Ｐゴシック" charset="-128"/>
        </a:defRPr>
      </a:lvl9pPr>
    </p:titleStyle>
    <p:bodyStyle>
      <a:lvl1pPr marL="292100" indent="-292100" algn="l" rtl="0" fontAlgn="base">
        <a:spcBef>
          <a:spcPct val="0"/>
        </a:spcBef>
        <a:spcAft>
          <a:spcPct val="0"/>
        </a:spcAft>
        <a:buClr>
          <a:schemeClr val="accent1"/>
        </a:buClr>
        <a:buSzPct val="70000"/>
        <a:buFont typeface="Wingdings 2" charset="2"/>
        <a:buChar char=""/>
        <a:defRPr sz="3200" kern="1200">
          <a:solidFill>
            <a:schemeClr val="tx1"/>
          </a:solidFill>
          <a:latin typeface="+mn-lt"/>
          <a:ea typeface="ＭＳ Ｐゴシック" charset="-128"/>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ＭＳ Ｐゴシック" charset="-128"/>
          <a:cs typeface="+mn-cs"/>
        </a:defRPr>
      </a:lvl2pPr>
      <a:lvl3pPr marL="822325" indent="-190500" algn="l" rtl="0" fontAlgn="base">
        <a:spcBef>
          <a:spcPts val="400"/>
        </a:spcBef>
        <a:spcAft>
          <a:spcPct val="0"/>
        </a:spcAft>
        <a:buClr>
          <a:srgbClr val="A8CDD7"/>
        </a:buClr>
        <a:buSzPct val="100000"/>
        <a:buFont typeface="Wingdings 2" charset="2"/>
        <a:buChar char=""/>
        <a:defRPr sz="2300" kern="1200">
          <a:solidFill>
            <a:schemeClr val="tx1"/>
          </a:solidFill>
          <a:latin typeface="+mn-lt"/>
          <a:ea typeface="ＭＳ Ｐゴシック" charset="-128"/>
          <a:cs typeface="+mn-cs"/>
        </a:defRPr>
      </a:lvl3pPr>
      <a:lvl4pPr marL="1004888" indent="-182563" algn="l" rtl="0" fontAlgn="base">
        <a:spcBef>
          <a:spcPts val="400"/>
        </a:spcBef>
        <a:spcAft>
          <a:spcPct val="0"/>
        </a:spcAft>
        <a:buClr>
          <a:srgbClr val="A8CDD7"/>
        </a:buClr>
        <a:buSzPct val="100000"/>
        <a:buFont typeface="Wingdings 2" charset="2"/>
        <a:buChar char=""/>
        <a:defRPr sz="2000" kern="1200">
          <a:solidFill>
            <a:schemeClr val="tx1"/>
          </a:solidFill>
          <a:latin typeface="+mn-lt"/>
          <a:ea typeface="ＭＳ Ｐゴシック" charset="-128"/>
          <a:cs typeface="+mn-cs"/>
        </a:defRPr>
      </a:lvl4pPr>
      <a:lvl5pPr marL="1187450" indent="-182563" algn="l" rtl="0" fontAlgn="base">
        <a:spcBef>
          <a:spcPts val="400"/>
        </a:spcBef>
        <a:spcAft>
          <a:spcPct val="0"/>
        </a:spcAft>
        <a:buClr>
          <a:srgbClr val="A8CDD7"/>
        </a:buClr>
        <a:buSzPct val="100000"/>
        <a:buFont typeface="Wingdings 2" charset="2"/>
        <a:buChar char=""/>
        <a:defRPr sz="1900" kern="1200">
          <a:solidFill>
            <a:schemeClr val="tx1"/>
          </a:solidFill>
          <a:latin typeface="+mn-lt"/>
          <a:ea typeface="ＭＳ Ｐゴシック" charset="-128"/>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p:txBody>
          <a:bodyPr/>
          <a:lstStyle/>
          <a:p>
            <a:pPr indent="0" fontAlgn="auto">
              <a:spcAft>
                <a:spcPts val="0"/>
              </a:spcAft>
              <a:defRPr/>
            </a:pPr>
            <a:r>
              <a:rPr lang="en-US" dirty="0">
                <a:solidFill>
                  <a:schemeClr val="tx2">
                    <a:tint val="100000"/>
                    <a:shade val="90000"/>
                    <a:satMod val="250000"/>
                    <a:alpha val="100000"/>
                  </a:schemeClr>
                </a:solidFill>
                <a:ea typeface="+mj-ea"/>
              </a:rPr>
              <a:t>The Highlights</a:t>
            </a:r>
            <a:br>
              <a:rPr lang="en-US" dirty="0">
                <a:solidFill>
                  <a:schemeClr val="tx2">
                    <a:tint val="100000"/>
                    <a:shade val="90000"/>
                    <a:satMod val="250000"/>
                    <a:alpha val="100000"/>
                  </a:schemeClr>
                </a:solidFill>
                <a:ea typeface="+mj-ea"/>
              </a:rPr>
            </a:br>
            <a:r>
              <a:rPr lang="en-US">
                <a:solidFill>
                  <a:schemeClr val="tx2">
                    <a:tint val="100000"/>
                    <a:shade val="90000"/>
                    <a:satMod val="250000"/>
                    <a:alpha val="100000"/>
                  </a:schemeClr>
                </a:solidFill>
                <a:ea typeface="+mj-ea"/>
              </a:rPr>
              <a:t>(Unit 1)</a:t>
            </a:r>
            <a:endParaRPr lang="en-US" dirty="0">
              <a:solidFill>
                <a:schemeClr val="tx2">
                  <a:tint val="100000"/>
                  <a:shade val="90000"/>
                  <a:satMod val="250000"/>
                  <a:alpha val="100000"/>
                </a:schemeClr>
              </a:solidFill>
              <a:ea typeface="+mj-ea"/>
            </a:endParaRPr>
          </a:p>
        </p:txBody>
      </p:sp>
      <p:sp>
        <p:nvSpPr>
          <p:cNvPr id="13315" name="Subtitle 14"/>
          <p:cNvSpPr>
            <a:spLocks noGrp="1"/>
          </p:cNvSpPr>
          <p:nvPr>
            <p:ph type="subTitle" idx="1"/>
          </p:nvPr>
        </p:nvSpPr>
        <p:spPr>
          <a:xfrm>
            <a:off x="2133600" y="2819400"/>
            <a:ext cx="6559550" cy="1752600"/>
          </a:xfrm>
        </p:spPr>
        <p:txBody>
          <a:bodyPr/>
          <a:lstStyle/>
          <a:p>
            <a:pPr>
              <a:spcBef>
                <a:spcPct val="0"/>
              </a:spcBef>
            </a:pPr>
            <a:r>
              <a:rPr lang="en-US" altLang="en-US"/>
              <a:t>(As I See Them)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2531" name="Content Placeholder 2"/>
          <p:cNvSpPr>
            <a:spLocks noGrp="1"/>
          </p:cNvSpPr>
          <p:nvPr>
            <p:ph idx="1"/>
          </p:nvPr>
        </p:nvSpPr>
        <p:spPr/>
        <p:txBody>
          <a:bodyPr/>
          <a:lstStyle/>
          <a:p>
            <a:r>
              <a:rPr lang="en-US" altLang="en-US"/>
              <a:t>Why are we reading this?</a:t>
            </a:r>
          </a:p>
          <a:p>
            <a:pPr lvl="1"/>
            <a:r>
              <a:rPr lang="en-US" altLang="en-US"/>
              <a:t>Some sense of how easily tricked we all are.</a:t>
            </a:r>
          </a:p>
          <a:p>
            <a:pPr lvl="1"/>
            <a:r>
              <a:rPr lang="en-US" altLang="en-US"/>
              <a:t>Some sense of how we evaluate claims.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3555" name="Content Placeholder 2"/>
          <p:cNvSpPr>
            <a:spLocks noGrp="1"/>
          </p:cNvSpPr>
          <p:nvPr>
            <p:ph idx="1"/>
          </p:nvPr>
        </p:nvSpPr>
        <p:spPr/>
        <p:txBody>
          <a:bodyPr/>
          <a:lstStyle/>
          <a:p>
            <a:r>
              <a:rPr lang="en-US" altLang="en-US"/>
              <a:t>Some sense of how easily tricked we all are.</a:t>
            </a:r>
          </a:p>
          <a:p>
            <a:pPr lvl="1"/>
            <a:r>
              <a:rPr lang="en-US" altLang="en-US"/>
              <a:t>The data support the claim that criminal profiling is used and believed in.</a:t>
            </a:r>
          </a:p>
          <a:p>
            <a:pPr lvl="1"/>
            <a:r>
              <a:rPr lang="en-US" altLang="en-US"/>
              <a:t>The authors present data to support their claim that what is being done has no empirical foundation.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4579" name="Content Placeholder 2"/>
          <p:cNvSpPr>
            <a:spLocks noGrp="1"/>
          </p:cNvSpPr>
          <p:nvPr>
            <p:ph idx="1"/>
          </p:nvPr>
        </p:nvSpPr>
        <p:spPr/>
        <p:txBody>
          <a:bodyPr/>
          <a:lstStyle/>
          <a:p>
            <a:r>
              <a:rPr lang="en-US" altLang="en-US"/>
              <a:t>The reasons starting on p. 1263 are especially important and apply to any critical thinking situation:</a:t>
            </a:r>
          </a:p>
          <a:p>
            <a:pPr lvl="1"/>
            <a:r>
              <a:rPr lang="en-US" altLang="en-US"/>
              <a:t>N=1 examples.</a:t>
            </a:r>
          </a:p>
          <a:p>
            <a:pPr lvl="1"/>
            <a:r>
              <a:rPr lang="en-US" altLang="en-US"/>
              <a:t>Repetition of the message.</a:t>
            </a:r>
          </a:p>
          <a:p>
            <a:pPr lvl="1"/>
            <a:r>
              <a:rPr lang="en-US" altLang="en-US"/>
              <a:t>How data are presented.</a:t>
            </a:r>
          </a:p>
          <a:p>
            <a:pPr lvl="1"/>
            <a:r>
              <a:rPr lang="en-US" altLang="en-US"/>
              <a:t>The expertise myth.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5603" name="Content Placeholder 2"/>
          <p:cNvSpPr>
            <a:spLocks noGrp="1"/>
          </p:cNvSpPr>
          <p:nvPr>
            <p:ph idx="1"/>
          </p:nvPr>
        </p:nvSpPr>
        <p:spPr/>
        <p:txBody>
          <a:bodyPr/>
          <a:lstStyle/>
          <a:p>
            <a:r>
              <a:rPr lang="en-US" altLang="en-US"/>
              <a:t>The reasons starting on p. 1263 are especially important and apply to any critical thinking situation:</a:t>
            </a:r>
          </a:p>
          <a:p>
            <a:pPr lvl="1"/>
            <a:r>
              <a:rPr lang="en-US" altLang="en-US"/>
              <a:t>Reasoning errors (p. 1267: self-serving bias, overconfidence, fundamental attribution error, hindsight bias, and illusory correlation, plus confirmation bias).</a:t>
            </a:r>
          </a:p>
          <a:p>
            <a:pPr lvl="1"/>
            <a:r>
              <a:rPr lang="en-US" altLang="en-US"/>
              <a:t>Finding meaning in ambiguous information.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pic>
        <p:nvPicPr>
          <p:cNvPr id="26627" name="Content Placeholder 3" descr="disney-little-mermaid-subliminal-11.jpg"/>
          <p:cNvPicPr>
            <a:picLocks noGrp="1" noChangeAspect="1"/>
          </p:cNvPicPr>
          <p:nvPr>
            <p:ph idx="1"/>
          </p:nvPr>
        </p:nvPicPr>
        <p:blipFill>
          <a:blip r:embed="rId2">
            <a:extLst>
              <a:ext uri="{28A0092B-C50C-407E-A947-70E740481C1C}">
                <a14:useLocalDpi xmlns:a14="http://schemas.microsoft.com/office/drawing/2010/main" val="0"/>
              </a:ext>
            </a:extLst>
          </a:blip>
          <a:srcRect l="-20634" r="-20634"/>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7651" name="Content Placeholder 2"/>
          <p:cNvSpPr>
            <a:spLocks noGrp="1"/>
          </p:cNvSpPr>
          <p:nvPr>
            <p:ph idx="1"/>
          </p:nvPr>
        </p:nvSpPr>
        <p:spPr/>
        <p:txBody>
          <a:bodyPr/>
          <a:lstStyle/>
          <a:p>
            <a:r>
              <a:rPr lang="en-US" altLang="en-US"/>
              <a:t>The reasons starting on p. 1263 are especially important and apply to any critical thinking situation:</a:t>
            </a:r>
          </a:p>
          <a:p>
            <a:pPr lvl="1"/>
            <a:r>
              <a:rPr lang="en-US" altLang="en-US"/>
              <a:t>Imitation and social contagion.</a:t>
            </a:r>
          </a:p>
          <a:p>
            <a:pPr lvl="1"/>
            <a:r>
              <a:rPr lang="en-US" altLang="en-US"/>
              <a:t>Mistaking fiction for fact.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8675" name="Content Placeholder 2"/>
          <p:cNvSpPr>
            <a:spLocks noGrp="1"/>
          </p:cNvSpPr>
          <p:nvPr>
            <p:ph idx="1"/>
          </p:nvPr>
        </p:nvSpPr>
        <p:spPr/>
        <p:txBody>
          <a:bodyPr/>
          <a:lstStyle/>
          <a:p>
            <a:r>
              <a:rPr lang="en-US" altLang="en-US"/>
              <a:t>Perhaps we could think about some instances in psychology to which these could be applied…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9699" name="Content Placeholder 2"/>
          <p:cNvSpPr>
            <a:spLocks noGrp="1"/>
          </p:cNvSpPr>
          <p:nvPr>
            <p:ph idx="1"/>
          </p:nvPr>
        </p:nvSpPr>
        <p:spPr/>
        <p:txBody>
          <a:bodyPr/>
          <a:lstStyle/>
          <a:p>
            <a:r>
              <a:rPr lang="en-US" altLang="en-US"/>
              <a:t>Some sense of how we evaluate claims.</a:t>
            </a:r>
          </a:p>
          <a:p>
            <a:pPr lvl="1"/>
            <a:r>
              <a:rPr lang="en-US" altLang="en-US"/>
              <a:t>So, we have an idea about how we can trick ourselves (emphasizing the point that there is nothing wrong or surprising in being tricked).</a:t>
            </a:r>
          </a:p>
          <a:p>
            <a:pPr lvl="1"/>
            <a:r>
              <a:rPr lang="en-US" altLang="en-US"/>
              <a:t>How should we evaluate claims? Let’s speculate on this particular example…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30723" name="Content Placeholder 2"/>
          <p:cNvSpPr>
            <a:spLocks noGrp="1"/>
          </p:cNvSpPr>
          <p:nvPr>
            <p:ph idx="1"/>
          </p:nvPr>
        </p:nvSpPr>
        <p:spPr/>
        <p:txBody>
          <a:bodyPr/>
          <a:lstStyle/>
          <a:p>
            <a:r>
              <a:rPr lang="en-US" altLang="en-US"/>
              <a:t>Tie to Longino (1990):</a:t>
            </a:r>
          </a:p>
          <a:p>
            <a:pPr lvl="1"/>
            <a:r>
              <a:rPr lang="en-US" altLang="en-US"/>
              <a:t>Obviously these authors are skeptics and profilers are believers. How could we collect data in such a way that those perspectives will not have an impact?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4339" name="Content Placeholder 2"/>
          <p:cNvSpPr>
            <a:spLocks noGrp="1"/>
          </p:cNvSpPr>
          <p:nvPr>
            <p:ph idx="1"/>
          </p:nvPr>
        </p:nvSpPr>
        <p:spPr/>
        <p:txBody>
          <a:bodyPr/>
          <a:lstStyle/>
          <a:p>
            <a:r>
              <a:rPr lang="en-US" altLang="en-US"/>
              <a:t>Why are we reading this?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5363" name="Content Placeholder 2"/>
          <p:cNvSpPr>
            <a:spLocks noGrp="1"/>
          </p:cNvSpPr>
          <p:nvPr>
            <p:ph idx="1"/>
          </p:nvPr>
        </p:nvSpPr>
        <p:spPr/>
        <p:txBody>
          <a:bodyPr/>
          <a:lstStyle/>
          <a:p>
            <a:r>
              <a:rPr lang="en-US" altLang="en-US"/>
              <a:t>Why are we reading this?</a:t>
            </a:r>
          </a:p>
          <a:p>
            <a:pPr lvl="1"/>
            <a:r>
              <a:rPr lang="en-US" altLang="en-US"/>
              <a:t>We want to develop a better understanding of how science operates.</a:t>
            </a:r>
          </a:p>
          <a:p>
            <a:pPr lvl="1"/>
            <a:r>
              <a:rPr lang="en-US" altLang="en-US"/>
              <a:t>The part where the decisions get made about method, and the part where the data get interpreted are frequently overlooked, but that is where the information really 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6387" name="Content Placeholder 2"/>
          <p:cNvSpPr>
            <a:spLocks noGrp="1"/>
          </p:cNvSpPr>
          <p:nvPr>
            <p:ph idx="1"/>
          </p:nvPr>
        </p:nvSpPr>
        <p:spPr/>
        <p:txBody>
          <a:bodyPr/>
          <a:lstStyle/>
          <a:p>
            <a:r>
              <a:rPr lang="en-US" altLang="en-US" dirty="0"/>
              <a:t>Blow by blow:</a:t>
            </a:r>
          </a:p>
          <a:p>
            <a:pPr lvl="1"/>
            <a:r>
              <a:rPr lang="en-US" altLang="en-US" dirty="0"/>
              <a:t>Ch. 1:</a:t>
            </a:r>
          </a:p>
          <a:p>
            <a:pPr lvl="2"/>
            <a:r>
              <a:rPr lang="en-US" altLang="en-US" dirty="0"/>
              <a:t>Constitutive (rules for how science is done) vs. contextual (personal, social, and cultural) values.</a:t>
            </a:r>
          </a:p>
          <a:p>
            <a:pPr lvl="2"/>
            <a:r>
              <a:rPr lang="en-US" altLang="en-US" dirty="0"/>
              <a:t>Good science vs. bad science.</a:t>
            </a:r>
          </a:p>
          <a:p>
            <a:pPr lvl="3"/>
            <a:r>
              <a:rPr lang="en-US" altLang="en-US" dirty="0"/>
              <a:t>Contextual values = bad science.</a:t>
            </a:r>
          </a:p>
          <a:p>
            <a:pPr lvl="3"/>
            <a:r>
              <a:rPr lang="en-US" altLang="en-US"/>
              <a:t>Science is inherently driven by and inseparable from contextual values.</a:t>
            </a:r>
          </a:p>
          <a:p>
            <a:pPr lvl="3"/>
            <a:r>
              <a:rPr lang="en-US" altLang="en-US" dirty="0"/>
              <a:t>People who want it both ways (science is value laden and they want to say some particular belief is wrong).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7411" name="Content Placeholder 2"/>
          <p:cNvSpPr>
            <a:spLocks noGrp="1"/>
          </p:cNvSpPr>
          <p:nvPr>
            <p:ph idx="1"/>
          </p:nvPr>
        </p:nvSpPr>
        <p:spPr/>
        <p:txBody>
          <a:bodyPr/>
          <a:lstStyle/>
          <a:p>
            <a:r>
              <a:rPr lang="en-US" altLang="en-US"/>
              <a:t>Blow by blow:</a:t>
            </a:r>
          </a:p>
          <a:p>
            <a:pPr lvl="1"/>
            <a:r>
              <a:rPr lang="en-US" altLang="en-US"/>
              <a:t>Ch. 1:</a:t>
            </a:r>
          </a:p>
          <a:p>
            <a:pPr lvl="2"/>
            <a:r>
              <a:rPr lang="en-US" altLang="en-US"/>
              <a:t>Spoiler: Science is a social game, so it is vulnerable to social influences, but also protected from them by the social nature of science.</a:t>
            </a:r>
          </a:p>
          <a:p>
            <a:pPr lvl="1"/>
            <a:r>
              <a:rPr lang="en-US" altLang="en-US"/>
              <a:t>Ch. 2:</a:t>
            </a:r>
          </a:p>
          <a:p>
            <a:pPr lvl="2"/>
            <a:r>
              <a:rPr lang="en-US" altLang="en-US"/>
              <a:t>Paradox about learning facts through science: If we know something, we don’t need to do research to find it out, if we don’t know something, how do we know when we’ve found the answer?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8435" name="Content Placeholder 2"/>
          <p:cNvSpPr>
            <a:spLocks noGrp="1"/>
          </p:cNvSpPr>
          <p:nvPr>
            <p:ph idx="1"/>
          </p:nvPr>
        </p:nvSpPr>
        <p:spPr/>
        <p:txBody>
          <a:bodyPr/>
          <a:lstStyle/>
          <a:p>
            <a:r>
              <a:rPr lang="en-US" altLang="en-US"/>
              <a:t>Blow by blow:</a:t>
            </a:r>
          </a:p>
          <a:p>
            <a:pPr lvl="1"/>
            <a:r>
              <a:rPr lang="en-US" altLang="en-US"/>
              <a:t>Ch. 2:</a:t>
            </a:r>
          </a:p>
          <a:p>
            <a:pPr lvl="2"/>
            <a:r>
              <a:rPr lang="en-US" altLang="en-US"/>
              <a:t>Radical empiricism vs. wholism.</a:t>
            </a:r>
          </a:p>
          <a:p>
            <a:pPr lvl="2"/>
            <a:r>
              <a:rPr lang="en-US" altLang="en-US"/>
              <a:t>Goals of inquiry:</a:t>
            </a:r>
          </a:p>
          <a:p>
            <a:pPr lvl="3"/>
            <a:r>
              <a:rPr lang="en-US" altLang="en-US"/>
              <a:t>Construction of comprehensive accounts of the natural world.</a:t>
            </a:r>
          </a:p>
          <a:p>
            <a:pPr lvl="3"/>
            <a:r>
              <a:rPr lang="en-US" altLang="en-US"/>
              <a:t>Discovery of truth about the natural world.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19459" name="Content Placeholder 2"/>
          <p:cNvSpPr>
            <a:spLocks noGrp="1"/>
          </p:cNvSpPr>
          <p:nvPr>
            <p:ph idx="1"/>
          </p:nvPr>
        </p:nvSpPr>
        <p:spPr/>
        <p:txBody>
          <a:bodyPr/>
          <a:lstStyle/>
          <a:p>
            <a:r>
              <a:rPr lang="en-US" altLang="en-US"/>
              <a:t>Blow by blow:</a:t>
            </a:r>
          </a:p>
          <a:p>
            <a:pPr lvl="1"/>
            <a:r>
              <a:rPr lang="en-US" altLang="en-US"/>
              <a:t>Ch. 3:</a:t>
            </a:r>
          </a:p>
          <a:p>
            <a:pPr lvl="2"/>
            <a:r>
              <a:rPr lang="en-US" altLang="en-US"/>
              <a:t>How is something evidence for a hypothesis?</a:t>
            </a:r>
          </a:p>
          <a:p>
            <a:pPr lvl="2"/>
            <a:r>
              <a:rPr lang="en-US" altLang="en-US"/>
              <a:t>“states of affairs are taken as evidence in light of regularities discovered, believed, or assumed to hold. The evidential relations into which a given state of affairs can enter will thus be as varied as the beliefs about its relations with other states” (p. 41).</a:t>
            </a:r>
          </a:p>
          <a:p>
            <a:pPr lvl="3"/>
            <a:r>
              <a:rPr lang="en-US" altLang="en-US"/>
              <a:t>Red spots and measles.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err="1">
                <a:solidFill>
                  <a:schemeClr val="tx2">
                    <a:tint val="100000"/>
                    <a:shade val="90000"/>
                    <a:satMod val="250000"/>
                    <a:alpha val="100000"/>
                  </a:schemeClr>
                </a:solidFill>
                <a:ea typeface="+mj-ea"/>
              </a:rPr>
              <a:t>Longino</a:t>
            </a:r>
            <a:r>
              <a:rPr lang="en-US" dirty="0">
                <a:solidFill>
                  <a:schemeClr val="tx2">
                    <a:tint val="100000"/>
                    <a:shade val="90000"/>
                    <a:satMod val="250000"/>
                    <a:alpha val="100000"/>
                  </a:schemeClr>
                </a:solidFill>
                <a:ea typeface="+mj-ea"/>
              </a:rPr>
              <a:t> (1990)</a:t>
            </a:r>
          </a:p>
        </p:txBody>
      </p:sp>
      <p:sp>
        <p:nvSpPr>
          <p:cNvPr id="20483" name="Content Placeholder 2"/>
          <p:cNvSpPr>
            <a:spLocks noGrp="1"/>
          </p:cNvSpPr>
          <p:nvPr>
            <p:ph idx="1"/>
          </p:nvPr>
        </p:nvSpPr>
        <p:spPr/>
        <p:txBody>
          <a:bodyPr/>
          <a:lstStyle/>
          <a:p>
            <a:r>
              <a:rPr lang="en-US" altLang="en-US"/>
              <a:t>Blow by blow:</a:t>
            </a:r>
          </a:p>
          <a:p>
            <a:pPr lvl="1"/>
            <a:r>
              <a:rPr lang="en-US" altLang="en-US"/>
              <a:t>Ch. 3:</a:t>
            </a:r>
          </a:p>
          <a:p>
            <a:pPr lvl="2"/>
            <a:r>
              <a:rPr lang="en-US" altLang="en-US"/>
              <a:t>“how one determines evidential relevance, why one takes some state of affairs as evidence for one hypothesis rather than for another, depends on one’s other beliefs, which we can call background beliefs or assumptions” (p.43).</a:t>
            </a:r>
          </a:p>
          <a:p>
            <a:pPr lvl="2"/>
            <a:r>
              <a:rPr lang="en-US" altLang="en-US"/>
              <a:t>Background assumptions not supposed to be part of science, but they are.</a:t>
            </a:r>
          </a:p>
          <a:p>
            <a:pPr lvl="3"/>
            <a:r>
              <a:rPr lang="en-US" altLang="en-US"/>
              <a:t>Alternations of day and night.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ea typeface="+mj-ea"/>
              </a:rPr>
              <a:t>Snook, Cullen, </a:t>
            </a:r>
            <a:r>
              <a:rPr lang="en-US" dirty="0" err="1">
                <a:solidFill>
                  <a:schemeClr val="tx2">
                    <a:tint val="100000"/>
                    <a:shade val="90000"/>
                    <a:satMod val="250000"/>
                    <a:alpha val="100000"/>
                  </a:schemeClr>
                </a:solidFill>
                <a:ea typeface="+mj-ea"/>
              </a:rPr>
              <a:t>Bennell</a:t>
            </a:r>
            <a:r>
              <a:rPr lang="en-US" dirty="0">
                <a:solidFill>
                  <a:schemeClr val="tx2">
                    <a:tint val="100000"/>
                    <a:shade val="90000"/>
                    <a:satMod val="250000"/>
                    <a:alpha val="100000"/>
                  </a:schemeClr>
                </a:solidFill>
                <a:ea typeface="+mj-ea"/>
              </a:rPr>
              <a:t>, Taylor, &amp; </a:t>
            </a:r>
            <a:r>
              <a:rPr lang="en-US" dirty="0" err="1">
                <a:solidFill>
                  <a:schemeClr val="tx2">
                    <a:tint val="100000"/>
                    <a:shade val="90000"/>
                    <a:satMod val="250000"/>
                    <a:alpha val="100000"/>
                  </a:schemeClr>
                </a:solidFill>
                <a:ea typeface="+mj-ea"/>
              </a:rPr>
              <a:t>Gendreau</a:t>
            </a:r>
            <a:r>
              <a:rPr lang="en-US" dirty="0">
                <a:solidFill>
                  <a:schemeClr val="tx2">
                    <a:tint val="100000"/>
                    <a:shade val="90000"/>
                    <a:satMod val="250000"/>
                    <a:alpha val="100000"/>
                  </a:schemeClr>
                </a:solidFill>
                <a:ea typeface="+mj-ea"/>
              </a:rPr>
              <a:t> (2008)</a:t>
            </a:r>
          </a:p>
        </p:txBody>
      </p:sp>
      <p:sp>
        <p:nvSpPr>
          <p:cNvPr id="21507" name="Content Placeholder 2"/>
          <p:cNvSpPr>
            <a:spLocks noGrp="1"/>
          </p:cNvSpPr>
          <p:nvPr>
            <p:ph idx="1"/>
          </p:nvPr>
        </p:nvSpPr>
        <p:spPr/>
        <p:txBody>
          <a:bodyPr/>
          <a:lstStyle/>
          <a:p>
            <a:r>
              <a:rPr lang="en-US" altLang="en-US"/>
              <a:t>Why are we reading this?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237</TotalTime>
  <Words>843</Words>
  <Application>Microsoft Macintosh PowerPoint</Application>
  <PresentationFormat>On-screen Show (4:3)</PresentationFormat>
  <Paragraphs>75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Rockwell</vt:lpstr>
      <vt:lpstr>Wingdings 2</vt:lpstr>
      <vt:lpstr>Foundry</vt:lpstr>
      <vt:lpstr>The Highlights (Unit 1)</vt:lpstr>
      <vt:lpstr>Longino (1990)</vt:lpstr>
      <vt:lpstr>Longino (1990)</vt:lpstr>
      <vt:lpstr>Longino (1990)</vt:lpstr>
      <vt:lpstr>Longino (1990)</vt:lpstr>
      <vt:lpstr>Longino (1990)</vt:lpstr>
      <vt:lpstr>Longino (1990)</vt:lpstr>
      <vt:lpstr>Longino (1990)</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lpstr>Snook, Cullen, Bennell, Taylor, &amp; Gendreau (2008)</vt:lpstr>
    </vt:vector>
  </TitlesOfParts>
  <Company>Middle TN State Univ</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Highlights</dc:title>
  <dc:creator>Will Langston</dc:creator>
  <cp:lastModifiedBy>Microsoft Office User</cp:lastModifiedBy>
  <cp:revision>13</cp:revision>
  <dcterms:created xsi:type="dcterms:W3CDTF">2011-01-18T18:49:20Z</dcterms:created>
  <dcterms:modified xsi:type="dcterms:W3CDTF">2018-01-24T14:52:50Z</dcterms:modified>
</cp:coreProperties>
</file>