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4FF91-AF50-E742-B6F0-0A10D4855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13C8A-A35D-534C-81EB-41FDF2FF5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5909F-F217-CF48-8BFF-4E1B380B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13D02-B8BC-6045-87D1-7D8BCB29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8A8ED-053B-EC40-857B-A3721005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0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BCEFA-D336-A941-9282-7FF9C5C0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2E20B-C34C-FE44-A0A2-B43AFC02C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57741-12DA-C84F-A00C-1C93BDBF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6DD0E-0464-D04B-B087-D36C8C64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A08A1-E17A-2A44-88C2-C7D1F631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9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10F60-5DBC-D846-98CC-1CE0CA827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412A0-C24B-7145-BE4D-71E01E7C6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2CC33-DB3E-624A-A522-5ABB658B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959E0-5B11-E941-9E6E-7B6610E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3B857-C018-8C43-9EF9-0189862E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2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D39B3-70F8-1A43-A7BF-4D859973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A4331-C8DB-F940-9BF8-DA3793FDA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D635D-48BC-DB4A-8A55-53092E46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976FC-2A6C-7645-9B81-58D8E998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BB055-334A-F742-AAD7-A6A58C14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1F89-1F2D-8E4F-A494-4318ACC75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8AEB6-9116-D54B-ADDF-331474587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A769D-4E5F-454F-8333-67B37549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0A27-9D1F-1540-AB5C-1E5EF0790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C9795-A467-8645-8123-E7385127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4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2F34-785B-1F4B-9642-004ECB835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1672B-7565-AA42-A154-76214A1DF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30A66-390C-DD42-A106-EB9F45C75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1F937-A152-C14C-95E9-D0D2E76E2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2/21/20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FE4FD-F537-5B46-9A05-7293DFF1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69538-9F54-7348-A84F-5C756A8B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5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A6264-5C86-3944-90BA-64E9ED79C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38DB4-3416-8A4F-92E9-8C368355E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6CAEB-0D00-B243-918D-D9F606E42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5242E0-9021-9643-92E8-644DFB54F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868D59-6226-C24D-A960-FE6334535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F9FF6C-9862-A246-BAD1-9C273D292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2/21/20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7A5DD-E056-8B4A-AE85-98297349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F2BFA6-33C4-984E-AB03-D1893575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4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6F1F9-4469-8941-B090-D8A7C00F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C1294-1AE8-4148-83D5-EA449D2EA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2/21/20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8D456-5733-0C41-8123-FCE7D374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E0D1F-4E8F-0C42-B661-CDEF7B05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0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C5573C-6B26-5F4D-80C5-72BB93150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2/21/20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D3D7D1-5C4D-3644-8C68-60449E1A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D7E9E-EBF8-0F45-997E-96AF42D5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0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DFA5D-12CA-D44D-9D06-FB69AF148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FBBE9-FB79-224D-9F57-D5F9A447E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A7BA0-3BF6-9941-9DDE-04F10A02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BC2EC-0B63-5249-9698-364BE1E3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2/21/20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B18B1-57A6-D04A-9817-3CAA8F197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710F1-1400-F24D-AD7E-5B3DAF3E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4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8368-3391-394A-AAD3-66FA9592C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3ADBF5-D0C3-AA41-90B2-663FA4607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07998-34ED-6D40-AEB8-2636C8063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4570B-A3D4-4B43-A361-04CB09FA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2/21/20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2F42A-EBAB-674B-9AEA-94451B4E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8E27C-D6E3-BA45-AC43-1379ACAF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0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AB29E1-6A3D-B74B-BBFC-D0CBF6F90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1ECF5-8B22-4043-89B0-0812DB723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7DEA6-4133-8F43-93D7-345FC1D45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2A0BB-8A33-9C46-92A7-9F562786C597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1AFCE-5AFD-9A4C-80EB-BAFE3F5E0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BA8A0-C9B6-DD46-940D-924B392FC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2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C5DD-6BAB-F94E-940E-35A7E4276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Research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A5A22-B3B0-E740-9397-AD2BD6731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Quiz 1</a:t>
            </a:r>
          </a:p>
        </p:txBody>
      </p:sp>
    </p:spTree>
    <p:extLst>
      <p:ext uri="{BB962C8B-B14F-4D97-AF65-F5344CB8AC3E}">
        <p14:creationId xmlns:p14="http://schemas.microsoft.com/office/powerpoint/2010/main" val="56906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86472-1373-1F4C-BBF9-9DBAA391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9AFC5-CB01-DA41-B067-769663A5A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Longino</a:t>
            </a:r>
            <a:r>
              <a:rPr lang="en-US" dirty="0"/>
              <a:t> argues that evidence is only evidence </a:t>
            </a:r>
            <a:r>
              <a:rPr lang="en-US" i="1" dirty="0"/>
              <a:t>for</a:t>
            </a:r>
            <a:r>
              <a:rPr lang="en-US" dirty="0"/>
              <a:t> a particular hypothesis with an underlying set of beliefs that connects them. Provide an example of a research situation for which this would be true.</a:t>
            </a:r>
          </a:p>
        </p:txBody>
      </p:sp>
    </p:spTree>
    <p:extLst>
      <p:ext uri="{BB962C8B-B14F-4D97-AF65-F5344CB8AC3E}">
        <p14:creationId xmlns:p14="http://schemas.microsoft.com/office/powerpoint/2010/main" val="264360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735E-D509-024E-84DB-649892E0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B6BA-C356-534C-A74E-FA30F2471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Popper claims that risky prediction is the hallmark of science. How does that overcome the problems identified by </a:t>
            </a:r>
            <a:r>
              <a:rPr lang="en-US" dirty="0" err="1"/>
              <a:t>Longino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7795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735E-D509-024E-84DB-649892E0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B6BA-C356-534C-A74E-FA30F2471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Pick two properties of bogus or pathological science and discuss how they undermine the idea of risky prediction.</a:t>
            </a:r>
          </a:p>
        </p:txBody>
      </p:sp>
    </p:spTree>
    <p:extLst>
      <p:ext uri="{BB962C8B-B14F-4D97-AF65-F5344CB8AC3E}">
        <p14:creationId xmlns:p14="http://schemas.microsoft.com/office/powerpoint/2010/main" val="1749724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C5DD-6BAB-F94E-940E-35A7E4276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Prepare to Grade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A5A22-B3B0-E740-9397-AD2BD6731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Quiz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2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85</Words>
  <Application>Microsoft Macintosh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Advanced Research Methods</vt:lpstr>
      <vt:lpstr>PowerPoint Presentation</vt:lpstr>
      <vt:lpstr>PowerPoint Presentation</vt:lpstr>
      <vt:lpstr>PowerPoint Presentation</vt:lpstr>
      <vt:lpstr>Prepare to Grade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Psychology</dc:title>
  <dc:creator>Microsoft Office User</dc:creator>
  <cp:lastModifiedBy>William Langston</cp:lastModifiedBy>
  <cp:revision>6</cp:revision>
  <dcterms:created xsi:type="dcterms:W3CDTF">2018-02-01T23:25:34Z</dcterms:created>
  <dcterms:modified xsi:type="dcterms:W3CDTF">2020-02-21T13:03:32Z</dcterms:modified>
</cp:coreProperties>
</file>