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a. What is a demand characteristic? (2 points)</a:t>
            </a:r>
          </a:p>
          <a:p>
            <a:pPr marL="0" indent="0">
              <a:buNone/>
            </a:pPr>
            <a:r>
              <a:rPr lang="en-US" dirty="0"/>
              <a:t>b. Why might I worry about a demand characteristic in the </a:t>
            </a:r>
            <a:r>
              <a:rPr lang="en-US" dirty="0" err="1"/>
              <a:t>Rozin</a:t>
            </a:r>
            <a:r>
              <a:rPr lang="en-US" dirty="0"/>
              <a:t>, </a:t>
            </a:r>
            <a:r>
              <a:rPr lang="en-US" dirty="0" err="1"/>
              <a:t>Millman</a:t>
            </a:r>
            <a:r>
              <a:rPr lang="en-US" dirty="0"/>
              <a:t>, and </a:t>
            </a:r>
            <a:r>
              <a:rPr lang="en-US" dirty="0" err="1"/>
              <a:t>Nemeroff</a:t>
            </a:r>
            <a:r>
              <a:rPr lang="en-US" dirty="0"/>
              <a:t> (1986) study on sympathetic magic? (2 points)</a:t>
            </a:r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Describe an experiment situation (of your own devising) in which I’d worry about each of the following confounds: (2 points each)</a:t>
            </a:r>
          </a:p>
          <a:p>
            <a:pPr marL="514350" indent="-514350">
              <a:buAutoNum type="alphaLcPeriod"/>
            </a:pPr>
            <a:r>
              <a:rPr lang="en-US" dirty="0"/>
              <a:t>History</a:t>
            </a:r>
          </a:p>
          <a:p>
            <a:pPr marL="514350" indent="-514350">
              <a:buAutoNum type="alphaLcPeriod"/>
            </a:pPr>
            <a:r>
              <a:rPr lang="en-US" dirty="0"/>
              <a:t>Mortality</a:t>
            </a:r>
          </a:p>
          <a:p>
            <a:pPr marL="514350" indent="-514350">
              <a:buAutoNum type="alphaLcPeriod"/>
            </a:pPr>
            <a:r>
              <a:rPr lang="en-US" dirty="0"/>
              <a:t>Regression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3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81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10</cp:revision>
  <dcterms:created xsi:type="dcterms:W3CDTF">2018-02-01T23:25:34Z</dcterms:created>
  <dcterms:modified xsi:type="dcterms:W3CDTF">2020-03-31T20:37:58Z</dcterms:modified>
</cp:coreProperties>
</file>