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4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was </a:t>
            </a:r>
            <a:r>
              <a:rPr lang="en-US" dirty="0" err="1"/>
              <a:t>Coover’s</a:t>
            </a:r>
            <a:r>
              <a:rPr lang="en-US" dirty="0"/>
              <a:t> (1913) study on stare detection an observation design? (3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He wants to see if watching affects them, so he doesn’t want any interaction with participants. Technically, what he did probably wasn’t observation because his results came about from the interaction.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How was </a:t>
            </a:r>
            <a:r>
              <a:rPr lang="en-US" dirty="0" err="1"/>
              <a:t>Bressan’s</a:t>
            </a:r>
            <a:r>
              <a:rPr lang="en-US" dirty="0"/>
              <a:t> (2002) research on probability and paranormal belief a survey design? (3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Look at it…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How was </a:t>
            </a:r>
            <a:r>
              <a:rPr lang="en-US" dirty="0" err="1"/>
              <a:t>Markovsky</a:t>
            </a:r>
            <a:r>
              <a:rPr lang="en-US" dirty="0"/>
              <a:t> and </a:t>
            </a:r>
            <a:r>
              <a:rPr lang="en-US" dirty="0" err="1"/>
              <a:t>Thye’s</a:t>
            </a:r>
            <a:r>
              <a:rPr lang="en-US" dirty="0"/>
              <a:t> (2001) study on pyramid power an experiment? (4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Look at it (random assignment, IV, DV).</a:t>
            </a:r>
          </a:p>
        </p:txBody>
      </p:sp>
    </p:spTree>
    <p:extLst>
      <p:ext uri="{BB962C8B-B14F-4D97-AF65-F5344CB8AC3E}">
        <p14:creationId xmlns:p14="http://schemas.microsoft.com/office/powerpoint/2010/main" val="98269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Quiz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153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15</cp:revision>
  <dcterms:created xsi:type="dcterms:W3CDTF">2018-02-01T23:25:34Z</dcterms:created>
  <dcterms:modified xsi:type="dcterms:W3CDTF">2020-04-03T20:13:16Z</dcterms:modified>
</cp:coreProperties>
</file>