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FF91-AF50-E742-B6F0-0A10D4855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13C8A-A35D-534C-81EB-41FDF2FF5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5909F-F217-CF48-8BFF-4E1B380B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3D02-B8BC-6045-87D1-7D8BCB29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8A8ED-053B-EC40-857B-A3721005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CEFA-D336-A941-9282-7FF9C5C0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2E20B-C34C-FE44-A0A2-B43AFC02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57741-12DA-C84F-A00C-1C93BDBF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6DD0E-0464-D04B-B087-D36C8C64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08A1-E17A-2A44-88C2-C7D1F631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10F60-5DBC-D846-98CC-1CE0CA827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412A0-C24B-7145-BE4D-71E01E7C6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2CC33-DB3E-624A-A522-5ABB658B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59E0-5B11-E941-9E6E-7B6610E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B857-C018-8C43-9EF9-0189862E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39B3-70F8-1A43-A7BF-4D859973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4331-C8DB-F940-9BF8-DA3793FD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635D-48BC-DB4A-8A55-53092E46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76FC-2A6C-7645-9B81-58D8E998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B055-334A-F742-AAD7-A6A58C14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F89-1F2D-8E4F-A494-4318ACC7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8AEB6-9116-D54B-ADDF-33147458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A769D-4E5F-454F-8333-67B37549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0A27-9D1F-1540-AB5C-1E5EF079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9795-A467-8645-8123-E7385127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2F34-785B-1F4B-9642-004ECB83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672B-7565-AA42-A154-76214A1DF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30A66-390C-DD42-A106-EB9F45C75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1F937-A152-C14C-95E9-D0D2E76E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FE4FD-F537-5B46-9A05-7293DFF1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9538-9F54-7348-A84F-5C756A8B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6264-5C86-3944-90BA-64E9ED79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38DB4-3416-8A4F-92E9-8C368355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6CAEB-0D00-B243-918D-D9F606E42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242E0-9021-9643-92E8-644DFB54F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68D59-6226-C24D-A960-FE633453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9FF6C-9862-A246-BAD1-9C273D29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7A5DD-E056-8B4A-AE85-98297349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2BFA6-33C4-984E-AB03-D1893575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F1F9-4469-8941-B090-D8A7C00F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C1294-1AE8-4148-83D5-EA449D2E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8D456-5733-0C41-8123-FCE7D374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E0D1F-4E8F-0C42-B661-CDEF7B05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5573C-6B26-5F4D-80C5-72BB9315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3D7D1-5C4D-3644-8C68-60449E1A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D7E9E-EBF8-0F45-997E-96AF42D5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FA5D-12CA-D44D-9D06-FB69AF14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BBE9-FB79-224D-9F57-D5F9A447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7BA0-3BF6-9941-9DDE-04F10A02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C2EC-0B63-5249-9698-364BE1E3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B18B1-57A6-D04A-9817-3CAA8F19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710F1-1400-F24D-AD7E-5B3DAF3E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8368-3391-394A-AAD3-66FA9592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ADBF5-D0C3-AA41-90B2-663FA4607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07998-34ED-6D40-AEB8-2636C806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4570B-A3D4-4B43-A361-04CB09FA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2F42A-EBAB-674B-9AEA-94451B4E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8E27C-D6E3-BA45-AC43-1379ACAF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B29E1-6A3D-B74B-BBFC-D0CBF6F9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ECF5-8B22-4043-89B0-0812DB72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7DEA6-4133-8F43-93D7-345FC1D45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1AFCE-5AFD-9A4C-80EB-BAFE3F5E0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A8A0-C9B6-DD46-940D-924B392FC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4</a:t>
            </a:r>
          </a:p>
        </p:txBody>
      </p:sp>
    </p:spTree>
    <p:extLst>
      <p:ext uri="{BB962C8B-B14F-4D97-AF65-F5344CB8AC3E}">
        <p14:creationId xmlns:p14="http://schemas.microsoft.com/office/powerpoint/2010/main" val="56906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6472-1373-1F4C-BBF9-9DBAA391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AFC5-CB01-DA41-B067-769663A5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was </a:t>
            </a:r>
            <a:r>
              <a:rPr lang="en-US" dirty="0" err="1"/>
              <a:t>Coover’s</a:t>
            </a:r>
            <a:r>
              <a:rPr lang="en-US" dirty="0"/>
              <a:t> (1913) study on stare detection an observation design? (3 points)</a:t>
            </a:r>
          </a:p>
          <a:p>
            <a:pPr marL="0" indent="0">
              <a:buNone/>
            </a:pPr>
            <a:r>
              <a:rPr lang="en-US" dirty="0"/>
              <a:t>(How does it meet the criteria for that design type?)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0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How was </a:t>
            </a:r>
            <a:r>
              <a:rPr lang="en-US" dirty="0" err="1"/>
              <a:t>Bressan’s</a:t>
            </a:r>
            <a:r>
              <a:rPr lang="en-US" dirty="0"/>
              <a:t> (2002) research on probability and paranormal belief a survey design? (3 points)</a:t>
            </a:r>
          </a:p>
          <a:p>
            <a:pPr marL="0" indent="0">
              <a:buNone/>
            </a:pPr>
            <a:r>
              <a:rPr lang="en-US" dirty="0"/>
              <a:t>(How does it meet the criteria for that design type?)</a:t>
            </a:r>
          </a:p>
        </p:txBody>
      </p:sp>
    </p:spTree>
    <p:extLst>
      <p:ext uri="{BB962C8B-B14F-4D97-AF65-F5344CB8AC3E}">
        <p14:creationId xmlns:p14="http://schemas.microsoft.com/office/powerpoint/2010/main" val="8779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How was </a:t>
            </a:r>
            <a:r>
              <a:rPr lang="en-US" dirty="0" err="1"/>
              <a:t>Markovsky</a:t>
            </a:r>
            <a:r>
              <a:rPr lang="en-US" dirty="0"/>
              <a:t> and </a:t>
            </a:r>
            <a:r>
              <a:rPr lang="en-US" dirty="0" err="1"/>
              <a:t>Thye’s</a:t>
            </a:r>
            <a:r>
              <a:rPr lang="en-US" dirty="0"/>
              <a:t> (2001) study on pyramid power an experiment? (4 points)</a:t>
            </a:r>
          </a:p>
          <a:p>
            <a:pPr marL="0" indent="0">
              <a:buNone/>
            </a:pPr>
            <a:r>
              <a:rPr lang="en-US" dirty="0"/>
              <a:t>(How does it meet the criteria for that design type?)</a:t>
            </a:r>
          </a:p>
        </p:txBody>
      </p:sp>
    </p:spTree>
    <p:extLst>
      <p:ext uri="{BB962C8B-B14F-4D97-AF65-F5344CB8AC3E}">
        <p14:creationId xmlns:p14="http://schemas.microsoft.com/office/powerpoint/2010/main" val="98269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Prepare to Grade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Quiz </a:t>
            </a: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507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103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Advanced Research Methods</vt:lpstr>
      <vt:lpstr>PowerPoint Presentation</vt:lpstr>
      <vt:lpstr>PowerPoint Presentation</vt:lpstr>
      <vt:lpstr>PowerPoint Presentation</vt:lpstr>
      <vt:lpstr>Prepare to Grade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Psychology</dc:title>
  <dc:creator>Microsoft Office User</dc:creator>
  <cp:lastModifiedBy>Microsoft Office User</cp:lastModifiedBy>
  <cp:revision>14</cp:revision>
  <dcterms:created xsi:type="dcterms:W3CDTF">2018-02-01T23:25:34Z</dcterms:created>
  <dcterms:modified xsi:type="dcterms:W3CDTF">2020-04-03T19:23:31Z</dcterms:modified>
</cp:coreProperties>
</file>