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5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discussed a number of studies with ethical issues. Pick one from the readings and analyze it against the criteria from the Belmont report. (3 points)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Pick one. Respect, beneficence, justice.</a:t>
            </a:r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What are the advantages of using a strong inference design? (3 points)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Rapid convergence, solves the falsifiability/prove true conundrum, organizes research.</a:t>
            </a: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What are the advantages of using a confirmation design? (4 points)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It gives you confidence that a hypothesis has some value. You can try it in a variety of contexts with </a:t>
            </a:r>
            <a:r>
              <a:rPr lang="en-US">
                <a:solidFill>
                  <a:srgbClr val="7030A0"/>
                </a:solidFill>
              </a:rPr>
              <a:t>various interventions.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9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5</a:t>
            </a:r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116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Microsoft Office User</cp:lastModifiedBy>
  <cp:revision>17</cp:revision>
  <dcterms:created xsi:type="dcterms:W3CDTF">2018-02-01T23:25:34Z</dcterms:created>
  <dcterms:modified xsi:type="dcterms:W3CDTF">2020-04-03T20:15:07Z</dcterms:modified>
</cp:coreProperties>
</file>