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43"/>
  </p:notesMasterIdLst>
  <p:sldIdLst>
    <p:sldId id="256" r:id="rId2"/>
    <p:sldId id="389" r:id="rId3"/>
    <p:sldId id="390" r:id="rId4"/>
    <p:sldId id="391" r:id="rId5"/>
    <p:sldId id="392" r:id="rId6"/>
    <p:sldId id="393" r:id="rId7"/>
    <p:sldId id="394" r:id="rId8"/>
    <p:sldId id="395" r:id="rId9"/>
    <p:sldId id="396" r:id="rId10"/>
    <p:sldId id="397" r:id="rId11"/>
    <p:sldId id="398" r:id="rId12"/>
    <p:sldId id="399" r:id="rId13"/>
    <p:sldId id="427" r:id="rId14"/>
    <p:sldId id="400" r:id="rId15"/>
    <p:sldId id="402" r:id="rId16"/>
    <p:sldId id="403" r:id="rId17"/>
    <p:sldId id="404" r:id="rId18"/>
    <p:sldId id="405" r:id="rId19"/>
    <p:sldId id="406" r:id="rId20"/>
    <p:sldId id="407" r:id="rId21"/>
    <p:sldId id="408" r:id="rId22"/>
    <p:sldId id="426" r:id="rId23"/>
    <p:sldId id="409" r:id="rId24"/>
    <p:sldId id="410" r:id="rId25"/>
    <p:sldId id="411" r:id="rId26"/>
    <p:sldId id="412" r:id="rId27"/>
    <p:sldId id="413" r:id="rId28"/>
    <p:sldId id="414" r:id="rId29"/>
    <p:sldId id="417" r:id="rId30"/>
    <p:sldId id="416" r:id="rId31"/>
    <p:sldId id="418" r:id="rId32"/>
    <p:sldId id="419" r:id="rId33"/>
    <p:sldId id="420" r:id="rId34"/>
    <p:sldId id="422" r:id="rId35"/>
    <p:sldId id="423" r:id="rId36"/>
    <p:sldId id="424" r:id="rId37"/>
    <p:sldId id="428" r:id="rId38"/>
    <p:sldId id="429" r:id="rId39"/>
    <p:sldId id="425" r:id="rId40"/>
    <p:sldId id="430" r:id="rId41"/>
    <p:sldId id="388" r:id="rId4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256AAF65-4CFE-5F40-801A-D712C7D0E5D0}"/>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a:p>
        </p:txBody>
      </p:sp>
      <p:sp>
        <p:nvSpPr>
          <p:cNvPr id="25603" name="Rectangle 3">
            <a:extLst>
              <a:ext uri="{FF2B5EF4-FFF2-40B4-BE49-F238E27FC236}">
                <a16:creationId xmlns:a16="http://schemas.microsoft.com/office/drawing/2014/main" id="{B8B371C2-CFAF-E34B-A38E-0048208BCB1B}"/>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endParaRPr lang="en-US"/>
          </a:p>
        </p:txBody>
      </p:sp>
      <p:sp>
        <p:nvSpPr>
          <p:cNvPr id="13316" name="Rectangle 4">
            <a:extLst>
              <a:ext uri="{FF2B5EF4-FFF2-40B4-BE49-F238E27FC236}">
                <a16:creationId xmlns:a16="http://schemas.microsoft.com/office/drawing/2014/main" id="{5A04474A-A401-E144-91FB-83316D161153}"/>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a:extLst>
              <a:ext uri="{FF2B5EF4-FFF2-40B4-BE49-F238E27FC236}">
                <a16:creationId xmlns:a16="http://schemas.microsoft.com/office/drawing/2014/main" id="{49FF6D15-7BBF-CA46-A7A2-B30D24BFE7A1}"/>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606" name="Rectangle 6">
            <a:extLst>
              <a:ext uri="{FF2B5EF4-FFF2-40B4-BE49-F238E27FC236}">
                <a16:creationId xmlns:a16="http://schemas.microsoft.com/office/drawing/2014/main" id="{7F44A9F7-B433-9443-9B3E-6F163E943225}"/>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a:p>
        </p:txBody>
      </p:sp>
      <p:sp>
        <p:nvSpPr>
          <p:cNvPr id="25607" name="Rectangle 7">
            <a:extLst>
              <a:ext uri="{FF2B5EF4-FFF2-40B4-BE49-F238E27FC236}">
                <a16:creationId xmlns:a16="http://schemas.microsoft.com/office/drawing/2014/main" id="{DCB82173-BDDC-DF4C-AC47-7844E7F5AE98}"/>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77DBE65-4793-8344-BE60-60820EC05C1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a:extLst>
              <a:ext uri="{FF2B5EF4-FFF2-40B4-BE49-F238E27FC236}">
                <a16:creationId xmlns:a16="http://schemas.microsoft.com/office/drawing/2014/main" id="{12F802A6-D697-524F-9416-C3C7F21351A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667977D-677A-3546-8831-491EF7EA61C9}" type="slidenum">
              <a:rPr lang="en-US" altLang="en-US" sz="1200"/>
              <a:pPr/>
              <a:t>1</a:t>
            </a:fld>
            <a:endParaRPr lang="en-US" altLang="en-US" sz="1200"/>
          </a:p>
        </p:txBody>
      </p:sp>
      <p:sp>
        <p:nvSpPr>
          <p:cNvPr id="15362" name="Rectangle 2">
            <a:extLst>
              <a:ext uri="{FF2B5EF4-FFF2-40B4-BE49-F238E27FC236}">
                <a16:creationId xmlns:a16="http://schemas.microsoft.com/office/drawing/2014/main" id="{803FBCA4-7DAA-5D4D-B718-1DE84111CDB5}"/>
              </a:ext>
            </a:extLst>
          </p:cNvPr>
          <p:cNvSpPr>
            <a:spLocks noChangeArrowheads="1" noTextEdit="1"/>
          </p:cNvSpPr>
          <p:nvPr>
            <p:ph type="sldImg"/>
          </p:nvPr>
        </p:nvSpPr>
        <p:spPr>
          <a:ln/>
        </p:spPr>
      </p:sp>
      <p:sp>
        <p:nvSpPr>
          <p:cNvPr id="15363" name="Rectangle 3">
            <a:extLst>
              <a:ext uri="{FF2B5EF4-FFF2-40B4-BE49-F238E27FC236}">
                <a16:creationId xmlns:a16="http://schemas.microsoft.com/office/drawing/2014/main" id="{E844819F-7863-C545-8A34-05D58018C01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a:extLst>
              <a:ext uri="{FF2B5EF4-FFF2-40B4-BE49-F238E27FC236}">
                <a16:creationId xmlns:a16="http://schemas.microsoft.com/office/drawing/2014/main" id="{AFB4F235-950E-F443-A312-CA7280D549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4644238-162F-A34D-B8ED-8813E8668FE7}" type="slidenum">
              <a:rPr lang="en-US" altLang="en-US" sz="1200"/>
              <a:pPr/>
              <a:t>10</a:t>
            </a:fld>
            <a:endParaRPr lang="en-US" altLang="en-US" sz="1200"/>
          </a:p>
        </p:txBody>
      </p:sp>
      <p:sp>
        <p:nvSpPr>
          <p:cNvPr id="33794" name="Rectangle 2">
            <a:extLst>
              <a:ext uri="{FF2B5EF4-FFF2-40B4-BE49-F238E27FC236}">
                <a16:creationId xmlns:a16="http://schemas.microsoft.com/office/drawing/2014/main" id="{E6BD8FE8-52DA-3A42-A9DE-A3B7EC0B6AEB}"/>
              </a:ext>
            </a:extLst>
          </p:cNvPr>
          <p:cNvSpPr>
            <a:spLocks noChangeArrowheads="1" noTextEdit="1"/>
          </p:cNvSpPr>
          <p:nvPr>
            <p:ph type="sldImg"/>
          </p:nvPr>
        </p:nvSpPr>
        <p:spPr>
          <a:ln/>
        </p:spPr>
      </p:sp>
      <p:sp>
        <p:nvSpPr>
          <p:cNvPr id="33795" name="Rectangle 3">
            <a:extLst>
              <a:ext uri="{FF2B5EF4-FFF2-40B4-BE49-F238E27FC236}">
                <a16:creationId xmlns:a16="http://schemas.microsoft.com/office/drawing/2014/main" id="{43221365-BF2C-2C49-A37D-2C78F7DB160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a:extLst>
              <a:ext uri="{FF2B5EF4-FFF2-40B4-BE49-F238E27FC236}">
                <a16:creationId xmlns:a16="http://schemas.microsoft.com/office/drawing/2014/main" id="{753262CC-0BC3-C948-92E7-832913827F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F0E885E-6C64-5D4C-9AC3-16DDE19BD431}" type="slidenum">
              <a:rPr lang="en-US" altLang="en-US" sz="1200"/>
              <a:pPr/>
              <a:t>11</a:t>
            </a:fld>
            <a:endParaRPr lang="en-US" altLang="en-US" sz="1200"/>
          </a:p>
        </p:txBody>
      </p:sp>
      <p:sp>
        <p:nvSpPr>
          <p:cNvPr id="35842" name="Rectangle 2">
            <a:extLst>
              <a:ext uri="{FF2B5EF4-FFF2-40B4-BE49-F238E27FC236}">
                <a16:creationId xmlns:a16="http://schemas.microsoft.com/office/drawing/2014/main" id="{4FB4A7E7-182D-9A4F-A088-3164366AE9DC}"/>
              </a:ext>
            </a:extLst>
          </p:cNvPr>
          <p:cNvSpPr>
            <a:spLocks noChangeArrowheads="1" noTextEdit="1"/>
          </p:cNvSpPr>
          <p:nvPr>
            <p:ph type="sldImg"/>
          </p:nvPr>
        </p:nvSpPr>
        <p:spPr>
          <a:ln/>
        </p:spPr>
      </p:sp>
      <p:sp>
        <p:nvSpPr>
          <p:cNvPr id="35843" name="Rectangle 3">
            <a:extLst>
              <a:ext uri="{FF2B5EF4-FFF2-40B4-BE49-F238E27FC236}">
                <a16:creationId xmlns:a16="http://schemas.microsoft.com/office/drawing/2014/main" id="{C056D061-37FD-6147-B39E-1391B82A460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a:extLst>
              <a:ext uri="{FF2B5EF4-FFF2-40B4-BE49-F238E27FC236}">
                <a16:creationId xmlns:a16="http://schemas.microsoft.com/office/drawing/2014/main" id="{AC57D5A7-6E04-6A4C-8933-CA5D9878F8E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AFB34B9-BB64-6947-A12E-7915EE7C5B74}" type="slidenum">
              <a:rPr lang="en-US" altLang="en-US" sz="1200"/>
              <a:pPr/>
              <a:t>12</a:t>
            </a:fld>
            <a:endParaRPr lang="en-US" altLang="en-US" sz="1200"/>
          </a:p>
        </p:txBody>
      </p:sp>
      <p:sp>
        <p:nvSpPr>
          <p:cNvPr id="37890" name="Rectangle 2">
            <a:extLst>
              <a:ext uri="{FF2B5EF4-FFF2-40B4-BE49-F238E27FC236}">
                <a16:creationId xmlns:a16="http://schemas.microsoft.com/office/drawing/2014/main" id="{12B0DBC9-9E3F-A049-9E25-94B0F7C26463}"/>
              </a:ext>
            </a:extLst>
          </p:cNvPr>
          <p:cNvSpPr>
            <a:spLocks noChangeArrowheads="1" noTextEdit="1"/>
          </p:cNvSpPr>
          <p:nvPr>
            <p:ph type="sldImg"/>
          </p:nvPr>
        </p:nvSpPr>
        <p:spPr>
          <a:ln/>
        </p:spPr>
      </p:sp>
      <p:sp>
        <p:nvSpPr>
          <p:cNvPr id="37891" name="Rectangle 3">
            <a:extLst>
              <a:ext uri="{FF2B5EF4-FFF2-40B4-BE49-F238E27FC236}">
                <a16:creationId xmlns:a16="http://schemas.microsoft.com/office/drawing/2014/main" id="{34BA8D70-95A6-F948-9249-5A64B1BE105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1BAA97B9-9FF2-7844-AA88-706362F944D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4D71162-3FEB-A44D-BC82-86E4320C9E29}" type="slidenum">
              <a:rPr lang="en-US" altLang="en-US" sz="1200"/>
              <a:pPr/>
              <a:t>13</a:t>
            </a:fld>
            <a:endParaRPr lang="en-US" altLang="en-US" sz="1200"/>
          </a:p>
        </p:txBody>
      </p:sp>
      <p:sp>
        <p:nvSpPr>
          <p:cNvPr id="39938" name="Rectangle 2">
            <a:extLst>
              <a:ext uri="{FF2B5EF4-FFF2-40B4-BE49-F238E27FC236}">
                <a16:creationId xmlns:a16="http://schemas.microsoft.com/office/drawing/2014/main" id="{E8CA6942-F363-AA4C-8C43-3257442D1FAE}"/>
              </a:ext>
            </a:extLst>
          </p:cNvPr>
          <p:cNvSpPr>
            <a:spLocks noChangeArrowheads="1" noTextEdit="1"/>
          </p:cNvSpPr>
          <p:nvPr>
            <p:ph type="sldImg"/>
          </p:nvPr>
        </p:nvSpPr>
        <p:spPr>
          <a:ln/>
        </p:spPr>
      </p:sp>
      <p:sp>
        <p:nvSpPr>
          <p:cNvPr id="39939" name="Rectangle 3">
            <a:extLst>
              <a:ext uri="{FF2B5EF4-FFF2-40B4-BE49-F238E27FC236}">
                <a16:creationId xmlns:a16="http://schemas.microsoft.com/office/drawing/2014/main" id="{00DC8F22-0E1A-6944-A41B-AF63ABCAAE8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6353111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1BAA97B9-9FF2-7844-AA88-706362F944D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4D71162-3FEB-A44D-BC82-86E4320C9E29}" type="slidenum">
              <a:rPr lang="en-US" altLang="en-US" sz="1200"/>
              <a:pPr/>
              <a:t>14</a:t>
            </a:fld>
            <a:endParaRPr lang="en-US" altLang="en-US" sz="1200"/>
          </a:p>
        </p:txBody>
      </p:sp>
      <p:sp>
        <p:nvSpPr>
          <p:cNvPr id="39938" name="Rectangle 2">
            <a:extLst>
              <a:ext uri="{FF2B5EF4-FFF2-40B4-BE49-F238E27FC236}">
                <a16:creationId xmlns:a16="http://schemas.microsoft.com/office/drawing/2014/main" id="{E8CA6942-F363-AA4C-8C43-3257442D1FAE}"/>
              </a:ext>
            </a:extLst>
          </p:cNvPr>
          <p:cNvSpPr>
            <a:spLocks noChangeArrowheads="1" noTextEdit="1"/>
          </p:cNvSpPr>
          <p:nvPr>
            <p:ph type="sldImg"/>
          </p:nvPr>
        </p:nvSpPr>
        <p:spPr>
          <a:ln/>
        </p:spPr>
      </p:sp>
      <p:sp>
        <p:nvSpPr>
          <p:cNvPr id="39939" name="Rectangle 3">
            <a:extLst>
              <a:ext uri="{FF2B5EF4-FFF2-40B4-BE49-F238E27FC236}">
                <a16:creationId xmlns:a16="http://schemas.microsoft.com/office/drawing/2014/main" id="{00DC8F22-0E1A-6944-A41B-AF63ABCAAE8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a:extLst>
              <a:ext uri="{FF2B5EF4-FFF2-40B4-BE49-F238E27FC236}">
                <a16:creationId xmlns:a16="http://schemas.microsoft.com/office/drawing/2014/main" id="{0C597F31-68C8-4445-91CD-13A4AC256E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C6D3B1F-A27C-E641-93C6-658F1F5C5E1F}" type="slidenum">
              <a:rPr lang="en-US" altLang="en-US" sz="1200"/>
              <a:pPr/>
              <a:t>15</a:t>
            </a:fld>
            <a:endParaRPr lang="en-US" altLang="en-US" sz="1200"/>
          </a:p>
        </p:txBody>
      </p:sp>
      <p:sp>
        <p:nvSpPr>
          <p:cNvPr id="41986" name="Rectangle 2">
            <a:extLst>
              <a:ext uri="{FF2B5EF4-FFF2-40B4-BE49-F238E27FC236}">
                <a16:creationId xmlns:a16="http://schemas.microsoft.com/office/drawing/2014/main" id="{CB6C2DEC-DE85-B444-BF64-AD1E6666217B}"/>
              </a:ext>
            </a:extLst>
          </p:cNvPr>
          <p:cNvSpPr>
            <a:spLocks noChangeArrowheads="1" noTextEdit="1"/>
          </p:cNvSpPr>
          <p:nvPr>
            <p:ph type="sldImg"/>
          </p:nvPr>
        </p:nvSpPr>
        <p:spPr>
          <a:ln/>
        </p:spPr>
      </p:sp>
      <p:sp>
        <p:nvSpPr>
          <p:cNvPr id="41987" name="Rectangle 3">
            <a:extLst>
              <a:ext uri="{FF2B5EF4-FFF2-40B4-BE49-F238E27FC236}">
                <a16:creationId xmlns:a16="http://schemas.microsoft.com/office/drawing/2014/main" id="{B8CAEAED-22F4-484E-92DD-21742D2C464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a:extLst>
              <a:ext uri="{FF2B5EF4-FFF2-40B4-BE49-F238E27FC236}">
                <a16:creationId xmlns:a16="http://schemas.microsoft.com/office/drawing/2014/main" id="{8AAF1391-BED0-3044-86D2-A4E25D8A6EA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7D94C69-EB1C-2A43-96B3-94BDB0AD09E7}" type="slidenum">
              <a:rPr lang="en-US" altLang="en-US" sz="1200"/>
              <a:pPr/>
              <a:t>16</a:t>
            </a:fld>
            <a:endParaRPr lang="en-US" altLang="en-US" sz="1200"/>
          </a:p>
        </p:txBody>
      </p:sp>
      <p:sp>
        <p:nvSpPr>
          <p:cNvPr id="44034" name="Rectangle 2">
            <a:extLst>
              <a:ext uri="{FF2B5EF4-FFF2-40B4-BE49-F238E27FC236}">
                <a16:creationId xmlns:a16="http://schemas.microsoft.com/office/drawing/2014/main" id="{BCAE0A3E-BC95-E64A-A02D-850505BD7811}"/>
              </a:ext>
            </a:extLst>
          </p:cNvPr>
          <p:cNvSpPr>
            <a:spLocks noChangeArrowheads="1" noTextEdit="1"/>
          </p:cNvSpPr>
          <p:nvPr>
            <p:ph type="sldImg"/>
          </p:nvPr>
        </p:nvSpPr>
        <p:spPr>
          <a:ln/>
        </p:spPr>
      </p:sp>
      <p:sp>
        <p:nvSpPr>
          <p:cNvPr id="44035" name="Rectangle 3">
            <a:extLst>
              <a:ext uri="{FF2B5EF4-FFF2-40B4-BE49-F238E27FC236}">
                <a16:creationId xmlns:a16="http://schemas.microsoft.com/office/drawing/2014/main" id="{619EF4A6-5B07-4448-B9ED-C6B8E6F1B1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a:extLst>
              <a:ext uri="{FF2B5EF4-FFF2-40B4-BE49-F238E27FC236}">
                <a16:creationId xmlns:a16="http://schemas.microsoft.com/office/drawing/2014/main" id="{79AC505F-CD57-B749-B86C-F3047E52D1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5B36CB1-02B4-2D45-A5D7-87D104ECA509}" type="slidenum">
              <a:rPr lang="en-US" altLang="en-US" sz="1200"/>
              <a:pPr/>
              <a:t>17</a:t>
            </a:fld>
            <a:endParaRPr lang="en-US" altLang="en-US" sz="1200"/>
          </a:p>
        </p:txBody>
      </p:sp>
      <p:sp>
        <p:nvSpPr>
          <p:cNvPr id="46082" name="Rectangle 2">
            <a:extLst>
              <a:ext uri="{FF2B5EF4-FFF2-40B4-BE49-F238E27FC236}">
                <a16:creationId xmlns:a16="http://schemas.microsoft.com/office/drawing/2014/main" id="{5A1897A5-D1DE-974C-A18F-AE20D327FB60}"/>
              </a:ext>
            </a:extLst>
          </p:cNvPr>
          <p:cNvSpPr>
            <a:spLocks noChangeArrowheads="1" noTextEdit="1"/>
          </p:cNvSpPr>
          <p:nvPr>
            <p:ph type="sldImg"/>
          </p:nvPr>
        </p:nvSpPr>
        <p:spPr>
          <a:ln/>
        </p:spPr>
      </p:sp>
      <p:sp>
        <p:nvSpPr>
          <p:cNvPr id="46083" name="Rectangle 3">
            <a:extLst>
              <a:ext uri="{FF2B5EF4-FFF2-40B4-BE49-F238E27FC236}">
                <a16:creationId xmlns:a16="http://schemas.microsoft.com/office/drawing/2014/main" id="{464C6F16-8CBB-EE4C-BF19-BFCD2DF2D1E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a:extLst>
              <a:ext uri="{FF2B5EF4-FFF2-40B4-BE49-F238E27FC236}">
                <a16:creationId xmlns:a16="http://schemas.microsoft.com/office/drawing/2014/main" id="{8E942093-F557-9745-A798-6C2ED169B2B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2B83B62-E19B-2D46-83A5-4075728325D5}" type="slidenum">
              <a:rPr lang="en-US" altLang="en-US" sz="1200"/>
              <a:pPr/>
              <a:t>18</a:t>
            </a:fld>
            <a:endParaRPr lang="en-US" altLang="en-US" sz="1200"/>
          </a:p>
        </p:txBody>
      </p:sp>
      <p:sp>
        <p:nvSpPr>
          <p:cNvPr id="48130" name="Rectangle 2">
            <a:extLst>
              <a:ext uri="{FF2B5EF4-FFF2-40B4-BE49-F238E27FC236}">
                <a16:creationId xmlns:a16="http://schemas.microsoft.com/office/drawing/2014/main" id="{164DEABB-55CC-9D40-838C-2B13DFDCC8DF}"/>
              </a:ext>
            </a:extLst>
          </p:cNvPr>
          <p:cNvSpPr>
            <a:spLocks noChangeArrowheads="1" noTextEdit="1"/>
          </p:cNvSpPr>
          <p:nvPr>
            <p:ph type="sldImg"/>
          </p:nvPr>
        </p:nvSpPr>
        <p:spPr>
          <a:ln/>
        </p:spPr>
      </p:sp>
      <p:sp>
        <p:nvSpPr>
          <p:cNvPr id="48131" name="Rectangle 3">
            <a:extLst>
              <a:ext uri="{FF2B5EF4-FFF2-40B4-BE49-F238E27FC236}">
                <a16:creationId xmlns:a16="http://schemas.microsoft.com/office/drawing/2014/main" id="{332BA522-79A8-314F-8F97-230ACA0DA02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a:extLst>
              <a:ext uri="{FF2B5EF4-FFF2-40B4-BE49-F238E27FC236}">
                <a16:creationId xmlns:a16="http://schemas.microsoft.com/office/drawing/2014/main" id="{3840B423-807D-1B40-9FBE-CA2DD7124C3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EA00EEA-7DEF-DA42-9D16-FF92B280CDEF}" type="slidenum">
              <a:rPr lang="en-US" altLang="en-US" sz="1200"/>
              <a:pPr/>
              <a:t>19</a:t>
            </a:fld>
            <a:endParaRPr lang="en-US" altLang="en-US" sz="1200"/>
          </a:p>
        </p:txBody>
      </p:sp>
      <p:sp>
        <p:nvSpPr>
          <p:cNvPr id="50178" name="Rectangle 2">
            <a:extLst>
              <a:ext uri="{FF2B5EF4-FFF2-40B4-BE49-F238E27FC236}">
                <a16:creationId xmlns:a16="http://schemas.microsoft.com/office/drawing/2014/main" id="{5B5359B3-4691-6E46-A6B4-6E9B6CD57E86}"/>
              </a:ext>
            </a:extLst>
          </p:cNvPr>
          <p:cNvSpPr>
            <a:spLocks noChangeArrowheads="1" noTextEdit="1"/>
          </p:cNvSpPr>
          <p:nvPr>
            <p:ph type="sldImg"/>
          </p:nvPr>
        </p:nvSpPr>
        <p:spPr>
          <a:ln/>
        </p:spPr>
      </p:sp>
      <p:sp>
        <p:nvSpPr>
          <p:cNvPr id="50179" name="Rectangle 3">
            <a:extLst>
              <a:ext uri="{FF2B5EF4-FFF2-40B4-BE49-F238E27FC236}">
                <a16:creationId xmlns:a16="http://schemas.microsoft.com/office/drawing/2014/main" id="{0BCD1C71-09B2-E04D-9F89-BF4BBC4AA1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a:extLst>
              <a:ext uri="{FF2B5EF4-FFF2-40B4-BE49-F238E27FC236}">
                <a16:creationId xmlns:a16="http://schemas.microsoft.com/office/drawing/2014/main" id="{D0D78967-12A9-6E4A-A7C1-FB32C5CDB94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591180D-7835-9A44-ABFD-B062E76AC5A5}" type="slidenum">
              <a:rPr lang="en-US" altLang="en-US" sz="1200"/>
              <a:pPr/>
              <a:t>2</a:t>
            </a:fld>
            <a:endParaRPr lang="en-US" altLang="en-US" sz="1200"/>
          </a:p>
        </p:txBody>
      </p:sp>
      <p:sp>
        <p:nvSpPr>
          <p:cNvPr id="17410" name="Rectangle 2">
            <a:extLst>
              <a:ext uri="{FF2B5EF4-FFF2-40B4-BE49-F238E27FC236}">
                <a16:creationId xmlns:a16="http://schemas.microsoft.com/office/drawing/2014/main" id="{4236A362-290A-3D49-B4AF-5B6F9D20B392}"/>
              </a:ext>
            </a:extLst>
          </p:cNvPr>
          <p:cNvSpPr>
            <a:spLocks noChangeArrowheads="1" noTextEdit="1"/>
          </p:cNvSpPr>
          <p:nvPr>
            <p:ph type="sldImg"/>
          </p:nvPr>
        </p:nvSpPr>
        <p:spPr>
          <a:ln/>
        </p:spPr>
      </p:sp>
      <p:sp>
        <p:nvSpPr>
          <p:cNvPr id="17411" name="Rectangle 3">
            <a:extLst>
              <a:ext uri="{FF2B5EF4-FFF2-40B4-BE49-F238E27FC236}">
                <a16:creationId xmlns:a16="http://schemas.microsoft.com/office/drawing/2014/main" id="{B02ABF83-B6D5-C441-89FD-4D5EF2DECE2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a:extLst>
              <a:ext uri="{FF2B5EF4-FFF2-40B4-BE49-F238E27FC236}">
                <a16:creationId xmlns:a16="http://schemas.microsoft.com/office/drawing/2014/main" id="{00770838-6D34-7B43-8B77-DE06AF64A44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42A7E0F-9DE7-984B-A8E0-053142BBDEEA}" type="slidenum">
              <a:rPr lang="en-US" altLang="en-US" sz="1200"/>
              <a:pPr/>
              <a:t>20</a:t>
            </a:fld>
            <a:endParaRPr lang="en-US" altLang="en-US" sz="1200"/>
          </a:p>
        </p:txBody>
      </p:sp>
      <p:sp>
        <p:nvSpPr>
          <p:cNvPr id="52226" name="Rectangle 2">
            <a:extLst>
              <a:ext uri="{FF2B5EF4-FFF2-40B4-BE49-F238E27FC236}">
                <a16:creationId xmlns:a16="http://schemas.microsoft.com/office/drawing/2014/main" id="{AF7E63C7-AF75-6640-BCDC-B7762B6AD1A0}"/>
              </a:ext>
            </a:extLst>
          </p:cNvPr>
          <p:cNvSpPr>
            <a:spLocks noChangeArrowheads="1" noTextEdit="1"/>
          </p:cNvSpPr>
          <p:nvPr>
            <p:ph type="sldImg"/>
          </p:nvPr>
        </p:nvSpPr>
        <p:spPr>
          <a:ln/>
        </p:spPr>
      </p:sp>
      <p:sp>
        <p:nvSpPr>
          <p:cNvPr id="52227" name="Rectangle 3">
            <a:extLst>
              <a:ext uri="{FF2B5EF4-FFF2-40B4-BE49-F238E27FC236}">
                <a16:creationId xmlns:a16="http://schemas.microsoft.com/office/drawing/2014/main" id="{65F3899A-C135-3D41-B238-CB69DDE92E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a:extLst>
              <a:ext uri="{FF2B5EF4-FFF2-40B4-BE49-F238E27FC236}">
                <a16:creationId xmlns:a16="http://schemas.microsoft.com/office/drawing/2014/main" id="{E4741971-B5C9-D248-865D-BEC815DD588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4F30EDA-12AA-0346-A730-AF45CDD97A49}" type="slidenum">
              <a:rPr lang="en-US" altLang="en-US" sz="1200"/>
              <a:pPr/>
              <a:t>21</a:t>
            </a:fld>
            <a:endParaRPr lang="en-US" altLang="en-US" sz="1200"/>
          </a:p>
        </p:txBody>
      </p:sp>
      <p:sp>
        <p:nvSpPr>
          <p:cNvPr id="54274" name="Rectangle 2">
            <a:extLst>
              <a:ext uri="{FF2B5EF4-FFF2-40B4-BE49-F238E27FC236}">
                <a16:creationId xmlns:a16="http://schemas.microsoft.com/office/drawing/2014/main" id="{560E287E-7002-8F47-9267-44D6988BE533}"/>
              </a:ext>
            </a:extLst>
          </p:cNvPr>
          <p:cNvSpPr>
            <a:spLocks noChangeArrowheads="1" noTextEdit="1"/>
          </p:cNvSpPr>
          <p:nvPr>
            <p:ph type="sldImg"/>
          </p:nvPr>
        </p:nvSpPr>
        <p:spPr>
          <a:ln/>
        </p:spPr>
      </p:sp>
      <p:sp>
        <p:nvSpPr>
          <p:cNvPr id="54275" name="Rectangle 3">
            <a:extLst>
              <a:ext uri="{FF2B5EF4-FFF2-40B4-BE49-F238E27FC236}">
                <a16:creationId xmlns:a16="http://schemas.microsoft.com/office/drawing/2014/main" id="{A9E59573-2A82-174C-933E-B4AB915625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a:extLst>
              <a:ext uri="{FF2B5EF4-FFF2-40B4-BE49-F238E27FC236}">
                <a16:creationId xmlns:a16="http://schemas.microsoft.com/office/drawing/2014/main" id="{DFBA6B95-3DA5-0040-A72F-2F03A9C806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33DB042-1ADD-D348-8852-D16FCF212817}" type="slidenum">
              <a:rPr lang="en-US" altLang="en-US" sz="1200"/>
              <a:pPr/>
              <a:t>22</a:t>
            </a:fld>
            <a:endParaRPr lang="en-US" altLang="en-US" sz="1200"/>
          </a:p>
        </p:txBody>
      </p:sp>
      <p:sp>
        <p:nvSpPr>
          <p:cNvPr id="56322" name="Rectangle 2">
            <a:extLst>
              <a:ext uri="{FF2B5EF4-FFF2-40B4-BE49-F238E27FC236}">
                <a16:creationId xmlns:a16="http://schemas.microsoft.com/office/drawing/2014/main" id="{410BBBFD-9C38-B84E-9501-00ADA684ED03}"/>
              </a:ext>
            </a:extLst>
          </p:cNvPr>
          <p:cNvSpPr>
            <a:spLocks noChangeArrowheads="1" noTextEdit="1"/>
          </p:cNvSpPr>
          <p:nvPr>
            <p:ph type="sldImg"/>
          </p:nvPr>
        </p:nvSpPr>
        <p:spPr>
          <a:ln/>
        </p:spPr>
      </p:sp>
      <p:sp>
        <p:nvSpPr>
          <p:cNvPr id="56323" name="Rectangle 3">
            <a:extLst>
              <a:ext uri="{FF2B5EF4-FFF2-40B4-BE49-F238E27FC236}">
                <a16:creationId xmlns:a16="http://schemas.microsoft.com/office/drawing/2014/main" id="{44C019A7-0DB0-9344-9629-5024034A828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a:extLst>
              <a:ext uri="{FF2B5EF4-FFF2-40B4-BE49-F238E27FC236}">
                <a16:creationId xmlns:a16="http://schemas.microsoft.com/office/drawing/2014/main" id="{B1B668FD-0DAF-204A-B0B5-83A77A2FB35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E23FCF6-29D3-B44F-A90A-D756055B1F33}" type="slidenum">
              <a:rPr lang="en-US" altLang="en-US" sz="1200"/>
              <a:pPr/>
              <a:t>23</a:t>
            </a:fld>
            <a:endParaRPr lang="en-US" altLang="en-US" sz="1200"/>
          </a:p>
        </p:txBody>
      </p:sp>
      <p:sp>
        <p:nvSpPr>
          <p:cNvPr id="58370" name="Rectangle 2">
            <a:extLst>
              <a:ext uri="{FF2B5EF4-FFF2-40B4-BE49-F238E27FC236}">
                <a16:creationId xmlns:a16="http://schemas.microsoft.com/office/drawing/2014/main" id="{44DC7436-C007-0C4E-A98E-C23F9FAD18FC}"/>
              </a:ext>
            </a:extLst>
          </p:cNvPr>
          <p:cNvSpPr>
            <a:spLocks noChangeArrowheads="1" noTextEdit="1"/>
          </p:cNvSpPr>
          <p:nvPr>
            <p:ph type="sldImg"/>
          </p:nvPr>
        </p:nvSpPr>
        <p:spPr>
          <a:ln/>
        </p:spPr>
      </p:sp>
      <p:sp>
        <p:nvSpPr>
          <p:cNvPr id="58371" name="Rectangle 3">
            <a:extLst>
              <a:ext uri="{FF2B5EF4-FFF2-40B4-BE49-F238E27FC236}">
                <a16:creationId xmlns:a16="http://schemas.microsoft.com/office/drawing/2014/main" id="{0D090206-E06B-6348-99D0-45A8BC38295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a:extLst>
              <a:ext uri="{FF2B5EF4-FFF2-40B4-BE49-F238E27FC236}">
                <a16:creationId xmlns:a16="http://schemas.microsoft.com/office/drawing/2014/main" id="{015CFAA7-F186-E143-9931-D0AA6F00876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C3121B5-3EDC-F747-9BA9-FBF613E5A4AC}" type="slidenum">
              <a:rPr lang="en-US" altLang="en-US" sz="1200"/>
              <a:pPr/>
              <a:t>24</a:t>
            </a:fld>
            <a:endParaRPr lang="en-US" altLang="en-US" sz="1200"/>
          </a:p>
        </p:txBody>
      </p:sp>
      <p:sp>
        <p:nvSpPr>
          <p:cNvPr id="60418" name="Rectangle 2">
            <a:extLst>
              <a:ext uri="{FF2B5EF4-FFF2-40B4-BE49-F238E27FC236}">
                <a16:creationId xmlns:a16="http://schemas.microsoft.com/office/drawing/2014/main" id="{182E4D30-EF08-C449-9FDC-C52895355729}"/>
              </a:ext>
            </a:extLst>
          </p:cNvPr>
          <p:cNvSpPr>
            <a:spLocks noChangeArrowheads="1" noTextEdit="1"/>
          </p:cNvSpPr>
          <p:nvPr>
            <p:ph type="sldImg"/>
          </p:nvPr>
        </p:nvSpPr>
        <p:spPr>
          <a:ln/>
        </p:spPr>
      </p:sp>
      <p:sp>
        <p:nvSpPr>
          <p:cNvPr id="60419" name="Rectangle 3">
            <a:extLst>
              <a:ext uri="{FF2B5EF4-FFF2-40B4-BE49-F238E27FC236}">
                <a16:creationId xmlns:a16="http://schemas.microsoft.com/office/drawing/2014/main" id="{56F51D34-1638-E449-A686-34169358DE3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a:extLst>
              <a:ext uri="{FF2B5EF4-FFF2-40B4-BE49-F238E27FC236}">
                <a16:creationId xmlns:a16="http://schemas.microsoft.com/office/drawing/2014/main" id="{50BB80F1-C7F3-2348-A57C-D122B55C61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B70587E-1669-E941-A30D-7D1892FB2B67}" type="slidenum">
              <a:rPr lang="en-US" altLang="en-US" sz="1200"/>
              <a:pPr/>
              <a:t>25</a:t>
            </a:fld>
            <a:endParaRPr lang="en-US" altLang="en-US" sz="1200"/>
          </a:p>
        </p:txBody>
      </p:sp>
      <p:sp>
        <p:nvSpPr>
          <p:cNvPr id="62466" name="Rectangle 2">
            <a:extLst>
              <a:ext uri="{FF2B5EF4-FFF2-40B4-BE49-F238E27FC236}">
                <a16:creationId xmlns:a16="http://schemas.microsoft.com/office/drawing/2014/main" id="{8EB39ADD-B627-7043-AA83-36601F160656}"/>
              </a:ext>
            </a:extLst>
          </p:cNvPr>
          <p:cNvSpPr>
            <a:spLocks noChangeArrowheads="1" noTextEdit="1"/>
          </p:cNvSpPr>
          <p:nvPr>
            <p:ph type="sldImg"/>
          </p:nvPr>
        </p:nvSpPr>
        <p:spPr>
          <a:ln/>
        </p:spPr>
      </p:sp>
      <p:sp>
        <p:nvSpPr>
          <p:cNvPr id="62467" name="Rectangle 3">
            <a:extLst>
              <a:ext uri="{FF2B5EF4-FFF2-40B4-BE49-F238E27FC236}">
                <a16:creationId xmlns:a16="http://schemas.microsoft.com/office/drawing/2014/main" id="{529BA3B0-6F98-7345-811E-ABA2D4CFF13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a:extLst>
              <a:ext uri="{FF2B5EF4-FFF2-40B4-BE49-F238E27FC236}">
                <a16:creationId xmlns:a16="http://schemas.microsoft.com/office/drawing/2014/main" id="{60DC8B0A-1D0D-5B4A-9CF6-363C0B40644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A46785D-FFC5-9544-BE30-563D1719FB2A}" type="slidenum">
              <a:rPr lang="en-US" altLang="en-US" sz="1200"/>
              <a:pPr/>
              <a:t>26</a:t>
            </a:fld>
            <a:endParaRPr lang="en-US" altLang="en-US" sz="1200"/>
          </a:p>
        </p:txBody>
      </p:sp>
      <p:sp>
        <p:nvSpPr>
          <p:cNvPr id="64514" name="Rectangle 2">
            <a:extLst>
              <a:ext uri="{FF2B5EF4-FFF2-40B4-BE49-F238E27FC236}">
                <a16:creationId xmlns:a16="http://schemas.microsoft.com/office/drawing/2014/main" id="{3628396A-DB4A-4E42-A06C-BD96D89B3D1F}"/>
              </a:ext>
            </a:extLst>
          </p:cNvPr>
          <p:cNvSpPr>
            <a:spLocks noChangeArrowheads="1" noTextEdit="1"/>
          </p:cNvSpPr>
          <p:nvPr>
            <p:ph type="sldImg"/>
          </p:nvPr>
        </p:nvSpPr>
        <p:spPr>
          <a:ln/>
        </p:spPr>
      </p:sp>
      <p:sp>
        <p:nvSpPr>
          <p:cNvPr id="64515" name="Rectangle 3">
            <a:extLst>
              <a:ext uri="{FF2B5EF4-FFF2-40B4-BE49-F238E27FC236}">
                <a16:creationId xmlns:a16="http://schemas.microsoft.com/office/drawing/2014/main" id="{CD64CCF0-BB4E-9249-9796-EF6C053DB82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a:extLst>
              <a:ext uri="{FF2B5EF4-FFF2-40B4-BE49-F238E27FC236}">
                <a16:creationId xmlns:a16="http://schemas.microsoft.com/office/drawing/2014/main" id="{33C6C6EF-4632-0E42-9D37-3665A25F16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16DA612-4BCB-614B-BA1C-14BF9A9764A7}" type="slidenum">
              <a:rPr lang="en-US" altLang="en-US" sz="1200"/>
              <a:pPr/>
              <a:t>27</a:t>
            </a:fld>
            <a:endParaRPr lang="en-US" altLang="en-US" sz="1200"/>
          </a:p>
        </p:txBody>
      </p:sp>
      <p:sp>
        <p:nvSpPr>
          <p:cNvPr id="66562" name="Rectangle 2">
            <a:extLst>
              <a:ext uri="{FF2B5EF4-FFF2-40B4-BE49-F238E27FC236}">
                <a16:creationId xmlns:a16="http://schemas.microsoft.com/office/drawing/2014/main" id="{ADBA794A-F184-2B48-9F59-C7B59D72965A}"/>
              </a:ext>
            </a:extLst>
          </p:cNvPr>
          <p:cNvSpPr>
            <a:spLocks noChangeArrowheads="1" noTextEdit="1"/>
          </p:cNvSpPr>
          <p:nvPr>
            <p:ph type="sldImg"/>
          </p:nvPr>
        </p:nvSpPr>
        <p:spPr>
          <a:ln/>
        </p:spPr>
      </p:sp>
      <p:sp>
        <p:nvSpPr>
          <p:cNvPr id="66563" name="Rectangle 3">
            <a:extLst>
              <a:ext uri="{FF2B5EF4-FFF2-40B4-BE49-F238E27FC236}">
                <a16:creationId xmlns:a16="http://schemas.microsoft.com/office/drawing/2014/main" id="{30E1E202-58E1-0849-81EE-8BF6E1B766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a:extLst>
              <a:ext uri="{FF2B5EF4-FFF2-40B4-BE49-F238E27FC236}">
                <a16:creationId xmlns:a16="http://schemas.microsoft.com/office/drawing/2014/main" id="{7448EF55-7D47-FA46-8ADB-26106934169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8829C6F-DDF5-3041-88E6-1C3A6AB9FF43}" type="slidenum">
              <a:rPr lang="en-US" altLang="en-US" sz="1200"/>
              <a:pPr/>
              <a:t>28</a:t>
            </a:fld>
            <a:endParaRPr lang="en-US" altLang="en-US" sz="1200"/>
          </a:p>
        </p:txBody>
      </p:sp>
      <p:sp>
        <p:nvSpPr>
          <p:cNvPr id="68610" name="Rectangle 2">
            <a:extLst>
              <a:ext uri="{FF2B5EF4-FFF2-40B4-BE49-F238E27FC236}">
                <a16:creationId xmlns:a16="http://schemas.microsoft.com/office/drawing/2014/main" id="{6EFF5B9C-4D2A-0141-BFAD-393DCE4B20E1}"/>
              </a:ext>
            </a:extLst>
          </p:cNvPr>
          <p:cNvSpPr>
            <a:spLocks noChangeArrowheads="1" noTextEdit="1"/>
          </p:cNvSpPr>
          <p:nvPr>
            <p:ph type="sldImg"/>
          </p:nvPr>
        </p:nvSpPr>
        <p:spPr>
          <a:ln/>
        </p:spPr>
      </p:sp>
      <p:sp>
        <p:nvSpPr>
          <p:cNvPr id="68611" name="Rectangle 3">
            <a:extLst>
              <a:ext uri="{FF2B5EF4-FFF2-40B4-BE49-F238E27FC236}">
                <a16:creationId xmlns:a16="http://schemas.microsoft.com/office/drawing/2014/main" id="{1F82C2E4-0092-C249-BFB4-BB9CD284BFD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a:extLst>
              <a:ext uri="{FF2B5EF4-FFF2-40B4-BE49-F238E27FC236}">
                <a16:creationId xmlns:a16="http://schemas.microsoft.com/office/drawing/2014/main" id="{12715E19-D27C-DF45-9E39-4056D19E30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3B377DF-C745-FC4F-9A20-D749B81CD090}" type="slidenum">
              <a:rPr lang="en-US" altLang="en-US" sz="1200"/>
              <a:pPr/>
              <a:t>29</a:t>
            </a:fld>
            <a:endParaRPr lang="en-US" altLang="en-US" sz="1200"/>
          </a:p>
        </p:txBody>
      </p:sp>
      <p:sp>
        <p:nvSpPr>
          <p:cNvPr id="70658" name="Rectangle 2">
            <a:extLst>
              <a:ext uri="{FF2B5EF4-FFF2-40B4-BE49-F238E27FC236}">
                <a16:creationId xmlns:a16="http://schemas.microsoft.com/office/drawing/2014/main" id="{1C0A505F-1A46-D246-8B03-FD15BFF6B39B}"/>
              </a:ext>
            </a:extLst>
          </p:cNvPr>
          <p:cNvSpPr>
            <a:spLocks noChangeArrowheads="1" noTextEdit="1"/>
          </p:cNvSpPr>
          <p:nvPr>
            <p:ph type="sldImg"/>
          </p:nvPr>
        </p:nvSpPr>
        <p:spPr>
          <a:ln/>
        </p:spPr>
      </p:sp>
      <p:sp>
        <p:nvSpPr>
          <p:cNvPr id="70659" name="Rectangle 3">
            <a:extLst>
              <a:ext uri="{FF2B5EF4-FFF2-40B4-BE49-F238E27FC236}">
                <a16:creationId xmlns:a16="http://schemas.microsoft.com/office/drawing/2014/main" id="{24B3720B-86EF-9940-9D32-B573B6BCBB1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a16="http://schemas.microsoft.com/office/drawing/2014/main" id="{D2A72863-8367-C443-934F-D516B6BC06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8FAA661-6EF3-9243-A890-100701BF7ABB}" type="slidenum">
              <a:rPr lang="en-US" altLang="en-US" sz="1200"/>
              <a:pPr/>
              <a:t>3</a:t>
            </a:fld>
            <a:endParaRPr lang="en-US" altLang="en-US" sz="1200"/>
          </a:p>
        </p:txBody>
      </p:sp>
      <p:sp>
        <p:nvSpPr>
          <p:cNvPr id="19458" name="Rectangle 2">
            <a:extLst>
              <a:ext uri="{FF2B5EF4-FFF2-40B4-BE49-F238E27FC236}">
                <a16:creationId xmlns:a16="http://schemas.microsoft.com/office/drawing/2014/main" id="{E65BEA45-2DD2-8045-84AB-88E737829D62}"/>
              </a:ext>
            </a:extLst>
          </p:cNvPr>
          <p:cNvSpPr>
            <a:spLocks noChangeArrowheads="1" noTextEdit="1"/>
          </p:cNvSpPr>
          <p:nvPr>
            <p:ph type="sldImg"/>
          </p:nvPr>
        </p:nvSpPr>
        <p:spPr>
          <a:ln/>
        </p:spPr>
      </p:sp>
      <p:sp>
        <p:nvSpPr>
          <p:cNvPr id="19459" name="Rectangle 3">
            <a:extLst>
              <a:ext uri="{FF2B5EF4-FFF2-40B4-BE49-F238E27FC236}">
                <a16:creationId xmlns:a16="http://schemas.microsoft.com/office/drawing/2014/main" id="{74846B2F-138A-7C48-907A-82A37452472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a:extLst>
              <a:ext uri="{FF2B5EF4-FFF2-40B4-BE49-F238E27FC236}">
                <a16:creationId xmlns:a16="http://schemas.microsoft.com/office/drawing/2014/main" id="{F6C9E8D4-6A37-1249-B35E-BC5C547261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B967007-B6A0-E046-BB73-B35CD1EEDB21}" type="slidenum">
              <a:rPr lang="en-US" altLang="en-US" sz="1200"/>
              <a:pPr/>
              <a:t>30</a:t>
            </a:fld>
            <a:endParaRPr lang="en-US" altLang="en-US" sz="1200"/>
          </a:p>
        </p:txBody>
      </p:sp>
      <p:sp>
        <p:nvSpPr>
          <p:cNvPr id="72706" name="Rectangle 2">
            <a:extLst>
              <a:ext uri="{FF2B5EF4-FFF2-40B4-BE49-F238E27FC236}">
                <a16:creationId xmlns:a16="http://schemas.microsoft.com/office/drawing/2014/main" id="{157052E7-974F-824C-8CA7-FC03782E8941}"/>
              </a:ext>
            </a:extLst>
          </p:cNvPr>
          <p:cNvSpPr>
            <a:spLocks noChangeArrowheads="1" noTextEdit="1"/>
          </p:cNvSpPr>
          <p:nvPr>
            <p:ph type="sldImg"/>
          </p:nvPr>
        </p:nvSpPr>
        <p:spPr>
          <a:ln/>
        </p:spPr>
      </p:sp>
      <p:sp>
        <p:nvSpPr>
          <p:cNvPr id="72707" name="Rectangle 3">
            <a:extLst>
              <a:ext uri="{FF2B5EF4-FFF2-40B4-BE49-F238E27FC236}">
                <a16:creationId xmlns:a16="http://schemas.microsoft.com/office/drawing/2014/main" id="{6BA82ACB-6964-BE4E-8DA3-310B84EBB11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a:extLst>
              <a:ext uri="{FF2B5EF4-FFF2-40B4-BE49-F238E27FC236}">
                <a16:creationId xmlns:a16="http://schemas.microsoft.com/office/drawing/2014/main" id="{CEC363C8-160F-AA43-B5C2-7CB2172E26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720FEDD-F4A0-9C45-BEE7-C08F82DC38E8}" type="slidenum">
              <a:rPr lang="en-US" altLang="en-US" sz="1200"/>
              <a:pPr/>
              <a:t>31</a:t>
            </a:fld>
            <a:endParaRPr lang="en-US" altLang="en-US" sz="1200"/>
          </a:p>
        </p:txBody>
      </p:sp>
      <p:sp>
        <p:nvSpPr>
          <p:cNvPr id="74754" name="Rectangle 2">
            <a:extLst>
              <a:ext uri="{FF2B5EF4-FFF2-40B4-BE49-F238E27FC236}">
                <a16:creationId xmlns:a16="http://schemas.microsoft.com/office/drawing/2014/main" id="{C9D97BFB-27B0-F243-803D-483D0BB8B145}"/>
              </a:ext>
            </a:extLst>
          </p:cNvPr>
          <p:cNvSpPr>
            <a:spLocks noChangeArrowheads="1" noTextEdit="1"/>
          </p:cNvSpPr>
          <p:nvPr>
            <p:ph type="sldImg"/>
          </p:nvPr>
        </p:nvSpPr>
        <p:spPr>
          <a:ln/>
        </p:spPr>
      </p:sp>
      <p:sp>
        <p:nvSpPr>
          <p:cNvPr id="74755" name="Rectangle 3">
            <a:extLst>
              <a:ext uri="{FF2B5EF4-FFF2-40B4-BE49-F238E27FC236}">
                <a16:creationId xmlns:a16="http://schemas.microsoft.com/office/drawing/2014/main" id="{2B97D1D8-B7ED-5F40-82A2-8D7043B319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a:extLst>
              <a:ext uri="{FF2B5EF4-FFF2-40B4-BE49-F238E27FC236}">
                <a16:creationId xmlns:a16="http://schemas.microsoft.com/office/drawing/2014/main" id="{CE0CB1E8-C6E3-7A41-9B1D-DCBEB78D73A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3605764-0F38-EB4B-9AD2-75877D1AD96F}" type="slidenum">
              <a:rPr lang="en-US" altLang="en-US" sz="1200"/>
              <a:pPr/>
              <a:t>32</a:t>
            </a:fld>
            <a:endParaRPr lang="en-US" altLang="en-US" sz="1200"/>
          </a:p>
        </p:txBody>
      </p:sp>
      <p:sp>
        <p:nvSpPr>
          <p:cNvPr id="76802" name="Rectangle 2">
            <a:extLst>
              <a:ext uri="{FF2B5EF4-FFF2-40B4-BE49-F238E27FC236}">
                <a16:creationId xmlns:a16="http://schemas.microsoft.com/office/drawing/2014/main" id="{085382F1-26B1-A943-AC6D-9818C7F1DD94}"/>
              </a:ext>
            </a:extLst>
          </p:cNvPr>
          <p:cNvSpPr>
            <a:spLocks noChangeArrowheads="1" noTextEdit="1"/>
          </p:cNvSpPr>
          <p:nvPr>
            <p:ph type="sldImg"/>
          </p:nvPr>
        </p:nvSpPr>
        <p:spPr>
          <a:ln/>
        </p:spPr>
      </p:sp>
      <p:sp>
        <p:nvSpPr>
          <p:cNvPr id="76803" name="Rectangle 3">
            <a:extLst>
              <a:ext uri="{FF2B5EF4-FFF2-40B4-BE49-F238E27FC236}">
                <a16:creationId xmlns:a16="http://schemas.microsoft.com/office/drawing/2014/main" id="{95AA4381-AD00-7149-B917-34AD51D3969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a:extLst>
              <a:ext uri="{FF2B5EF4-FFF2-40B4-BE49-F238E27FC236}">
                <a16:creationId xmlns:a16="http://schemas.microsoft.com/office/drawing/2014/main" id="{0901BFF1-5454-2845-850E-A593EEB306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D364796-C0F2-C641-A0B8-3CCFAA8808F5}" type="slidenum">
              <a:rPr lang="en-US" altLang="en-US" sz="1200"/>
              <a:pPr/>
              <a:t>33</a:t>
            </a:fld>
            <a:endParaRPr lang="en-US" altLang="en-US" sz="1200"/>
          </a:p>
        </p:txBody>
      </p:sp>
      <p:sp>
        <p:nvSpPr>
          <p:cNvPr id="78850" name="Rectangle 2">
            <a:extLst>
              <a:ext uri="{FF2B5EF4-FFF2-40B4-BE49-F238E27FC236}">
                <a16:creationId xmlns:a16="http://schemas.microsoft.com/office/drawing/2014/main" id="{1C60484A-1F65-6245-B8F9-ED9C3298275E}"/>
              </a:ext>
            </a:extLst>
          </p:cNvPr>
          <p:cNvSpPr>
            <a:spLocks noChangeArrowheads="1" noTextEdit="1"/>
          </p:cNvSpPr>
          <p:nvPr>
            <p:ph type="sldImg"/>
          </p:nvPr>
        </p:nvSpPr>
        <p:spPr>
          <a:ln/>
        </p:spPr>
      </p:sp>
      <p:sp>
        <p:nvSpPr>
          <p:cNvPr id="78851" name="Rectangle 3">
            <a:extLst>
              <a:ext uri="{FF2B5EF4-FFF2-40B4-BE49-F238E27FC236}">
                <a16:creationId xmlns:a16="http://schemas.microsoft.com/office/drawing/2014/main" id="{E501C06B-0DDE-0D41-8F4D-950DBF64032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a:extLst>
              <a:ext uri="{FF2B5EF4-FFF2-40B4-BE49-F238E27FC236}">
                <a16:creationId xmlns:a16="http://schemas.microsoft.com/office/drawing/2014/main" id="{07FA21F0-19D2-8C4A-9225-9BD5E618EB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6635FA7-11BD-7C46-8381-A83F5E610B31}" type="slidenum">
              <a:rPr lang="en-US" altLang="en-US" sz="1200"/>
              <a:pPr/>
              <a:t>34</a:t>
            </a:fld>
            <a:endParaRPr lang="en-US" altLang="en-US" sz="1200"/>
          </a:p>
        </p:txBody>
      </p:sp>
      <p:sp>
        <p:nvSpPr>
          <p:cNvPr id="80898" name="Rectangle 2">
            <a:extLst>
              <a:ext uri="{FF2B5EF4-FFF2-40B4-BE49-F238E27FC236}">
                <a16:creationId xmlns:a16="http://schemas.microsoft.com/office/drawing/2014/main" id="{882050BA-DA50-5F44-8ABC-A2D2F3FCD518}"/>
              </a:ext>
            </a:extLst>
          </p:cNvPr>
          <p:cNvSpPr>
            <a:spLocks noChangeArrowheads="1" noTextEdit="1"/>
          </p:cNvSpPr>
          <p:nvPr>
            <p:ph type="sldImg"/>
          </p:nvPr>
        </p:nvSpPr>
        <p:spPr>
          <a:ln/>
        </p:spPr>
      </p:sp>
      <p:sp>
        <p:nvSpPr>
          <p:cNvPr id="80899" name="Rectangle 3">
            <a:extLst>
              <a:ext uri="{FF2B5EF4-FFF2-40B4-BE49-F238E27FC236}">
                <a16:creationId xmlns:a16="http://schemas.microsoft.com/office/drawing/2014/main" id="{2AF4B97E-6430-4240-BF24-D724E6EDC30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a:extLst>
              <a:ext uri="{FF2B5EF4-FFF2-40B4-BE49-F238E27FC236}">
                <a16:creationId xmlns:a16="http://schemas.microsoft.com/office/drawing/2014/main" id="{9F9C53E7-2AD1-B34B-94E3-2A213EFF864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35974CF-5D9B-D04E-A92C-D3CCF30B7CDB}" type="slidenum">
              <a:rPr lang="en-US" altLang="en-US" sz="1200"/>
              <a:pPr/>
              <a:t>35</a:t>
            </a:fld>
            <a:endParaRPr lang="en-US" altLang="en-US" sz="1200"/>
          </a:p>
        </p:txBody>
      </p:sp>
      <p:sp>
        <p:nvSpPr>
          <p:cNvPr id="82946" name="Rectangle 2">
            <a:extLst>
              <a:ext uri="{FF2B5EF4-FFF2-40B4-BE49-F238E27FC236}">
                <a16:creationId xmlns:a16="http://schemas.microsoft.com/office/drawing/2014/main" id="{D9EC5496-AAD7-E94B-B2F5-33CAE3D982D1}"/>
              </a:ext>
            </a:extLst>
          </p:cNvPr>
          <p:cNvSpPr>
            <a:spLocks noChangeArrowheads="1" noTextEdit="1"/>
          </p:cNvSpPr>
          <p:nvPr>
            <p:ph type="sldImg"/>
          </p:nvPr>
        </p:nvSpPr>
        <p:spPr>
          <a:ln/>
        </p:spPr>
      </p:sp>
      <p:sp>
        <p:nvSpPr>
          <p:cNvPr id="82947" name="Rectangle 3">
            <a:extLst>
              <a:ext uri="{FF2B5EF4-FFF2-40B4-BE49-F238E27FC236}">
                <a16:creationId xmlns:a16="http://schemas.microsoft.com/office/drawing/2014/main" id="{9EB4B273-87BB-A342-8944-4351B9E536F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a:extLst>
              <a:ext uri="{FF2B5EF4-FFF2-40B4-BE49-F238E27FC236}">
                <a16:creationId xmlns:a16="http://schemas.microsoft.com/office/drawing/2014/main" id="{26A0887B-4961-7941-8FED-7AA297D71DA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AC26C13-CEEA-164D-BCB8-E05256366B5F}" type="slidenum">
              <a:rPr lang="en-US" altLang="en-US" sz="1200"/>
              <a:pPr/>
              <a:t>36</a:t>
            </a:fld>
            <a:endParaRPr lang="en-US" altLang="en-US" sz="1200"/>
          </a:p>
        </p:txBody>
      </p:sp>
      <p:sp>
        <p:nvSpPr>
          <p:cNvPr id="84994" name="Rectangle 2">
            <a:extLst>
              <a:ext uri="{FF2B5EF4-FFF2-40B4-BE49-F238E27FC236}">
                <a16:creationId xmlns:a16="http://schemas.microsoft.com/office/drawing/2014/main" id="{B6780F48-6F85-A54A-B49E-3A28D9AEDF89}"/>
              </a:ext>
            </a:extLst>
          </p:cNvPr>
          <p:cNvSpPr>
            <a:spLocks noChangeArrowheads="1" noTextEdit="1"/>
          </p:cNvSpPr>
          <p:nvPr>
            <p:ph type="sldImg"/>
          </p:nvPr>
        </p:nvSpPr>
        <p:spPr>
          <a:ln/>
        </p:spPr>
      </p:sp>
      <p:sp>
        <p:nvSpPr>
          <p:cNvPr id="84995" name="Rectangle 3">
            <a:extLst>
              <a:ext uri="{FF2B5EF4-FFF2-40B4-BE49-F238E27FC236}">
                <a16:creationId xmlns:a16="http://schemas.microsoft.com/office/drawing/2014/main" id="{6AD446EC-D744-8748-8FCF-38374B77BB9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a:extLst>
              <a:ext uri="{FF2B5EF4-FFF2-40B4-BE49-F238E27FC236}">
                <a16:creationId xmlns:a16="http://schemas.microsoft.com/office/drawing/2014/main" id="{26A0887B-4961-7941-8FED-7AA297D71DA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AC26C13-CEEA-164D-BCB8-E05256366B5F}" type="slidenum">
              <a:rPr lang="en-US" altLang="en-US" sz="1200"/>
              <a:pPr/>
              <a:t>37</a:t>
            </a:fld>
            <a:endParaRPr lang="en-US" altLang="en-US" sz="1200"/>
          </a:p>
        </p:txBody>
      </p:sp>
      <p:sp>
        <p:nvSpPr>
          <p:cNvPr id="84994" name="Rectangle 2">
            <a:extLst>
              <a:ext uri="{FF2B5EF4-FFF2-40B4-BE49-F238E27FC236}">
                <a16:creationId xmlns:a16="http://schemas.microsoft.com/office/drawing/2014/main" id="{B6780F48-6F85-A54A-B49E-3A28D9AEDF89}"/>
              </a:ext>
            </a:extLst>
          </p:cNvPr>
          <p:cNvSpPr>
            <a:spLocks noChangeArrowheads="1" noTextEdit="1"/>
          </p:cNvSpPr>
          <p:nvPr>
            <p:ph type="sldImg"/>
          </p:nvPr>
        </p:nvSpPr>
        <p:spPr>
          <a:ln/>
        </p:spPr>
      </p:sp>
      <p:sp>
        <p:nvSpPr>
          <p:cNvPr id="84995" name="Rectangle 3">
            <a:extLst>
              <a:ext uri="{FF2B5EF4-FFF2-40B4-BE49-F238E27FC236}">
                <a16:creationId xmlns:a16="http://schemas.microsoft.com/office/drawing/2014/main" id="{6AD446EC-D744-8748-8FCF-38374B77BB9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9410122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a:extLst>
              <a:ext uri="{FF2B5EF4-FFF2-40B4-BE49-F238E27FC236}">
                <a16:creationId xmlns:a16="http://schemas.microsoft.com/office/drawing/2014/main" id="{60E7A1D9-B62A-7748-959E-68E1E1137E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FB09EAC-788B-9D4A-9EAB-671940700E24}" type="slidenum">
              <a:rPr lang="en-US" altLang="en-US" sz="1200"/>
              <a:pPr/>
              <a:t>38</a:t>
            </a:fld>
            <a:endParaRPr lang="en-US" altLang="en-US" sz="1200"/>
          </a:p>
        </p:txBody>
      </p:sp>
      <p:sp>
        <p:nvSpPr>
          <p:cNvPr id="87042" name="Rectangle 2">
            <a:extLst>
              <a:ext uri="{FF2B5EF4-FFF2-40B4-BE49-F238E27FC236}">
                <a16:creationId xmlns:a16="http://schemas.microsoft.com/office/drawing/2014/main" id="{87A026AE-CA11-BD4E-ADAB-12BD6BFDCE0B}"/>
              </a:ext>
            </a:extLst>
          </p:cNvPr>
          <p:cNvSpPr>
            <a:spLocks noChangeArrowheads="1" noTextEdit="1"/>
          </p:cNvSpPr>
          <p:nvPr>
            <p:ph type="sldImg"/>
          </p:nvPr>
        </p:nvSpPr>
        <p:spPr>
          <a:ln/>
        </p:spPr>
      </p:sp>
      <p:sp>
        <p:nvSpPr>
          <p:cNvPr id="87043" name="Rectangle 3">
            <a:extLst>
              <a:ext uri="{FF2B5EF4-FFF2-40B4-BE49-F238E27FC236}">
                <a16:creationId xmlns:a16="http://schemas.microsoft.com/office/drawing/2014/main" id="{8A385894-35B1-F245-AD12-6A5DFA2AE4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8886081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a:extLst>
              <a:ext uri="{FF2B5EF4-FFF2-40B4-BE49-F238E27FC236}">
                <a16:creationId xmlns:a16="http://schemas.microsoft.com/office/drawing/2014/main" id="{60E7A1D9-B62A-7748-959E-68E1E1137E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FB09EAC-788B-9D4A-9EAB-671940700E24}" type="slidenum">
              <a:rPr lang="en-US" altLang="en-US" sz="1200"/>
              <a:pPr/>
              <a:t>39</a:t>
            </a:fld>
            <a:endParaRPr lang="en-US" altLang="en-US" sz="1200"/>
          </a:p>
        </p:txBody>
      </p:sp>
      <p:sp>
        <p:nvSpPr>
          <p:cNvPr id="87042" name="Rectangle 2">
            <a:extLst>
              <a:ext uri="{FF2B5EF4-FFF2-40B4-BE49-F238E27FC236}">
                <a16:creationId xmlns:a16="http://schemas.microsoft.com/office/drawing/2014/main" id="{87A026AE-CA11-BD4E-ADAB-12BD6BFDCE0B}"/>
              </a:ext>
            </a:extLst>
          </p:cNvPr>
          <p:cNvSpPr>
            <a:spLocks noChangeArrowheads="1" noTextEdit="1"/>
          </p:cNvSpPr>
          <p:nvPr>
            <p:ph type="sldImg"/>
          </p:nvPr>
        </p:nvSpPr>
        <p:spPr>
          <a:ln/>
        </p:spPr>
      </p:sp>
      <p:sp>
        <p:nvSpPr>
          <p:cNvPr id="87043" name="Rectangle 3">
            <a:extLst>
              <a:ext uri="{FF2B5EF4-FFF2-40B4-BE49-F238E27FC236}">
                <a16:creationId xmlns:a16="http://schemas.microsoft.com/office/drawing/2014/main" id="{8A385894-35B1-F245-AD12-6A5DFA2AE4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a:extLst>
              <a:ext uri="{FF2B5EF4-FFF2-40B4-BE49-F238E27FC236}">
                <a16:creationId xmlns:a16="http://schemas.microsoft.com/office/drawing/2014/main" id="{53CD72D6-663C-C246-AA1D-702FC992344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7EDF914-5C87-0640-8C9C-5CE60D2D22A0}" type="slidenum">
              <a:rPr lang="en-US" altLang="en-US" sz="1200"/>
              <a:pPr/>
              <a:t>4</a:t>
            </a:fld>
            <a:endParaRPr lang="en-US" altLang="en-US" sz="1200"/>
          </a:p>
        </p:txBody>
      </p:sp>
      <p:sp>
        <p:nvSpPr>
          <p:cNvPr id="21506" name="Rectangle 2">
            <a:extLst>
              <a:ext uri="{FF2B5EF4-FFF2-40B4-BE49-F238E27FC236}">
                <a16:creationId xmlns:a16="http://schemas.microsoft.com/office/drawing/2014/main" id="{3A5E6174-9CEC-8B49-BE2B-5C7B451820D2}"/>
              </a:ext>
            </a:extLst>
          </p:cNvPr>
          <p:cNvSpPr>
            <a:spLocks noChangeArrowheads="1" noTextEdit="1"/>
          </p:cNvSpPr>
          <p:nvPr>
            <p:ph type="sldImg"/>
          </p:nvPr>
        </p:nvSpPr>
        <p:spPr>
          <a:ln/>
        </p:spPr>
      </p:sp>
      <p:sp>
        <p:nvSpPr>
          <p:cNvPr id="21507" name="Rectangle 3">
            <a:extLst>
              <a:ext uri="{FF2B5EF4-FFF2-40B4-BE49-F238E27FC236}">
                <a16:creationId xmlns:a16="http://schemas.microsoft.com/office/drawing/2014/main" id="{CC76A913-E42D-3145-917B-461C50558DE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a:extLst>
              <a:ext uri="{FF2B5EF4-FFF2-40B4-BE49-F238E27FC236}">
                <a16:creationId xmlns:a16="http://schemas.microsoft.com/office/drawing/2014/main" id="{60E7A1D9-B62A-7748-959E-68E1E1137E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FB09EAC-788B-9D4A-9EAB-671940700E24}" type="slidenum">
              <a:rPr lang="en-US" altLang="en-US" sz="1200"/>
              <a:pPr/>
              <a:t>40</a:t>
            </a:fld>
            <a:endParaRPr lang="en-US" altLang="en-US" sz="1200"/>
          </a:p>
        </p:txBody>
      </p:sp>
      <p:sp>
        <p:nvSpPr>
          <p:cNvPr id="87042" name="Rectangle 2">
            <a:extLst>
              <a:ext uri="{FF2B5EF4-FFF2-40B4-BE49-F238E27FC236}">
                <a16:creationId xmlns:a16="http://schemas.microsoft.com/office/drawing/2014/main" id="{87A026AE-CA11-BD4E-ADAB-12BD6BFDCE0B}"/>
              </a:ext>
            </a:extLst>
          </p:cNvPr>
          <p:cNvSpPr>
            <a:spLocks noChangeArrowheads="1" noTextEdit="1"/>
          </p:cNvSpPr>
          <p:nvPr>
            <p:ph type="sldImg"/>
          </p:nvPr>
        </p:nvSpPr>
        <p:spPr>
          <a:ln/>
        </p:spPr>
      </p:sp>
      <p:sp>
        <p:nvSpPr>
          <p:cNvPr id="87043" name="Rectangle 3">
            <a:extLst>
              <a:ext uri="{FF2B5EF4-FFF2-40B4-BE49-F238E27FC236}">
                <a16:creationId xmlns:a16="http://schemas.microsoft.com/office/drawing/2014/main" id="{8A385894-35B1-F245-AD12-6A5DFA2AE4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26230949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a:extLst>
              <a:ext uri="{FF2B5EF4-FFF2-40B4-BE49-F238E27FC236}">
                <a16:creationId xmlns:a16="http://schemas.microsoft.com/office/drawing/2014/main" id="{464B30A7-2362-4248-B4CA-2C2565503D6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31D1E06-C810-C94D-91C4-276B0CA3A803}" type="slidenum">
              <a:rPr lang="en-US" altLang="en-US" sz="1200"/>
              <a:pPr/>
              <a:t>41</a:t>
            </a:fld>
            <a:endParaRPr lang="en-US" altLang="en-US" sz="1200"/>
          </a:p>
        </p:txBody>
      </p:sp>
      <p:sp>
        <p:nvSpPr>
          <p:cNvPr id="89090" name="Rectangle 2">
            <a:extLst>
              <a:ext uri="{FF2B5EF4-FFF2-40B4-BE49-F238E27FC236}">
                <a16:creationId xmlns:a16="http://schemas.microsoft.com/office/drawing/2014/main" id="{D21621ED-73CB-7846-9B2D-5FB1A319445D}"/>
              </a:ext>
            </a:extLst>
          </p:cNvPr>
          <p:cNvSpPr>
            <a:spLocks noChangeArrowheads="1" noTextEdit="1"/>
          </p:cNvSpPr>
          <p:nvPr>
            <p:ph type="sldImg"/>
          </p:nvPr>
        </p:nvSpPr>
        <p:spPr>
          <a:ln/>
        </p:spPr>
      </p:sp>
      <p:sp>
        <p:nvSpPr>
          <p:cNvPr id="89091" name="Rectangle 3">
            <a:extLst>
              <a:ext uri="{FF2B5EF4-FFF2-40B4-BE49-F238E27FC236}">
                <a16:creationId xmlns:a16="http://schemas.microsoft.com/office/drawing/2014/main" id="{96FE4D33-06B3-8541-AC67-F4BA184855C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a:extLst>
              <a:ext uri="{FF2B5EF4-FFF2-40B4-BE49-F238E27FC236}">
                <a16:creationId xmlns:a16="http://schemas.microsoft.com/office/drawing/2014/main" id="{B250E222-85DF-3B4A-A4A5-5482BB9EC5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90BD153-C84F-234B-84C7-202452D2EB7D}" type="slidenum">
              <a:rPr lang="en-US" altLang="en-US" sz="1200"/>
              <a:pPr/>
              <a:t>5</a:t>
            </a:fld>
            <a:endParaRPr lang="en-US" altLang="en-US" sz="1200"/>
          </a:p>
        </p:txBody>
      </p:sp>
      <p:sp>
        <p:nvSpPr>
          <p:cNvPr id="23554" name="Rectangle 2">
            <a:extLst>
              <a:ext uri="{FF2B5EF4-FFF2-40B4-BE49-F238E27FC236}">
                <a16:creationId xmlns:a16="http://schemas.microsoft.com/office/drawing/2014/main" id="{2E98699E-0BEF-0441-8CBF-787E30688642}"/>
              </a:ext>
            </a:extLst>
          </p:cNvPr>
          <p:cNvSpPr>
            <a:spLocks noChangeArrowheads="1" noTextEdit="1"/>
          </p:cNvSpPr>
          <p:nvPr>
            <p:ph type="sldImg"/>
          </p:nvPr>
        </p:nvSpPr>
        <p:spPr>
          <a:ln/>
        </p:spPr>
      </p:sp>
      <p:sp>
        <p:nvSpPr>
          <p:cNvPr id="23555" name="Rectangle 3">
            <a:extLst>
              <a:ext uri="{FF2B5EF4-FFF2-40B4-BE49-F238E27FC236}">
                <a16:creationId xmlns:a16="http://schemas.microsoft.com/office/drawing/2014/main" id="{CA579E48-76A9-C940-BC20-8455A646222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a:extLst>
              <a:ext uri="{FF2B5EF4-FFF2-40B4-BE49-F238E27FC236}">
                <a16:creationId xmlns:a16="http://schemas.microsoft.com/office/drawing/2014/main" id="{8C6A01AF-917D-C545-87D9-1C9BFCF042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97EE72C-EF4B-CC41-9335-C5A7698DCF61}" type="slidenum">
              <a:rPr lang="en-US" altLang="en-US" sz="1200"/>
              <a:pPr/>
              <a:t>6</a:t>
            </a:fld>
            <a:endParaRPr lang="en-US" altLang="en-US" sz="1200"/>
          </a:p>
        </p:txBody>
      </p:sp>
      <p:sp>
        <p:nvSpPr>
          <p:cNvPr id="25602" name="Rectangle 2">
            <a:extLst>
              <a:ext uri="{FF2B5EF4-FFF2-40B4-BE49-F238E27FC236}">
                <a16:creationId xmlns:a16="http://schemas.microsoft.com/office/drawing/2014/main" id="{A3B138A2-4B54-7249-AE82-98FA64275AFE}"/>
              </a:ext>
            </a:extLst>
          </p:cNvPr>
          <p:cNvSpPr>
            <a:spLocks noChangeArrowheads="1" noTextEdit="1"/>
          </p:cNvSpPr>
          <p:nvPr>
            <p:ph type="sldImg"/>
          </p:nvPr>
        </p:nvSpPr>
        <p:spPr>
          <a:ln/>
        </p:spPr>
      </p:sp>
      <p:sp>
        <p:nvSpPr>
          <p:cNvPr id="25603" name="Rectangle 3">
            <a:extLst>
              <a:ext uri="{FF2B5EF4-FFF2-40B4-BE49-F238E27FC236}">
                <a16:creationId xmlns:a16="http://schemas.microsoft.com/office/drawing/2014/main" id="{0C6F9982-F922-C549-9F02-CC4865262D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a:extLst>
              <a:ext uri="{FF2B5EF4-FFF2-40B4-BE49-F238E27FC236}">
                <a16:creationId xmlns:a16="http://schemas.microsoft.com/office/drawing/2014/main" id="{DC49912B-BD89-F348-9174-DE4869BFDFA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766D4BE-D356-7848-9D9B-E2477C2E50F3}" type="slidenum">
              <a:rPr lang="en-US" altLang="en-US" sz="1200"/>
              <a:pPr/>
              <a:t>7</a:t>
            </a:fld>
            <a:endParaRPr lang="en-US" altLang="en-US" sz="1200"/>
          </a:p>
        </p:txBody>
      </p:sp>
      <p:sp>
        <p:nvSpPr>
          <p:cNvPr id="27650" name="Rectangle 2">
            <a:extLst>
              <a:ext uri="{FF2B5EF4-FFF2-40B4-BE49-F238E27FC236}">
                <a16:creationId xmlns:a16="http://schemas.microsoft.com/office/drawing/2014/main" id="{FE522B87-FE8C-4B4D-9E55-DF0B93C9101A}"/>
              </a:ext>
            </a:extLst>
          </p:cNvPr>
          <p:cNvSpPr>
            <a:spLocks noChangeArrowheads="1" noTextEdit="1"/>
          </p:cNvSpPr>
          <p:nvPr>
            <p:ph type="sldImg"/>
          </p:nvPr>
        </p:nvSpPr>
        <p:spPr>
          <a:ln/>
        </p:spPr>
      </p:sp>
      <p:sp>
        <p:nvSpPr>
          <p:cNvPr id="27651" name="Rectangle 3">
            <a:extLst>
              <a:ext uri="{FF2B5EF4-FFF2-40B4-BE49-F238E27FC236}">
                <a16:creationId xmlns:a16="http://schemas.microsoft.com/office/drawing/2014/main" id="{99817315-92BB-A14B-8ED1-ACA513D3E60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a:extLst>
              <a:ext uri="{FF2B5EF4-FFF2-40B4-BE49-F238E27FC236}">
                <a16:creationId xmlns:a16="http://schemas.microsoft.com/office/drawing/2014/main" id="{84B4FA34-C00C-EA4C-967A-8EAD856ABD4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CAA91EB-102C-4642-BE48-66327FF4E222}" type="slidenum">
              <a:rPr lang="en-US" altLang="en-US" sz="1200"/>
              <a:pPr/>
              <a:t>8</a:t>
            </a:fld>
            <a:endParaRPr lang="en-US" altLang="en-US" sz="1200"/>
          </a:p>
        </p:txBody>
      </p:sp>
      <p:sp>
        <p:nvSpPr>
          <p:cNvPr id="29698" name="Rectangle 2">
            <a:extLst>
              <a:ext uri="{FF2B5EF4-FFF2-40B4-BE49-F238E27FC236}">
                <a16:creationId xmlns:a16="http://schemas.microsoft.com/office/drawing/2014/main" id="{F2ACCE7C-5FD5-374D-BFA1-25963EBB3CA7}"/>
              </a:ext>
            </a:extLst>
          </p:cNvPr>
          <p:cNvSpPr>
            <a:spLocks noChangeArrowheads="1" noTextEdit="1"/>
          </p:cNvSpPr>
          <p:nvPr>
            <p:ph type="sldImg"/>
          </p:nvPr>
        </p:nvSpPr>
        <p:spPr>
          <a:ln/>
        </p:spPr>
      </p:sp>
      <p:sp>
        <p:nvSpPr>
          <p:cNvPr id="29699" name="Rectangle 3">
            <a:extLst>
              <a:ext uri="{FF2B5EF4-FFF2-40B4-BE49-F238E27FC236}">
                <a16:creationId xmlns:a16="http://schemas.microsoft.com/office/drawing/2014/main" id="{3E714D44-F21A-1B4B-AB72-E37F11CFEB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a:extLst>
              <a:ext uri="{FF2B5EF4-FFF2-40B4-BE49-F238E27FC236}">
                <a16:creationId xmlns:a16="http://schemas.microsoft.com/office/drawing/2014/main" id="{C6339D81-3771-1649-BCCA-06855E22626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337CA70-4DD8-E642-B4BA-4A36068F7CD7}" type="slidenum">
              <a:rPr lang="en-US" altLang="en-US" sz="1200"/>
              <a:pPr/>
              <a:t>9</a:t>
            </a:fld>
            <a:endParaRPr lang="en-US" altLang="en-US" sz="1200"/>
          </a:p>
        </p:txBody>
      </p:sp>
      <p:sp>
        <p:nvSpPr>
          <p:cNvPr id="31746" name="Rectangle 2">
            <a:extLst>
              <a:ext uri="{FF2B5EF4-FFF2-40B4-BE49-F238E27FC236}">
                <a16:creationId xmlns:a16="http://schemas.microsoft.com/office/drawing/2014/main" id="{3B20D7BF-DCF6-BB4F-B1C5-E66F4060D89C}"/>
              </a:ext>
            </a:extLst>
          </p:cNvPr>
          <p:cNvSpPr>
            <a:spLocks noChangeArrowheads="1" noTextEdit="1"/>
          </p:cNvSpPr>
          <p:nvPr>
            <p:ph type="sldImg"/>
          </p:nvPr>
        </p:nvSpPr>
        <p:spPr>
          <a:ln/>
        </p:spPr>
      </p:sp>
      <p:sp>
        <p:nvSpPr>
          <p:cNvPr id="31747" name="Rectangle 3">
            <a:extLst>
              <a:ext uri="{FF2B5EF4-FFF2-40B4-BE49-F238E27FC236}">
                <a16:creationId xmlns:a16="http://schemas.microsoft.com/office/drawing/2014/main" id="{0206F2EA-C3A7-E44B-ADC7-BF769C28985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1">
          <a:gsLst>
            <a:gs pos="0">
              <a:srgbClr val="7D7D7D"/>
            </a:gs>
            <a:gs pos="70000">
              <a:srgbClr val="2D2D2D"/>
            </a:gs>
            <a:gs pos="100000">
              <a:srgbClr val="242424"/>
            </a:gs>
          </a:gsLst>
          <a:lin ang="2160000"/>
        </a:gra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36816E1C-817C-5749-AD48-ECE91D4B68F8}"/>
              </a:ext>
            </a:extLst>
          </p:cNvPr>
          <p:cNvSpPr>
            <a:spLocks/>
          </p:cNvSpPr>
          <p:nvPr/>
        </p:nvSpPr>
        <p:spPr bwMode="auto">
          <a:xfrm>
            <a:off x="0" y="4751388"/>
            <a:ext cx="9144000" cy="2112962"/>
          </a:xfrm>
          <a:custGeom>
            <a:avLst/>
            <a:gdLst>
              <a:gd name="T0" fmla="*/ 0 w 5760"/>
              <a:gd name="T1" fmla="*/ 1066 h 1331"/>
              <a:gd name="T2" fmla="*/ 0 w 5760"/>
              <a:gd name="T3" fmla="*/ 1331 h 1331"/>
              <a:gd name="T4" fmla="*/ 5760 w 5760"/>
              <a:gd name="T5" fmla="*/ 1331 h 1331"/>
              <a:gd name="T6" fmla="*/ 5760 w 5760"/>
              <a:gd name="T7" fmla="*/ 0 h 1331"/>
              <a:gd name="T8" fmla="*/ 0 w 5760"/>
              <a:gd name="T9" fmla="*/ 1066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solidFill>
            <a:srgbClr val="7C7C7C">
              <a:alpha val="45097"/>
            </a:srgbClr>
          </a:solidFill>
          <a:ln>
            <a:noFill/>
          </a:ln>
          <a:effectLst>
            <a:outerShdw blurRad="50800" dist="44450" dir="16200000" algn="ctr"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5" name="Freeform 4">
            <a:extLst>
              <a:ext uri="{FF2B5EF4-FFF2-40B4-BE49-F238E27FC236}">
                <a16:creationId xmlns:a16="http://schemas.microsoft.com/office/drawing/2014/main" id="{0C56B2C8-790A-1A4E-AFC2-22C71D0AE699}"/>
              </a:ext>
            </a:extLst>
          </p:cNvPr>
          <p:cNvSpPr>
            <a:spLocks/>
          </p:cNvSpPr>
          <p:nvPr/>
        </p:nvSpPr>
        <p:spPr bwMode="auto">
          <a:xfrm>
            <a:off x="6105525" y="0"/>
            <a:ext cx="3038475" cy="6858000"/>
          </a:xfrm>
          <a:custGeom>
            <a:avLst/>
            <a:gdLst>
              <a:gd name="T0" fmla="*/ 3038475 w 1914"/>
              <a:gd name="T1" fmla="*/ 14258 h 4329"/>
              <a:gd name="T2" fmla="*/ 3038475 w 1914"/>
              <a:gd name="T3" fmla="*/ 6858000 h 4329"/>
              <a:gd name="T4" fmla="*/ 323850 w 1914"/>
              <a:gd name="T5" fmla="*/ 6854832 h 4329"/>
              <a:gd name="T6" fmla="*/ 0 w 1914"/>
              <a:gd name="T7" fmla="*/ 0 h 4329"/>
              <a:gd name="T8" fmla="*/ 3038475 w 1914"/>
              <a:gd name="T9" fmla="*/ 14258 h 4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4" h="4329">
                <a:moveTo>
                  <a:pt x="1914" y="9"/>
                </a:moveTo>
                <a:lnTo>
                  <a:pt x="1914" y="4329"/>
                </a:lnTo>
                <a:lnTo>
                  <a:pt x="204" y="4327"/>
                </a:lnTo>
                <a:cubicBezTo>
                  <a:pt x="1288" y="3574"/>
                  <a:pt x="1608" y="1590"/>
                  <a:pt x="0" y="0"/>
                </a:cubicBezTo>
                <a:lnTo>
                  <a:pt x="1914" y="9"/>
                </a:lnTo>
                <a:close/>
              </a:path>
            </a:pathLst>
          </a:custGeom>
          <a:solidFill>
            <a:srgbClr val="595959">
              <a:alpha val="39999"/>
            </a:srgbClr>
          </a:solidFill>
          <a:ln>
            <a:noFill/>
          </a:ln>
          <a:effectLst>
            <a:outerShdw blurRad="50800" dist="50800" dir="10800000" algn="ctr" rotWithShape="0">
              <a:srgbClr val="000000">
                <a:alpha val="45000"/>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6" name="Date Placeholder 29">
            <a:extLst>
              <a:ext uri="{FF2B5EF4-FFF2-40B4-BE49-F238E27FC236}">
                <a16:creationId xmlns:a16="http://schemas.microsoft.com/office/drawing/2014/main" id="{231A3D34-4A1A-7E42-BE28-81F7C63BC587}"/>
              </a:ext>
            </a:extLst>
          </p:cNvPr>
          <p:cNvSpPr>
            <a:spLocks noGrp="1"/>
          </p:cNvSpPr>
          <p:nvPr>
            <p:ph type="dt" sz="half" idx="10"/>
          </p:nvPr>
        </p:nvSpPr>
        <p:spPr/>
        <p:txBody>
          <a:bodyPr/>
          <a:lstStyle>
            <a:lvl1pPr>
              <a:defRPr/>
            </a:lvl1pPr>
          </a:lstStyle>
          <a:p>
            <a:pPr>
              <a:defRPr/>
            </a:pPr>
            <a:endParaRPr lang="en-US"/>
          </a:p>
        </p:txBody>
      </p:sp>
      <p:sp>
        <p:nvSpPr>
          <p:cNvPr id="7" name="Footer Placeholder 18">
            <a:extLst>
              <a:ext uri="{FF2B5EF4-FFF2-40B4-BE49-F238E27FC236}">
                <a16:creationId xmlns:a16="http://schemas.microsoft.com/office/drawing/2014/main" id="{4C87C59C-D807-4748-A37A-B253435194C4}"/>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id="{7AB62C81-524D-0146-B433-B40DCECDC296}"/>
              </a:ext>
            </a:extLst>
          </p:cNvPr>
          <p:cNvSpPr>
            <a:spLocks noGrp="1"/>
          </p:cNvSpPr>
          <p:nvPr>
            <p:ph type="sldNum" sz="quarter" idx="12"/>
          </p:nvPr>
        </p:nvSpPr>
        <p:spPr/>
        <p:txBody>
          <a:bodyPr/>
          <a:lstStyle>
            <a:lvl1pPr>
              <a:defRPr/>
            </a:lvl1pPr>
          </a:lstStyle>
          <a:p>
            <a:fld id="{3C838C44-A621-B144-83F4-5DD9D688FC1F}" type="slidenum">
              <a:rPr lang="en-US" altLang="en-US"/>
              <a:pPr/>
              <a:t>‹#›</a:t>
            </a:fld>
            <a:endParaRPr lang="en-US" altLang="en-US"/>
          </a:p>
        </p:txBody>
      </p:sp>
    </p:spTree>
    <p:extLst>
      <p:ext uri="{BB962C8B-B14F-4D97-AF65-F5344CB8AC3E}">
        <p14:creationId xmlns:p14="http://schemas.microsoft.com/office/powerpoint/2010/main" val="96183322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CE9E4286-93EA-D347-86AE-EE612FA0CE88}"/>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60994CF7-3580-6947-BCA4-68B171B83BA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5F7BCF5A-9756-3C42-9F62-FE4CB838E99E}"/>
              </a:ext>
            </a:extLst>
          </p:cNvPr>
          <p:cNvSpPr>
            <a:spLocks noGrp="1"/>
          </p:cNvSpPr>
          <p:nvPr>
            <p:ph type="sldNum" sz="quarter" idx="12"/>
          </p:nvPr>
        </p:nvSpPr>
        <p:spPr/>
        <p:txBody>
          <a:bodyPr/>
          <a:lstStyle>
            <a:lvl1pPr>
              <a:defRPr/>
            </a:lvl1pPr>
          </a:lstStyle>
          <a:p>
            <a:fld id="{9C821D23-A904-8B47-8746-A710E5C27D8E}" type="slidenum">
              <a:rPr lang="en-US" altLang="en-US"/>
              <a:pPr/>
              <a:t>‹#›</a:t>
            </a:fld>
            <a:endParaRPr lang="en-US" altLang="en-US"/>
          </a:p>
        </p:txBody>
      </p:sp>
    </p:spTree>
    <p:extLst>
      <p:ext uri="{BB962C8B-B14F-4D97-AF65-F5344CB8AC3E}">
        <p14:creationId xmlns:p14="http://schemas.microsoft.com/office/powerpoint/2010/main" val="3963997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365CB931-34A1-A54A-9011-C2FED0BAEA80}"/>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D6C77973-092C-6C44-A476-0F4E27521E9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D8314693-450D-7444-A9AB-0FB4DAAEC9AA}"/>
              </a:ext>
            </a:extLst>
          </p:cNvPr>
          <p:cNvSpPr>
            <a:spLocks noGrp="1"/>
          </p:cNvSpPr>
          <p:nvPr>
            <p:ph type="sldNum" sz="quarter" idx="12"/>
          </p:nvPr>
        </p:nvSpPr>
        <p:spPr/>
        <p:txBody>
          <a:bodyPr/>
          <a:lstStyle>
            <a:lvl1pPr>
              <a:defRPr/>
            </a:lvl1pPr>
          </a:lstStyle>
          <a:p>
            <a:fld id="{54425A43-7B8C-9D42-87EA-82EFD740FAFE}" type="slidenum">
              <a:rPr lang="en-US" altLang="en-US"/>
              <a:pPr/>
              <a:t>‹#›</a:t>
            </a:fld>
            <a:endParaRPr lang="en-US" altLang="en-US"/>
          </a:p>
        </p:txBody>
      </p:sp>
    </p:spTree>
    <p:extLst>
      <p:ext uri="{BB962C8B-B14F-4D97-AF65-F5344CB8AC3E}">
        <p14:creationId xmlns:p14="http://schemas.microsoft.com/office/powerpoint/2010/main" val="63761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8C57632D-4314-2544-BDC6-70A71280F5D7}"/>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0390A617-6FDD-3145-8BD0-61D4BB663C7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2B748E77-49C3-E046-9976-E1ED215F746A}"/>
              </a:ext>
            </a:extLst>
          </p:cNvPr>
          <p:cNvSpPr>
            <a:spLocks noGrp="1"/>
          </p:cNvSpPr>
          <p:nvPr>
            <p:ph type="sldNum" sz="quarter" idx="12"/>
          </p:nvPr>
        </p:nvSpPr>
        <p:spPr/>
        <p:txBody>
          <a:bodyPr/>
          <a:lstStyle>
            <a:lvl1pPr>
              <a:defRPr/>
            </a:lvl1pPr>
          </a:lstStyle>
          <a:p>
            <a:fld id="{2F962ACB-E4F7-FF4C-984E-13374126FB64}" type="slidenum">
              <a:rPr lang="en-US" altLang="en-US"/>
              <a:pPr/>
              <a:t>‹#›</a:t>
            </a:fld>
            <a:endParaRPr lang="en-US" altLang="en-US"/>
          </a:p>
        </p:txBody>
      </p:sp>
    </p:spTree>
    <p:extLst>
      <p:ext uri="{BB962C8B-B14F-4D97-AF65-F5344CB8AC3E}">
        <p14:creationId xmlns:p14="http://schemas.microsoft.com/office/powerpoint/2010/main" val="415705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rotWithShape="1">
          <a:gsLst>
            <a:gs pos="0">
              <a:srgbClr val="7D7D7D"/>
            </a:gs>
            <a:gs pos="70000">
              <a:srgbClr val="2D2D2D"/>
            </a:gs>
            <a:gs pos="100000">
              <a:srgbClr val="242424"/>
            </a:gs>
          </a:gsLst>
          <a:lin ang="2160000"/>
        </a:gra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AF05EC86-2779-8F4D-9EFE-763BEE837FE7}"/>
              </a:ext>
            </a:extLst>
          </p:cNvPr>
          <p:cNvSpPr>
            <a:spLocks/>
          </p:cNvSpPr>
          <p:nvPr/>
        </p:nvSpPr>
        <p:spPr bwMode="auto">
          <a:xfrm>
            <a:off x="0" y="4751388"/>
            <a:ext cx="9144000" cy="2112962"/>
          </a:xfrm>
          <a:custGeom>
            <a:avLst/>
            <a:gdLst>
              <a:gd name="T0" fmla="*/ 0 w 5760"/>
              <a:gd name="T1" fmla="*/ 1066 h 1331"/>
              <a:gd name="T2" fmla="*/ 0 w 5760"/>
              <a:gd name="T3" fmla="*/ 1331 h 1331"/>
              <a:gd name="T4" fmla="*/ 5760 w 5760"/>
              <a:gd name="T5" fmla="*/ 1331 h 1331"/>
              <a:gd name="T6" fmla="*/ 5760 w 5760"/>
              <a:gd name="T7" fmla="*/ 0 h 1331"/>
              <a:gd name="T8" fmla="*/ 0 w 5760"/>
              <a:gd name="T9" fmla="*/ 1066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solidFill>
            <a:srgbClr val="7C7C7C">
              <a:alpha val="45097"/>
            </a:srgbClr>
          </a:solidFill>
          <a:ln>
            <a:noFill/>
          </a:ln>
          <a:effectLst>
            <a:outerShdw blurRad="50800" dist="44450" dir="16200000" algn="ctr"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5" name="Freeform 4">
            <a:extLst>
              <a:ext uri="{FF2B5EF4-FFF2-40B4-BE49-F238E27FC236}">
                <a16:creationId xmlns:a16="http://schemas.microsoft.com/office/drawing/2014/main" id="{F9C3F7D9-4B86-584F-9BDD-1DAB6782E1FE}"/>
              </a:ext>
            </a:extLst>
          </p:cNvPr>
          <p:cNvSpPr>
            <a:spLocks/>
          </p:cNvSpPr>
          <p:nvPr/>
        </p:nvSpPr>
        <p:spPr bwMode="auto">
          <a:xfrm>
            <a:off x="6105525" y="0"/>
            <a:ext cx="3038475" cy="6858000"/>
          </a:xfrm>
          <a:custGeom>
            <a:avLst/>
            <a:gdLst>
              <a:gd name="T0" fmla="*/ 3038475 w 1914"/>
              <a:gd name="T1" fmla="*/ 14258 h 4329"/>
              <a:gd name="T2" fmla="*/ 3038475 w 1914"/>
              <a:gd name="T3" fmla="*/ 6858000 h 4329"/>
              <a:gd name="T4" fmla="*/ 323850 w 1914"/>
              <a:gd name="T5" fmla="*/ 6854832 h 4329"/>
              <a:gd name="T6" fmla="*/ 0 w 1914"/>
              <a:gd name="T7" fmla="*/ 0 h 4329"/>
              <a:gd name="T8" fmla="*/ 3038475 w 1914"/>
              <a:gd name="T9" fmla="*/ 14258 h 4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4" h="4329">
                <a:moveTo>
                  <a:pt x="1914" y="9"/>
                </a:moveTo>
                <a:lnTo>
                  <a:pt x="1914" y="4329"/>
                </a:lnTo>
                <a:lnTo>
                  <a:pt x="204" y="4327"/>
                </a:lnTo>
                <a:cubicBezTo>
                  <a:pt x="1288" y="3574"/>
                  <a:pt x="1608" y="1590"/>
                  <a:pt x="0" y="0"/>
                </a:cubicBezTo>
                <a:lnTo>
                  <a:pt x="1914" y="9"/>
                </a:lnTo>
                <a:close/>
              </a:path>
            </a:pathLst>
          </a:custGeom>
          <a:solidFill>
            <a:srgbClr val="595959">
              <a:alpha val="39999"/>
            </a:srgbClr>
          </a:solidFill>
          <a:ln>
            <a:noFill/>
          </a:ln>
          <a:effectLst>
            <a:outerShdw blurRad="50800" dist="50800" dir="10800000" algn="ctr" rotWithShape="0">
              <a:srgbClr val="000000">
                <a:alpha val="45000"/>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a16="http://schemas.microsoft.com/office/drawing/2014/main" id="{BB0BD38A-BD72-3F41-BD1B-06D18A41F99A}"/>
              </a:ext>
            </a:extLst>
          </p:cNvPr>
          <p:cNvSpPr>
            <a:spLocks noGrp="1"/>
          </p:cNvSpPr>
          <p:nvPr>
            <p:ph type="dt" sz="half" idx="10"/>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EED72C84-D159-554B-98AE-319C10FE1317}"/>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D7897263-42BA-A04F-BA6F-40D61104F5F0}"/>
              </a:ext>
            </a:extLst>
          </p:cNvPr>
          <p:cNvSpPr>
            <a:spLocks noGrp="1"/>
          </p:cNvSpPr>
          <p:nvPr>
            <p:ph type="sldNum" sz="quarter" idx="12"/>
          </p:nvPr>
        </p:nvSpPr>
        <p:spPr/>
        <p:txBody>
          <a:bodyPr/>
          <a:lstStyle>
            <a:lvl1pPr>
              <a:defRPr/>
            </a:lvl1pPr>
          </a:lstStyle>
          <a:p>
            <a:fld id="{38E7B1DD-7B90-8C42-A645-A5E66C5818CF}" type="slidenum">
              <a:rPr lang="en-US" altLang="en-US"/>
              <a:pPr/>
              <a:t>‹#›</a:t>
            </a:fld>
            <a:endParaRPr lang="en-US" altLang="en-US"/>
          </a:p>
        </p:txBody>
      </p:sp>
    </p:spTree>
    <p:extLst>
      <p:ext uri="{BB962C8B-B14F-4D97-AF65-F5344CB8AC3E}">
        <p14:creationId xmlns:p14="http://schemas.microsoft.com/office/powerpoint/2010/main" val="115538829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BA5C90FA-71D8-554D-932E-3FA72DB2FBF6}"/>
              </a:ext>
            </a:extLst>
          </p:cNvPr>
          <p:cNvSpPr>
            <a:spLocks noGrp="1"/>
          </p:cNvSpPr>
          <p:nvPr>
            <p:ph type="dt" sz="half" idx="10"/>
          </p:nvPr>
        </p:nvSpPr>
        <p:spPr/>
        <p:txBody>
          <a:bodyPr/>
          <a:lstStyle>
            <a:lvl1pPr>
              <a:defRPr/>
            </a:lvl1pPr>
          </a:lstStyle>
          <a:p>
            <a:pPr>
              <a:defRPr/>
            </a:pPr>
            <a:endParaRPr lang="en-US"/>
          </a:p>
        </p:txBody>
      </p:sp>
      <p:sp>
        <p:nvSpPr>
          <p:cNvPr id="6" name="Footer Placeholder 21">
            <a:extLst>
              <a:ext uri="{FF2B5EF4-FFF2-40B4-BE49-F238E27FC236}">
                <a16:creationId xmlns:a16="http://schemas.microsoft.com/office/drawing/2014/main" id="{D0C468AF-BA1E-1246-9BEB-C21F68D5A60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34EBABD3-F821-A34E-9E39-0FA492B8570F}"/>
              </a:ext>
            </a:extLst>
          </p:cNvPr>
          <p:cNvSpPr>
            <a:spLocks noGrp="1"/>
          </p:cNvSpPr>
          <p:nvPr>
            <p:ph type="sldNum" sz="quarter" idx="12"/>
          </p:nvPr>
        </p:nvSpPr>
        <p:spPr/>
        <p:txBody>
          <a:bodyPr/>
          <a:lstStyle>
            <a:lvl1pPr>
              <a:defRPr/>
            </a:lvl1pPr>
          </a:lstStyle>
          <a:p>
            <a:fld id="{88DF18BC-C454-1143-A4FC-1CBC7FFDE16B}" type="slidenum">
              <a:rPr lang="en-US" altLang="en-US"/>
              <a:pPr/>
              <a:t>‹#›</a:t>
            </a:fld>
            <a:endParaRPr lang="en-US" altLang="en-US"/>
          </a:p>
        </p:txBody>
      </p:sp>
    </p:spTree>
    <p:extLst>
      <p:ext uri="{BB962C8B-B14F-4D97-AF65-F5344CB8AC3E}">
        <p14:creationId xmlns:p14="http://schemas.microsoft.com/office/powerpoint/2010/main" val="3070823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4DF4788-95A8-4644-B9E3-260CAD64E6FC}"/>
              </a:ext>
            </a:extLst>
          </p:cNvPr>
          <p:cNvSpPr>
            <a:spLocks noGrp="1"/>
          </p:cNvSpPr>
          <p:nvPr>
            <p:ph type="dt" sz="half" idx="10"/>
          </p:nvPr>
        </p:nvSpPr>
        <p:spPr/>
        <p:txBody>
          <a:bodyPr/>
          <a:lstStyle>
            <a:lvl1pPr>
              <a:defRPr/>
            </a:lvl1pPr>
          </a:lstStyle>
          <a:p>
            <a:pPr>
              <a:defRPr/>
            </a:pPr>
            <a:endParaRPr lang="en-US"/>
          </a:p>
        </p:txBody>
      </p:sp>
      <p:sp>
        <p:nvSpPr>
          <p:cNvPr id="8" name="Footer Placeholder 7">
            <a:extLst>
              <a:ext uri="{FF2B5EF4-FFF2-40B4-BE49-F238E27FC236}">
                <a16:creationId xmlns:a16="http://schemas.microsoft.com/office/drawing/2014/main" id="{72D61BA5-C62D-7E40-947F-D2EB2473E33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2C75447A-911F-8E40-B87D-0A16AC6AAFBC}"/>
              </a:ext>
            </a:extLst>
          </p:cNvPr>
          <p:cNvSpPr>
            <a:spLocks noGrp="1"/>
          </p:cNvSpPr>
          <p:nvPr>
            <p:ph type="sldNum" sz="quarter" idx="12"/>
          </p:nvPr>
        </p:nvSpPr>
        <p:spPr/>
        <p:txBody>
          <a:bodyPr/>
          <a:lstStyle>
            <a:lvl1pPr>
              <a:defRPr/>
            </a:lvl1pPr>
          </a:lstStyle>
          <a:p>
            <a:fld id="{D620B4A3-ABB5-3A4A-AE86-C7A93DAE7EEF}" type="slidenum">
              <a:rPr lang="en-US" altLang="en-US"/>
              <a:pPr/>
              <a:t>‹#›</a:t>
            </a:fld>
            <a:endParaRPr lang="en-US" altLang="en-US"/>
          </a:p>
        </p:txBody>
      </p:sp>
    </p:spTree>
    <p:extLst>
      <p:ext uri="{BB962C8B-B14F-4D97-AF65-F5344CB8AC3E}">
        <p14:creationId xmlns:p14="http://schemas.microsoft.com/office/powerpoint/2010/main" val="417621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a:t>Click to edit Master title style</a:t>
            </a:r>
          </a:p>
        </p:txBody>
      </p:sp>
      <p:sp>
        <p:nvSpPr>
          <p:cNvPr id="3" name="Date Placeholder 9">
            <a:extLst>
              <a:ext uri="{FF2B5EF4-FFF2-40B4-BE49-F238E27FC236}">
                <a16:creationId xmlns:a16="http://schemas.microsoft.com/office/drawing/2014/main" id="{AE1CDF39-3B0F-A145-8707-FE148EB4E0FB}"/>
              </a:ext>
            </a:extLst>
          </p:cNvPr>
          <p:cNvSpPr>
            <a:spLocks noGrp="1"/>
          </p:cNvSpPr>
          <p:nvPr>
            <p:ph type="dt" sz="half" idx="10"/>
          </p:nvPr>
        </p:nvSpPr>
        <p:spPr/>
        <p:txBody>
          <a:bodyPr/>
          <a:lstStyle>
            <a:lvl1pPr>
              <a:defRPr/>
            </a:lvl1pPr>
          </a:lstStyle>
          <a:p>
            <a:pPr>
              <a:defRPr/>
            </a:pPr>
            <a:endParaRPr lang="en-US"/>
          </a:p>
        </p:txBody>
      </p:sp>
      <p:sp>
        <p:nvSpPr>
          <p:cNvPr id="4" name="Footer Placeholder 21">
            <a:extLst>
              <a:ext uri="{FF2B5EF4-FFF2-40B4-BE49-F238E27FC236}">
                <a16:creationId xmlns:a16="http://schemas.microsoft.com/office/drawing/2014/main" id="{C2FFADAB-CAFF-6248-8F46-F3651A96CDB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a16="http://schemas.microsoft.com/office/drawing/2014/main" id="{E0BCE962-9158-2C46-98AB-F329CCF03461}"/>
              </a:ext>
            </a:extLst>
          </p:cNvPr>
          <p:cNvSpPr>
            <a:spLocks noGrp="1"/>
          </p:cNvSpPr>
          <p:nvPr>
            <p:ph type="sldNum" sz="quarter" idx="12"/>
          </p:nvPr>
        </p:nvSpPr>
        <p:spPr/>
        <p:txBody>
          <a:bodyPr/>
          <a:lstStyle>
            <a:lvl1pPr>
              <a:defRPr/>
            </a:lvl1pPr>
          </a:lstStyle>
          <a:p>
            <a:fld id="{399BBB77-69AB-3C4E-BF87-5A30ED2D0A19}" type="slidenum">
              <a:rPr lang="en-US" altLang="en-US"/>
              <a:pPr/>
              <a:t>‹#›</a:t>
            </a:fld>
            <a:endParaRPr lang="en-US" altLang="en-US"/>
          </a:p>
        </p:txBody>
      </p:sp>
    </p:spTree>
    <p:extLst>
      <p:ext uri="{BB962C8B-B14F-4D97-AF65-F5344CB8AC3E}">
        <p14:creationId xmlns:p14="http://schemas.microsoft.com/office/powerpoint/2010/main" val="382465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FD45914A-3052-E647-BEAD-ADFAFAD8DB4A}"/>
              </a:ext>
            </a:extLst>
          </p:cNvPr>
          <p:cNvSpPr>
            <a:spLocks noGrp="1"/>
          </p:cNvSpPr>
          <p:nvPr>
            <p:ph type="dt" sz="half" idx="10"/>
          </p:nvPr>
        </p:nvSpPr>
        <p:spPr/>
        <p:txBody>
          <a:bodyPr/>
          <a:lstStyle>
            <a:lvl1pPr>
              <a:defRPr/>
            </a:lvl1pPr>
          </a:lstStyle>
          <a:p>
            <a:pPr>
              <a:defRPr/>
            </a:pPr>
            <a:endParaRPr lang="en-US"/>
          </a:p>
        </p:txBody>
      </p:sp>
      <p:sp>
        <p:nvSpPr>
          <p:cNvPr id="3" name="Footer Placeholder 21">
            <a:extLst>
              <a:ext uri="{FF2B5EF4-FFF2-40B4-BE49-F238E27FC236}">
                <a16:creationId xmlns:a16="http://schemas.microsoft.com/office/drawing/2014/main" id="{84BBBB77-DE06-3D47-BD8E-C775AF5E622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4338345C-E5C1-3747-AD7D-E377121CE1FF}"/>
              </a:ext>
            </a:extLst>
          </p:cNvPr>
          <p:cNvSpPr>
            <a:spLocks noGrp="1"/>
          </p:cNvSpPr>
          <p:nvPr>
            <p:ph type="sldNum" sz="quarter" idx="12"/>
          </p:nvPr>
        </p:nvSpPr>
        <p:spPr/>
        <p:txBody>
          <a:bodyPr/>
          <a:lstStyle>
            <a:lvl1pPr>
              <a:defRPr/>
            </a:lvl1pPr>
          </a:lstStyle>
          <a:p>
            <a:fld id="{388AFED2-30A2-4545-9A31-C3F1F81051C1}" type="slidenum">
              <a:rPr lang="en-US" altLang="en-US"/>
              <a:pPr/>
              <a:t>‹#›</a:t>
            </a:fld>
            <a:endParaRPr lang="en-US" altLang="en-US"/>
          </a:p>
        </p:txBody>
      </p:sp>
    </p:spTree>
    <p:extLst>
      <p:ext uri="{BB962C8B-B14F-4D97-AF65-F5344CB8AC3E}">
        <p14:creationId xmlns:p14="http://schemas.microsoft.com/office/powerpoint/2010/main" val="2621326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66A958-4F98-B147-B2D1-125424DDCC86}"/>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7848CD2D-21C8-C847-AF33-867E45A7F7A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53069AB0-C52F-E842-BE90-4334DEA12FC8}"/>
              </a:ext>
            </a:extLst>
          </p:cNvPr>
          <p:cNvSpPr>
            <a:spLocks noGrp="1"/>
          </p:cNvSpPr>
          <p:nvPr>
            <p:ph type="sldNum" sz="quarter" idx="12"/>
          </p:nvPr>
        </p:nvSpPr>
        <p:spPr>
          <a:xfrm>
            <a:off x="8156575" y="6421438"/>
            <a:ext cx="762000" cy="365125"/>
          </a:xfrm>
        </p:spPr>
        <p:txBody>
          <a:bodyPr/>
          <a:lstStyle>
            <a:lvl1pPr>
              <a:defRPr/>
            </a:lvl1pPr>
          </a:lstStyle>
          <a:p>
            <a:fld id="{F45344B8-1FC8-034F-B696-F90FBB05EE90}" type="slidenum">
              <a:rPr lang="en-US" altLang="en-US"/>
              <a:pPr/>
              <a:t>‹#›</a:t>
            </a:fld>
            <a:endParaRPr lang="en-US" altLang="en-US"/>
          </a:p>
        </p:txBody>
      </p:sp>
    </p:spTree>
    <p:extLst>
      <p:ext uri="{BB962C8B-B14F-4D97-AF65-F5344CB8AC3E}">
        <p14:creationId xmlns:p14="http://schemas.microsoft.com/office/powerpoint/2010/main" val="1829844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id="{2A40BE68-BAB5-284F-91FC-CE24FCE1E745}"/>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5D0E7653-4B14-ED46-A8C6-6280BA8DFC5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6F07E307-09F7-774D-BE76-4947BB4FD805}"/>
              </a:ext>
            </a:extLst>
          </p:cNvPr>
          <p:cNvSpPr>
            <a:spLocks noGrp="1"/>
          </p:cNvSpPr>
          <p:nvPr>
            <p:ph type="sldNum" sz="quarter" idx="12"/>
          </p:nvPr>
        </p:nvSpPr>
        <p:spPr/>
        <p:txBody>
          <a:bodyPr/>
          <a:lstStyle>
            <a:lvl1pPr>
              <a:defRPr/>
            </a:lvl1pPr>
          </a:lstStyle>
          <a:p>
            <a:fld id="{7A835B9E-1478-A94F-8B72-0CB4E012423A}" type="slidenum">
              <a:rPr lang="en-US" altLang="en-US"/>
              <a:pPr/>
              <a:t>‹#›</a:t>
            </a:fld>
            <a:endParaRPr lang="en-US" altLang="en-US"/>
          </a:p>
        </p:txBody>
      </p:sp>
    </p:spTree>
    <p:extLst>
      <p:ext uri="{BB962C8B-B14F-4D97-AF65-F5344CB8AC3E}">
        <p14:creationId xmlns:p14="http://schemas.microsoft.com/office/powerpoint/2010/main" val="4058998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id="{55B08907-7795-434D-ABC8-8589EFEC188A}"/>
              </a:ext>
            </a:extLst>
          </p:cNvPr>
          <p:cNvSpPr>
            <a:spLocks/>
          </p:cNvSpPr>
          <p:nvPr/>
        </p:nvSpPr>
        <p:spPr bwMode="auto">
          <a:xfrm>
            <a:off x="0" y="4751388"/>
            <a:ext cx="9144000" cy="2112962"/>
          </a:xfrm>
          <a:custGeom>
            <a:avLst/>
            <a:gdLst>
              <a:gd name="T0" fmla="*/ 0 w 5760"/>
              <a:gd name="T1" fmla="*/ 1066 h 1331"/>
              <a:gd name="T2" fmla="*/ 0 w 5760"/>
              <a:gd name="T3" fmla="*/ 1331 h 1331"/>
              <a:gd name="T4" fmla="*/ 5760 w 5760"/>
              <a:gd name="T5" fmla="*/ 1331 h 1331"/>
              <a:gd name="T6" fmla="*/ 5760 w 5760"/>
              <a:gd name="T7" fmla="*/ 0 h 1331"/>
              <a:gd name="T8" fmla="*/ 0 w 5760"/>
              <a:gd name="T9" fmla="*/ 1066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solidFill>
            <a:srgbClr val="7C7C7C">
              <a:alpha val="45097"/>
            </a:srgbClr>
          </a:solidFill>
          <a:ln>
            <a:noFill/>
          </a:ln>
          <a:effectLst>
            <a:outerShdw blurRad="50800" dist="44450" dir="16200000" algn="ctr" rotWithShape="0">
              <a:srgbClr val="000000">
                <a:alpha val="34999"/>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16" name="Freeform 15">
            <a:extLst>
              <a:ext uri="{FF2B5EF4-FFF2-40B4-BE49-F238E27FC236}">
                <a16:creationId xmlns:a16="http://schemas.microsoft.com/office/drawing/2014/main" id="{833BC17F-0EAF-B84D-AC11-D7C5D4732386}"/>
              </a:ext>
            </a:extLst>
          </p:cNvPr>
          <p:cNvSpPr>
            <a:spLocks/>
          </p:cNvSpPr>
          <p:nvPr/>
        </p:nvSpPr>
        <p:spPr bwMode="auto">
          <a:xfrm>
            <a:off x="7315200" y="0"/>
            <a:ext cx="1828800" cy="6858000"/>
          </a:xfrm>
          <a:custGeom>
            <a:avLst/>
            <a:gdLst>
              <a:gd name="T0" fmla="*/ 1828800 w 1914"/>
              <a:gd name="T1" fmla="*/ 14258 h 4329"/>
              <a:gd name="T2" fmla="*/ 1828800 w 1914"/>
              <a:gd name="T3" fmla="*/ 6858000 h 4329"/>
              <a:gd name="T4" fmla="*/ 194919 w 1914"/>
              <a:gd name="T5" fmla="*/ 6854832 h 4329"/>
              <a:gd name="T6" fmla="*/ 0 w 1914"/>
              <a:gd name="T7" fmla="*/ 0 h 4329"/>
              <a:gd name="T8" fmla="*/ 1828800 w 1914"/>
              <a:gd name="T9" fmla="*/ 14258 h 4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4" h="4329">
                <a:moveTo>
                  <a:pt x="1914" y="9"/>
                </a:moveTo>
                <a:lnTo>
                  <a:pt x="1914" y="4329"/>
                </a:lnTo>
                <a:lnTo>
                  <a:pt x="204" y="4327"/>
                </a:lnTo>
                <a:cubicBezTo>
                  <a:pt x="1288" y="3574"/>
                  <a:pt x="2082" y="1734"/>
                  <a:pt x="0" y="0"/>
                </a:cubicBezTo>
                <a:lnTo>
                  <a:pt x="1914" y="9"/>
                </a:lnTo>
                <a:close/>
              </a:path>
            </a:pathLst>
          </a:custGeom>
          <a:solidFill>
            <a:srgbClr val="595959">
              <a:alpha val="39999"/>
            </a:srgbClr>
          </a:solidFill>
          <a:ln>
            <a:noFill/>
          </a:ln>
          <a:effectLst>
            <a:outerShdw blurRad="50800" dist="50800" dir="10800000" algn="ctr" rotWithShape="0">
              <a:srgbClr val="000000">
                <a:alpha val="45000"/>
              </a:srgbClr>
            </a:outerShdw>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US"/>
          </a:p>
        </p:txBody>
      </p:sp>
      <p:sp>
        <p:nvSpPr>
          <p:cNvPr id="1028" name="Title Placeholder 8">
            <a:extLst>
              <a:ext uri="{FF2B5EF4-FFF2-40B4-BE49-F238E27FC236}">
                <a16:creationId xmlns:a16="http://schemas.microsoft.com/office/drawing/2014/main" id="{849F6401-1A8F-7043-9C0B-6569CF9C040F}"/>
              </a:ext>
            </a:extLst>
          </p:cNvPr>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6C60DEB5-7A32-224E-B959-586F208BEF7C}"/>
              </a:ext>
            </a:extLst>
          </p:cNvPr>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0A34B6F7-C0FE-6646-9135-E9C44ABE2EE9}"/>
              </a:ext>
            </a:extLst>
          </p:cNvPr>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a:solidFill>
                  <a:schemeClr val="tx2">
                    <a:shade val="50000"/>
                  </a:schemeClr>
                </a:solidFill>
                <a:latin typeface="Arial" charset="0"/>
                <a:ea typeface="ＭＳ Ｐゴシック" charset="-128"/>
                <a:cs typeface="ＭＳ Ｐゴシック" charset="-128"/>
              </a:defRPr>
            </a:lvl1pPr>
          </a:lstStyle>
          <a:p>
            <a:pPr>
              <a:defRPr/>
            </a:pPr>
            <a:endParaRPr lang="en-US"/>
          </a:p>
        </p:txBody>
      </p:sp>
      <p:sp>
        <p:nvSpPr>
          <p:cNvPr id="22" name="Footer Placeholder 21">
            <a:extLst>
              <a:ext uri="{FF2B5EF4-FFF2-40B4-BE49-F238E27FC236}">
                <a16:creationId xmlns:a16="http://schemas.microsoft.com/office/drawing/2014/main" id="{22814D37-DC8E-394D-9383-8C861C31293B}"/>
              </a:ext>
            </a:extLst>
          </p:cNvPr>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latin typeface="Arial" charset="0"/>
                <a:ea typeface="ＭＳ Ｐゴシック" charset="-128"/>
                <a:cs typeface="ＭＳ Ｐゴシック" charset="-128"/>
              </a:defRPr>
            </a:lvl1pPr>
          </a:lstStyle>
          <a:p>
            <a:pPr>
              <a:defRPr/>
            </a:pPr>
            <a:endParaRPr lang="en-US"/>
          </a:p>
        </p:txBody>
      </p:sp>
      <p:sp>
        <p:nvSpPr>
          <p:cNvPr id="18" name="Slide Number Placeholder 17">
            <a:extLst>
              <a:ext uri="{FF2B5EF4-FFF2-40B4-BE49-F238E27FC236}">
                <a16:creationId xmlns:a16="http://schemas.microsoft.com/office/drawing/2014/main" id="{B636CF9E-7AA6-A443-892F-E2B74271B829}"/>
              </a:ext>
            </a:extLst>
          </p:cNvPr>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000">
                <a:solidFill>
                  <a:srgbClr val="9B9A98"/>
                </a:solidFill>
              </a:defRPr>
            </a:lvl1pPr>
          </a:lstStyle>
          <a:p>
            <a:fld id="{58E6C03A-9D2B-2541-952C-A43D70E867C7}"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732" r:id="rId1"/>
    <p:sldLayoutId id="2147483726" r:id="rId2"/>
    <p:sldLayoutId id="2147483733" r:id="rId3"/>
    <p:sldLayoutId id="2147483727" r:id="rId4"/>
    <p:sldLayoutId id="2147483734" r:id="rId5"/>
    <p:sldLayoutId id="2147483728" r:id="rId6"/>
    <p:sldLayoutId id="2147483729" r:id="rId7"/>
    <p:sldLayoutId id="2147483735" r:id="rId8"/>
    <p:sldLayoutId id="2147483736" r:id="rId9"/>
    <p:sldLayoutId id="2147483730" r:id="rId10"/>
    <p:sldLayoutId id="2147483731" r:id="rId11"/>
  </p:sldLayoutIdLst>
  <p:txStyles>
    <p:titleStyle>
      <a:lvl1pPr algn="l" rtl="0" eaLnBrk="0" fontAlgn="base" hangingPunct="0">
        <a:spcBef>
          <a:spcPct val="0"/>
        </a:spcBef>
        <a:spcAft>
          <a:spcPct val="0"/>
        </a:spcAft>
        <a:defRPr sz="4600" kern="1200">
          <a:solidFill>
            <a:schemeClr val="tx1"/>
          </a:solidFill>
          <a:latin typeface="+mj-lt"/>
          <a:ea typeface="ＭＳ Ｐゴシック" charset="-128"/>
          <a:cs typeface="ＭＳ Ｐゴシック" charset="-128"/>
        </a:defRPr>
      </a:lvl1pPr>
      <a:lvl2pPr algn="l" rtl="0" eaLnBrk="0" fontAlgn="base" hangingPunct="0">
        <a:spcBef>
          <a:spcPct val="0"/>
        </a:spcBef>
        <a:spcAft>
          <a:spcPct val="0"/>
        </a:spcAft>
        <a:defRPr sz="4600">
          <a:solidFill>
            <a:schemeClr val="tx1"/>
          </a:solidFill>
          <a:latin typeface="Franklin Gothic Book" charset="0"/>
          <a:ea typeface="ＭＳ Ｐゴシック" charset="-128"/>
          <a:cs typeface="ＭＳ Ｐゴシック" charset="-128"/>
        </a:defRPr>
      </a:lvl2pPr>
      <a:lvl3pPr algn="l" rtl="0" eaLnBrk="0" fontAlgn="base" hangingPunct="0">
        <a:spcBef>
          <a:spcPct val="0"/>
        </a:spcBef>
        <a:spcAft>
          <a:spcPct val="0"/>
        </a:spcAft>
        <a:defRPr sz="4600">
          <a:solidFill>
            <a:schemeClr val="tx1"/>
          </a:solidFill>
          <a:latin typeface="Franklin Gothic Book" charset="0"/>
          <a:ea typeface="ＭＳ Ｐゴシック" charset="-128"/>
          <a:cs typeface="ＭＳ Ｐゴシック" charset="-128"/>
        </a:defRPr>
      </a:lvl3pPr>
      <a:lvl4pPr algn="l" rtl="0" eaLnBrk="0" fontAlgn="base" hangingPunct="0">
        <a:spcBef>
          <a:spcPct val="0"/>
        </a:spcBef>
        <a:spcAft>
          <a:spcPct val="0"/>
        </a:spcAft>
        <a:defRPr sz="4600">
          <a:solidFill>
            <a:schemeClr val="tx1"/>
          </a:solidFill>
          <a:latin typeface="Franklin Gothic Book" charset="0"/>
          <a:ea typeface="ＭＳ Ｐゴシック" charset="-128"/>
          <a:cs typeface="ＭＳ Ｐゴシック" charset="-128"/>
        </a:defRPr>
      </a:lvl4pPr>
      <a:lvl5pPr algn="l" rtl="0" eaLnBrk="0" fontAlgn="base" hangingPunct="0">
        <a:spcBef>
          <a:spcPct val="0"/>
        </a:spcBef>
        <a:spcAft>
          <a:spcPct val="0"/>
        </a:spcAft>
        <a:defRPr sz="4600">
          <a:solidFill>
            <a:schemeClr val="tx1"/>
          </a:solidFill>
          <a:latin typeface="Franklin Gothic Book" charset="0"/>
          <a:ea typeface="ＭＳ Ｐゴシック" charset="-128"/>
          <a:cs typeface="ＭＳ Ｐゴシック" charset="-128"/>
        </a:defRPr>
      </a:lvl5pPr>
      <a:lvl6pPr marL="457200" algn="l" rtl="0" fontAlgn="base">
        <a:spcBef>
          <a:spcPct val="0"/>
        </a:spcBef>
        <a:spcAft>
          <a:spcPct val="0"/>
        </a:spcAft>
        <a:defRPr sz="4600">
          <a:solidFill>
            <a:schemeClr val="tx1"/>
          </a:solidFill>
          <a:latin typeface="Franklin Gothic Book" charset="0"/>
          <a:ea typeface="ＭＳ Ｐゴシック" charset="-128"/>
          <a:cs typeface="ＭＳ Ｐゴシック" charset="-128"/>
        </a:defRPr>
      </a:lvl6pPr>
      <a:lvl7pPr marL="914400" algn="l" rtl="0" fontAlgn="base">
        <a:spcBef>
          <a:spcPct val="0"/>
        </a:spcBef>
        <a:spcAft>
          <a:spcPct val="0"/>
        </a:spcAft>
        <a:defRPr sz="4600">
          <a:solidFill>
            <a:schemeClr val="tx1"/>
          </a:solidFill>
          <a:latin typeface="Franklin Gothic Book" charset="0"/>
          <a:ea typeface="ＭＳ Ｐゴシック" charset="-128"/>
          <a:cs typeface="ＭＳ Ｐゴシック" charset="-128"/>
        </a:defRPr>
      </a:lvl7pPr>
      <a:lvl8pPr marL="1371600" algn="l" rtl="0" fontAlgn="base">
        <a:spcBef>
          <a:spcPct val="0"/>
        </a:spcBef>
        <a:spcAft>
          <a:spcPct val="0"/>
        </a:spcAft>
        <a:defRPr sz="4600">
          <a:solidFill>
            <a:schemeClr val="tx1"/>
          </a:solidFill>
          <a:latin typeface="Franklin Gothic Book" charset="0"/>
          <a:ea typeface="ＭＳ Ｐゴシック" charset="-128"/>
          <a:cs typeface="ＭＳ Ｐゴシック" charset="-128"/>
        </a:defRPr>
      </a:lvl8pPr>
      <a:lvl9pPr marL="1828800" algn="l" rtl="0" fontAlgn="base">
        <a:spcBef>
          <a:spcPct val="0"/>
        </a:spcBef>
        <a:spcAft>
          <a:spcPct val="0"/>
        </a:spcAft>
        <a:defRPr sz="4600">
          <a:solidFill>
            <a:schemeClr val="tx1"/>
          </a:solidFill>
          <a:latin typeface="Franklin Gothic Book" charset="0"/>
          <a:ea typeface="ＭＳ Ｐゴシック" charset="-128"/>
          <a:cs typeface="ＭＳ Ｐゴシック" charset="-128"/>
        </a:defRPr>
      </a:lvl9pPr>
    </p:titleStyle>
    <p:bodyStyle>
      <a:lvl1pPr marL="419100" indent="-382588" algn="l" rtl="0" eaLnBrk="0" fontAlgn="base" hangingPunct="0">
        <a:spcBef>
          <a:spcPct val="20000"/>
        </a:spcBef>
        <a:spcAft>
          <a:spcPct val="0"/>
        </a:spcAft>
        <a:buClr>
          <a:schemeClr val="accent1"/>
        </a:buClr>
        <a:buSzPct val="80000"/>
        <a:buFont typeface="Wingdings 2" pitchFamily="2" charset="2"/>
        <a:buChar char=""/>
        <a:defRPr sz="3000" kern="1200">
          <a:solidFill>
            <a:schemeClr val="tx1"/>
          </a:solidFill>
          <a:latin typeface="+mn-lt"/>
          <a:ea typeface="ＭＳ Ｐゴシック" charset="-128"/>
          <a:cs typeface="ＭＳ Ｐゴシック" charset="-128"/>
        </a:defRPr>
      </a:lvl1pPr>
      <a:lvl2pPr marL="722313" indent="-273050" algn="l" rtl="0" eaLnBrk="0" fontAlgn="base" hangingPunct="0">
        <a:spcBef>
          <a:spcPct val="20000"/>
        </a:spcBef>
        <a:spcAft>
          <a:spcPct val="0"/>
        </a:spcAft>
        <a:buClr>
          <a:schemeClr val="accent1"/>
        </a:buClr>
        <a:buSzPct val="90000"/>
        <a:buFont typeface="Wingdings 2" pitchFamily="2" charset="2"/>
        <a:buChar char=""/>
        <a:defRPr sz="2600" kern="1200">
          <a:solidFill>
            <a:schemeClr val="tx1"/>
          </a:solidFill>
          <a:latin typeface="+mn-lt"/>
          <a:ea typeface="ＭＳ Ｐゴシック" charset="-128"/>
          <a:cs typeface="+mn-cs"/>
        </a:defRPr>
      </a:lvl2pPr>
      <a:lvl3pPr marL="1004888" indent="-255588" algn="l" rtl="0" eaLnBrk="0" fontAlgn="base" hangingPunct="0">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ＭＳ Ｐゴシック" charset="-128"/>
          <a:cs typeface="+mn-cs"/>
        </a:defRPr>
      </a:lvl3pPr>
      <a:lvl4pPr marL="1279525" indent="-236538" algn="l" rtl="0" eaLnBrk="0" fontAlgn="base" hangingPunct="0">
        <a:spcBef>
          <a:spcPct val="20000"/>
        </a:spcBef>
        <a:spcAft>
          <a:spcPct val="0"/>
        </a:spcAft>
        <a:buClr>
          <a:srgbClr val="8D89A4"/>
        </a:buClr>
        <a:buSzPct val="90000"/>
        <a:buFont typeface="Wingdings 2" pitchFamily="2" charset="2"/>
        <a:buChar char=""/>
        <a:defRPr sz="2000" kern="1200">
          <a:solidFill>
            <a:schemeClr val="tx1"/>
          </a:solidFill>
          <a:latin typeface="+mn-lt"/>
          <a:ea typeface="ＭＳ Ｐゴシック" charset="-128"/>
          <a:cs typeface="+mn-cs"/>
        </a:defRPr>
      </a:lvl4pPr>
      <a:lvl5pPr marL="1489075" indent="-182563" algn="l" rtl="0" eaLnBrk="0" fontAlgn="base" hangingPunct="0">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ＭＳ Ｐゴシック" charset="-128"/>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BAEF0B3-0CF9-0648-A49E-3A4AA414EA81}"/>
              </a:ext>
            </a:extLst>
          </p:cNvPr>
          <p:cNvSpPr>
            <a:spLocks noGrp="1" noChangeArrowheads="1"/>
          </p:cNvSpPr>
          <p:nvPr>
            <p:ph type="ctrTitle"/>
          </p:nvPr>
        </p:nvSpPr>
        <p:spPr>
          <a:ln>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rmAutofit/>
          </a:bodyPr>
          <a:lstStyle/>
          <a:p>
            <a:pPr eaLnBrk="1" fontAlgn="auto" hangingPunct="1">
              <a:spcAft>
                <a:spcPts val="0"/>
              </a:spcAft>
              <a:defRPr/>
            </a:pPr>
            <a:r>
              <a:rPr>
                <a:ea typeface="+mj-ea"/>
                <a:cs typeface="+mj-cs"/>
              </a:rPr>
              <a:t>Interesting Cognitive Stuff</a:t>
            </a:r>
            <a:br>
              <a:rPr>
                <a:ea typeface="+mj-ea"/>
                <a:cs typeface="+mj-cs"/>
              </a:rPr>
            </a:br>
            <a:endParaRPr>
              <a:ea typeface="+mj-ea"/>
              <a:cs typeface="+mj-cs"/>
            </a:endParaRPr>
          </a:p>
        </p:txBody>
      </p:sp>
      <p:sp>
        <p:nvSpPr>
          <p:cNvPr id="14338" name="Rectangle 3">
            <a:extLst>
              <a:ext uri="{FF2B5EF4-FFF2-40B4-BE49-F238E27FC236}">
                <a16:creationId xmlns:a16="http://schemas.microsoft.com/office/drawing/2014/main" id="{1C933D34-3594-2B4C-937A-4E9E2EDFE47C}"/>
              </a:ext>
            </a:extLst>
          </p:cNvPr>
          <p:cNvSpPr>
            <a:spLocks noGrp="1" noChangeArrowheads="1"/>
          </p:cNvSpPr>
          <p:nvPr>
            <p:ph type="subTitle" idx="1"/>
          </p:nvPr>
        </p:nvSpPr>
        <p:spPr>
          <a:xfrm>
            <a:off x="433388" y="1544638"/>
            <a:ext cx="6480175" cy="1752600"/>
          </a:xfrm>
        </p:spPr>
        <p:txBody>
          <a:bodyPr/>
          <a:lstStyle/>
          <a:p>
            <a:pPr eaLnBrk="1" hangingPunct="1"/>
            <a:r>
              <a:rPr lang="en-US" altLang="en-US">
                <a:ea typeface="ＭＳ Ｐゴシック" panose="020B0600070205080204" pitchFamily="34" charset="-128"/>
              </a:rPr>
              <a:t>Langston, PSY 4040</a:t>
            </a:r>
          </a:p>
          <a:p>
            <a:pPr eaLnBrk="1" hangingPunct="1"/>
            <a:r>
              <a:rPr lang="en-US" altLang="en-US">
                <a:ea typeface="ＭＳ Ｐゴシック" panose="020B0600070205080204" pitchFamily="34" charset="-128"/>
              </a:rPr>
              <a:t>Cognitive Psychology</a:t>
            </a:r>
          </a:p>
          <a:p>
            <a:pPr eaLnBrk="1" hangingPunct="1"/>
            <a:r>
              <a:rPr lang="en-US" altLang="en-US">
                <a:ea typeface="ＭＳ Ｐゴシック" panose="020B0600070205080204" pitchFamily="34" charset="-128"/>
              </a:rPr>
              <a:t>Notes 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a:extLst>
              <a:ext uri="{FF2B5EF4-FFF2-40B4-BE49-F238E27FC236}">
                <a16:creationId xmlns:a16="http://schemas.microsoft.com/office/drawing/2014/main" id="{3208C3CF-C8A7-114E-AB0B-BCE10922B8A0}"/>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Counting-out Rhymes</a:t>
            </a:r>
          </a:p>
        </p:txBody>
      </p:sp>
      <p:sp>
        <p:nvSpPr>
          <p:cNvPr id="32770" name="Rectangle 3">
            <a:extLst>
              <a:ext uri="{FF2B5EF4-FFF2-40B4-BE49-F238E27FC236}">
                <a16:creationId xmlns:a16="http://schemas.microsoft.com/office/drawing/2014/main" id="{39BA166A-8057-0046-80F1-9759ABCCF8FB}"/>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Rubin (1995): Study the 24 most common rhymes in English and the 24 least common. Try to see if there are differences that might influence which ones are popular and which aren</a:t>
            </a:r>
            <a:r>
              <a:rPr lang="fr-FR" altLang="ja-JP" sz="2800">
                <a:ea typeface="ＭＳ Ｐゴシック" panose="020B0600070205080204" pitchFamily="34" charset="-128"/>
              </a:rPr>
              <a:t>’</a:t>
            </a:r>
            <a:r>
              <a:rPr lang="en-US" altLang="ja-JP" sz="2800">
                <a:ea typeface="ＭＳ Ｐゴシック" panose="020B0600070205080204" pitchFamily="34" charset="-128"/>
              </a:rPr>
              <a:t>t.</a:t>
            </a:r>
            <a:endParaRPr lang="en-US" altLang="en-US" sz="2800">
              <a:ea typeface="ＭＳ Ｐゴシック" panose="020B0600070205080204"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a:extLst>
              <a:ext uri="{FF2B5EF4-FFF2-40B4-BE49-F238E27FC236}">
                <a16:creationId xmlns:a16="http://schemas.microsoft.com/office/drawing/2014/main" id="{B766A71D-49F7-AF4F-B1E9-CF22A368847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Counting-out Rhymes</a:t>
            </a:r>
          </a:p>
        </p:txBody>
      </p:sp>
      <p:sp>
        <p:nvSpPr>
          <p:cNvPr id="34818" name="Rectangle 3">
            <a:extLst>
              <a:ext uri="{FF2B5EF4-FFF2-40B4-BE49-F238E27FC236}">
                <a16:creationId xmlns:a16="http://schemas.microsoft.com/office/drawing/2014/main" id="{9B362882-16CC-AA4F-88DD-DD44CA5B30DA}"/>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A sample of the genre:</a:t>
            </a:r>
          </a:p>
        </p:txBody>
      </p:sp>
      <p:graphicFrame>
        <p:nvGraphicFramePr>
          <p:cNvPr id="653370" name="Group 58">
            <a:extLst>
              <a:ext uri="{FF2B5EF4-FFF2-40B4-BE49-F238E27FC236}">
                <a16:creationId xmlns:a16="http://schemas.microsoft.com/office/drawing/2014/main" id="{C41A0846-015A-614B-B270-A8ABF346DEF1}"/>
              </a:ext>
            </a:extLst>
          </p:cNvPr>
          <p:cNvGraphicFramePr>
            <a:graphicFrameLocks noGrp="1"/>
          </p:cNvGraphicFramePr>
          <p:nvPr/>
        </p:nvGraphicFramePr>
        <p:xfrm>
          <a:off x="990600" y="2133600"/>
          <a:ext cx="6858000" cy="4297368"/>
        </p:xfrm>
        <a:graphic>
          <a:graphicData uri="http://schemas.openxmlformats.org/drawingml/2006/table">
            <a:tbl>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406366">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Property</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Common</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Rare</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366">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Lines per rhyme</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4.56</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4.04</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366">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Words per rhyme</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21.42</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16.96</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366">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Word repetition</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.19</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.14</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366">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Rhyme</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.24</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.21</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6366">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Alliteration</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.25</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.21</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6366">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Assonance</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.25</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.26</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6366">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End rhyme</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.79</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.63</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640073">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Poetic words on beats</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.90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.79</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6366">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Meaningful words</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.79</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.77</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34865" name="TextBox 5">
            <a:extLst>
              <a:ext uri="{FF2B5EF4-FFF2-40B4-BE49-F238E27FC236}">
                <a16:creationId xmlns:a16="http://schemas.microsoft.com/office/drawing/2014/main" id="{2AF160BF-9D92-9C4A-A227-23F421046ED1}"/>
              </a:ext>
            </a:extLst>
          </p:cNvPr>
          <p:cNvSpPr txBox="1">
            <a:spLocks noChangeArrowheads="1"/>
          </p:cNvSpPr>
          <p:nvPr/>
        </p:nvSpPr>
        <p:spPr bwMode="auto">
          <a:xfrm>
            <a:off x="914400" y="6477000"/>
            <a:ext cx="2949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Adapted from Rubin (1995, p. 231)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a:extLst>
              <a:ext uri="{FF2B5EF4-FFF2-40B4-BE49-F238E27FC236}">
                <a16:creationId xmlns:a16="http://schemas.microsoft.com/office/drawing/2014/main" id="{37D30787-DC6B-4543-AE69-3DB756963E92}"/>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Counting-out Rhymes</a:t>
            </a:r>
          </a:p>
        </p:txBody>
      </p:sp>
      <p:sp>
        <p:nvSpPr>
          <p:cNvPr id="36866" name="Rectangle 3">
            <a:extLst>
              <a:ext uri="{FF2B5EF4-FFF2-40B4-BE49-F238E27FC236}">
                <a16:creationId xmlns:a16="http://schemas.microsoft.com/office/drawing/2014/main" id="{A792D601-D2E2-6245-97F2-F7B259BF29C1}"/>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What it means:</a:t>
            </a:r>
          </a:p>
          <a:p>
            <a:pPr lvl="1" eaLnBrk="1" hangingPunct="1"/>
            <a:r>
              <a:rPr lang="en-US" altLang="en-US" sz="2400">
                <a:ea typeface="ＭＳ Ｐゴシック" panose="020B0600070205080204" pitchFamily="34" charset="-128"/>
              </a:rPr>
              <a:t>The rare and common are pretty similar, suggesting that there is a genre and the rules for making up rhymes are followed for all of them.</a:t>
            </a:r>
          </a:p>
          <a:p>
            <a:pPr lvl="1" eaLnBrk="1" hangingPunct="1"/>
            <a:r>
              <a:rPr lang="en-US" altLang="en-US" sz="2400">
                <a:ea typeface="ＭＳ Ｐゴシック" panose="020B0600070205080204" pitchFamily="34" charset="-128"/>
              </a:rPr>
              <a:t>Properties:</a:t>
            </a:r>
          </a:p>
          <a:p>
            <a:pPr lvl="2" eaLnBrk="1" hangingPunct="1"/>
            <a:r>
              <a:rPr lang="en-US" altLang="en-US" sz="2000">
                <a:ea typeface="ＭＳ Ｐゴシック" panose="020B0600070205080204" pitchFamily="34" charset="-128"/>
              </a:rPr>
              <a:t>Nonsense words (magic, ritual).</a:t>
            </a:r>
          </a:p>
          <a:p>
            <a:pPr lvl="2" eaLnBrk="1" hangingPunct="1"/>
            <a:r>
              <a:rPr lang="en-US" altLang="en-US" sz="2000">
                <a:ea typeface="ＭＳ Ｐゴシック" panose="020B0600070205080204" pitchFamily="34" charset="-128"/>
              </a:rPr>
              <a:t>Lots of poetics.</a:t>
            </a:r>
          </a:p>
          <a:p>
            <a:pPr lvl="2" eaLnBrk="1" hangingPunct="1"/>
            <a:r>
              <a:rPr lang="en-US" altLang="en-US" sz="2000">
                <a:ea typeface="ＭＳ Ｐゴシック" panose="020B0600070205080204" pitchFamily="34" charset="-128"/>
              </a:rPr>
              <a:t>Four-line rhymes with four beats per line (counting).</a:t>
            </a:r>
          </a:p>
          <a:p>
            <a:pPr lvl="2" eaLnBrk="1" hangingPunct="1"/>
            <a:r>
              <a:rPr lang="en-US" altLang="en-US" sz="2000">
                <a:ea typeface="ＭＳ Ｐゴシック" panose="020B0600070205080204" pitchFamily="34" charset="-128"/>
              </a:rPr>
              <a:t>Poetic words on beats (especially for common).</a:t>
            </a:r>
          </a:p>
          <a:p>
            <a:pPr lvl="2" eaLnBrk="1" hangingPunct="1"/>
            <a:r>
              <a:rPr lang="en-US" altLang="en-US" sz="2000">
                <a:ea typeface="ＭＳ Ｐゴシック" panose="020B0600070205080204" pitchFamily="34" charset="-128"/>
              </a:rPr>
              <a:t>Not much emphasis on meaning.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E268CE40-F4AE-3A4A-BED8-F67521205A55}"/>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Counting-out Rhymes</a:t>
            </a:r>
          </a:p>
        </p:txBody>
      </p:sp>
      <p:sp>
        <p:nvSpPr>
          <p:cNvPr id="38914" name="Rectangle 3">
            <a:extLst>
              <a:ext uri="{FF2B5EF4-FFF2-40B4-BE49-F238E27FC236}">
                <a16:creationId xmlns:a16="http://schemas.microsoft.com/office/drawing/2014/main" id="{F4ED37B3-6E57-954A-ABB9-3410A248D3D9}"/>
              </a:ext>
            </a:extLst>
          </p:cNvPr>
          <p:cNvSpPr>
            <a:spLocks noGrp="1" noChangeArrowheads="1"/>
          </p:cNvSpPr>
          <p:nvPr>
            <p:ph idx="1"/>
          </p:nvPr>
        </p:nvSpPr>
        <p:spPr/>
        <p:txBody>
          <a:bodyPr/>
          <a:lstStyle/>
          <a:p>
            <a:pPr eaLnBrk="1" hangingPunct="1">
              <a:lnSpc>
                <a:spcPct val="90000"/>
              </a:lnSpc>
            </a:pPr>
            <a:r>
              <a:rPr lang="en-US" altLang="en-US" sz="2800">
                <a:ea typeface="ＭＳ Ｐゴシック" panose="020B0600070205080204" pitchFamily="34" charset="-128"/>
              </a:rPr>
              <a:t>What does this do?</a:t>
            </a:r>
          </a:p>
          <a:p>
            <a:pPr lvl="1" eaLnBrk="1" hangingPunct="1">
              <a:lnSpc>
                <a:spcPct val="90000"/>
              </a:lnSpc>
            </a:pPr>
            <a:r>
              <a:rPr lang="en-US" altLang="en-US" sz="2400">
                <a:ea typeface="ＭＳ Ｐゴシック" panose="020B0600070205080204" pitchFamily="34" charset="-128"/>
              </a:rPr>
              <a:t>Constraint satisfaction:</a:t>
            </a:r>
          </a:p>
          <a:p>
            <a:pPr lvl="2" eaLnBrk="1" hangingPunct="1">
              <a:lnSpc>
                <a:spcPct val="90000"/>
              </a:lnSpc>
            </a:pPr>
            <a:r>
              <a:rPr lang="en-US" altLang="en-US" sz="2000">
                <a:ea typeface="ＭＳ Ｐゴシック" panose="020B0600070205080204" pitchFamily="34" charset="-128"/>
              </a:rPr>
              <a:t>Write down a word that rhymes with most.</a:t>
            </a:r>
          </a:p>
          <a:p>
            <a:pPr lvl="2" eaLnBrk="1" hangingPunct="1">
              <a:lnSpc>
                <a:spcPct val="90000"/>
              </a:lnSpc>
            </a:pPr>
            <a:r>
              <a:rPr lang="en-US" altLang="en-US" sz="2000">
                <a:ea typeface="ＭＳ Ｐゴシック" panose="020B0600070205080204" pitchFamily="34" charset="-128"/>
              </a:rPr>
              <a:t>Write down a device for calculating numbers.</a:t>
            </a:r>
          </a:p>
          <a:p>
            <a:pPr lvl="2" eaLnBrk="1" hangingPunct="1">
              <a:lnSpc>
                <a:spcPct val="90000"/>
              </a:lnSpc>
            </a:pPr>
            <a:r>
              <a:rPr lang="en-US" altLang="en-US" sz="2000">
                <a:ea typeface="ＭＳ Ｐゴシック" panose="020B0600070205080204" pitchFamily="34" charset="-128"/>
              </a:rPr>
              <a:t>Write down a word that rhymes with shuttle.</a:t>
            </a:r>
          </a:p>
          <a:p>
            <a:pPr lvl="2" eaLnBrk="1" hangingPunct="1">
              <a:lnSpc>
                <a:spcPct val="90000"/>
              </a:lnSpc>
            </a:pPr>
            <a:r>
              <a:rPr lang="en-US" altLang="en-US" sz="2000">
                <a:ea typeface="ＭＳ Ｐゴシック" panose="020B0600070205080204" pitchFamily="34" charset="-128"/>
              </a:rPr>
              <a:t>Write down a spiritual figure.</a:t>
            </a:r>
          </a:p>
          <a:p>
            <a:pPr lvl="2" eaLnBrk="1" hangingPunct="1">
              <a:lnSpc>
                <a:spcPct val="90000"/>
              </a:lnSpc>
            </a:pPr>
            <a:r>
              <a:rPr lang="en-US" altLang="en-US" sz="2000">
                <a:ea typeface="ＭＳ Ｐゴシック" panose="020B0600070205080204" pitchFamily="34" charset="-128"/>
              </a:rPr>
              <a:t>Write down a word that rhymes with peanut.</a:t>
            </a:r>
          </a:p>
          <a:p>
            <a:pPr lvl="2" eaLnBrk="1" hangingPunct="1">
              <a:lnSpc>
                <a:spcPct val="90000"/>
              </a:lnSpc>
            </a:pPr>
            <a:r>
              <a:rPr lang="en-US" altLang="en-US" sz="2000">
                <a:ea typeface="ＭＳ Ｐゴシック" panose="020B0600070205080204" pitchFamily="34" charset="-128"/>
              </a:rPr>
              <a:t>Write down a spiritual figure that rhymes with most.</a:t>
            </a:r>
          </a:p>
          <a:p>
            <a:pPr lvl="1" eaLnBrk="1" hangingPunct="1">
              <a:lnSpc>
                <a:spcPct val="90000"/>
              </a:lnSpc>
            </a:pPr>
            <a:r>
              <a:rPr lang="en-US" altLang="en-US" sz="2400">
                <a:ea typeface="ＭＳ Ｐゴシック" panose="020B0600070205080204" pitchFamily="34" charset="-128"/>
              </a:rPr>
              <a:t>Combining constraints makes the choice easy because the burden has been moved from memory to the poetics.</a:t>
            </a:r>
          </a:p>
        </p:txBody>
      </p:sp>
    </p:spTree>
    <p:extLst>
      <p:ext uri="{BB962C8B-B14F-4D97-AF65-F5344CB8AC3E}">
        <p14:creationId xmlns:p14="http://schemas.microsoft.com/office/powerpoint/2010/main" val="2490514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E268CE40-F4AE-3A4A-BED8-F67521205A55}"/>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Counting-out Rhymes</a:t>
            </a:r>
          </a:p>
        </p:txBody>
      </p:sp>
      <p:sp>
        <p:nvSpPr>
          <p:cNvPr id="38914" name="Rectangle 3">
            <a:extLst>
              <a:ext uri="{FF2B5EF4-FFF2-40B4-BE49-F238E27FC236}">
                <a16:creationId xmlns:a16="http://schemas.microsoft.com/office/drawing/2014/main" id="{F4ED37B3-6E57-954A-ABB9-3410A248D3D9}"/>
              </a:ext>
            </a:extLst>
          </p:cNvPr>
          <p:cNvSpPr>
            <a:spLocks noGrp="1" noChangeArrowheads="1"/>
          </p:cNvSpPr>
          <p:nvPr>
            <p:ph idx="1"/>
          </p:nvPr>
        </p:nvSpPr>
        <p:spPr/>
        <p:txBody>
          <a:bodyPr/>
          <a:lstStyle/>
          <a:p>
            <a:pPr eaLnBrk="1" hangingPunct="1">
              <a:lnSpc>
                <a:spcPct val="90000"/>
              </a:lnSpc>
            </a:pPr>
            <a:r>
              <a:rPr lang="en-US" altLang="en-US" sz="2800" dirty="0">
                <a:ea typeface="ＭＳ Ｐゴシック" panose="020B0600070205080204" pitchFamily="34" charset="-128"/>
              </a:rPr>
              <a:t>What does this do?</a:t>
            </a:r>
          </a:p>
          <a:p>
            <a:pPr lvl="1" eaLnBrk="1" hangingPunct="1">
              <a:lnSpc>
                <a:spcPct val="90000"/>
              </a:lnSpc>
            </a:pPr>
            <a:r>
              <a:rPr lang="en-US" altLang="en-US" sz="2400" dirty="0">
                <a:ea typeface="ＭＳ Ｐゴシック" panose="020B0600070205080204" pitchFamily="34" charset="-128"/>
              </a:rPr>
              <a:t>Constraint satisfaction:</a:t>
            </a:r>
          </a:p>
          <a:p>
            <a:pPr lvl="2" eaLnBrk="1" hangingPunct="1">
              <a:lnSpc>
                <a:spcPct val="90000"/>
              </a:lnSpc>
            </a:pPr>
            <a:r>
              <a:rPr lang="en-US" altLang="en-US" sz="2000" dirty="0">
                <a:ea typeface="ＭＳ Ｐゴシック" panose="020B0600070205080204" pitchFamily="34" charset="-128"/>
              </a:rPr>
              <a:t>Write down a word that rhymes with most.</a:t>
            </a:r>
          </a:p>
          <a:p>
            <a:pPr lvl="2" eaLnBrk="1" hangingPunct="1">
              <a:lnSpc>
                <a:spcPct val="90000"/>
              </a:lnSpc>
            </a:pPr>
            <a:r>
              <a:rPr lang="en-US" altLang="en-US" sz="2000" dirty="0">
                <a:ea typeface="ＭＳ Ｐゴシック" panose="020B0600070205080204" pitchFamily="34" charset="-128"/>
              </a:rPr>
              <a:t>Write down a spiritual figure.</a:t>
            </a:r>
          </a:p>
          <a:p>
            <a:pPr lvl="2" eaLnBrk="1" hangingPunct="1">
              <a:lnSpc>
                <a:spcPct val="90000"/>
              </a:lnSpc>
            </a:pPr>
            <a:r>
              <a:rPr lang="en-US" altLang="en-US" sz="2000" dirty="0">
                <a:ea typeface="ＭＳ Ｐゴシック" panose="020B0600070205080204" pitchFamily="34" charset="-128"/>
              </a:rPr>
              <a:t>Write down a spiritual figure that rhymes with most.</a:t>
            </a:r>
          </a:p>
          <a:p>
            <a:pPr lvl="1" eaLnBrk="1" hangingPunct="1">
              <a:lnSpc>
                <a:spcPct val="90000"/>
              </a:lnSpc>
            </a:pPr>
            <a:r>
              <a:rPr lang="en-US" altLang="en-US" sz="2200" dirty="0">
                <a:ea typeface="ＭＳ Ｐゴシック" panose="020B0600070205080204" pitchFamily="34" charset="-128"/>
              </a:rPr>
              <a:t>There are a lot of words in English that fit one constraint (host, toast, boast, coast…), but not many that fit both. If you’re telling a story and you know the properties of the word, you don’t have to remember it, it’s the one (or one of a few) that will work.</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a:extLst>
              <a:ext uri="{FF2B5EF4-FFF2-40B4-BE49-F238E27FC236}">
                <a16:creationId xmlns:a16="http://schemas.microsoft.com/office/drawing/2014/main" id="{76E8CFED-57E5-BC4A-8817-1C5005DF8F24}"/>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Counting-out Rhymes</a:t>
            </a:r>
          </a:p>
        </p:txBody>
      </p:sp>
      <p:sp>
        <p:nvSpPr>
          <p:cNvPr id="40962" name="Rectangle 3">
            <a:extLst>
              <a:ext uri="{FF2B5EF4-FFF2-40B4-BE49-F238E27FC236}">
                <a16:creationId xmlns:a16="http://schemas.microsoft.com/office/drawing/2014/main" id="{0804644F-24EF-A548-BF99-DC31C75771E9}"/>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Let</a:t>
            </a:r>
            <a:r>
              <a:rPr lang="fr-FR" altLang="ja-JP" sz="2400">
                <a:ea typeface="ＭＳ Ｐゴシック" panose="020B0600070205080204" pitchFamily="34" charset="-128"/>
              </a:rPr>
              <a:t>’</a:t>
            </a:r>
            <a:r>
              <a:rPr lang="en-US" altLang="ja-JP" sz="2400">
                <a:ea typeface="ＭＳ Ｐゴシック" panose="020B0600070205080204" pitchFamily="34" charset="-128"/>
              </a:rPr>
              <a:t>s look at the structure of one line:</a:t>
            </a:r>
          </a:p>
          <a:p>
            <a:pPr eaLnBrk="1" hangingPunct="1">
              <a:lnSpc>
                <a:spcPct val="90000"/>
              </a:lnSpc>
            </a:pPr>
            <a:r>
              <a:rPr lang="en-US" altLang="en-US" sz="2400">
                <a:ea typeface="ＭＳ Ｐゴシック" panose="020B0600070205080204" pitchFamily="34" charset="-128"/>
              </a:rPr>
              <a:t>Eenie, meenie, miney, mo:</a:t>
            </a:r>
          </a:p>
          <a:p>
            <a:pPr lvl="1" eaLnBrk="1" hangingPunct="1">
              <a:lnSpc>
                <a:spcPct val="90000"/>
              </a:lnSpc>
            </a:pPr>
            <a:r>
              <a:rPr lang="en-US" altLang="en-US" sz="2000">
                <a:ea typeface="ＭＳ Ｐゴシック" panose="020B0600070205080204" pitchFamily="34" charset="-128"/>
              </a:rPr>
              <a:t>Front to back progression (e, i, o).</a:t>
            </a:r>
          </a:p>
          <a:p>
            <a:pPr lvl="1" eaLnBrk="1" hangingPunct="1">
              <a:lnSpc>
                <a:spcPct val="90000"/>
              </a:lnSpc>
            </a:pPr>
            <a:r>
              <a:rPr lang="en-US" altLang="en-US" sz="2000">
                <a:ea typeface="ＭＳ Ｐゴシック" panose="020B0600070205080204" pitchFamily="34" charset="-128"/>
              </a:rPr>
              <a:t>Repetition of eenie in meenie.</a:t>
            </a:r>
          </a:p>
          <a:p>
            <a:pPr lvl="1" eaLnBrk="1" hangingPunct="1">
              <a:lnSpc>
                <a:spcPct val="90000"/>
              </a:lnSpc>
            </a:pPr>
            <a:r>
              <a:rPr lang="en-US" altLang="en-US" sz="2000">
                <a:ea typeface="ＭＳ Ｐゴシック" panose="020B0600070205080204" pitchFamily="34" charset="-128"/>
              </a:rPr>
              <a:t>Alliteration of meenie, miney, mo.</a:t>
            </a:r>
          </a:p>
          <a:p>
            <a:pPr lvl="1" eaLnBrk="1" hangingPunct="1">
              <a:lnSpc>
                <a:spcPct val="90000"/>
              </a:lnSpc>
            </a:pPr>
            <a:r>
              <a:rPr lang="en-US" altLang="en-US" sz="2000">
                <a:ea typeface="ＭＳ Ｐゴシック" panose="020B0600070205080204" pitchFamily="34" charset="-128"/>
              </a:rPr>
              <a:t>Rhyme eenie, meenie, miney.</a:t>
            </a:r>
          </a:p>
          <a:p>
            <a:pPr lvl="1" eaLnBrk="1" hangingPunct="1">
              <a:lnSpc>
                <a:spcPct val="90000"/>
              </a:lnSpc>
            </a:pPr>
            <a:r>
              <a:rPr lang="en-US" altLang="en-US" sz="2000">
                <a:ea typeface="ＭＳ Ｐゴシック" panose="020B0600070205080204" pitchFamily="34" charset="-128"/>
              </a:rPr>
              <a:t>Mo will rhyme with toe and go.</a:t>
            </a:r>
          </a:p>
          <a:p>
            <a:pPr lvl="1" eaLnBrk="1" hangingPunct="1">
              <a:lnSpc>
                <a:spcPct val="90000"/>
              </a:lnSpc>
            </a:pPr>
            <a:r>
              <a:rPr lang="en-US" altLang="en-US" sz="2000">
                <a:ea typeface="ＭＳ Ｐゴシック" panose="020B0600070205080204" pitchFamily="34" charset="-128"/>
              </a:rPr>
              <a:t>/n/ repeats in eenie, meenie, miney</a:t>
            </a:r>
          </a:p>
          <a:p>
            <a:pPr lvl="1" eaLnBrk="1" hangingPunct="1">
              <a:lnSpc>
                <a:spcPct val="90000"/>
              </a:lnSpc>
            </a:pPr>
            <a:r>
              <a:rPr lang="en-US" altLang="en-US" sz="2000">
                <a:ea typeface="ＭＳ Ｐゴシック" panose="020B0600070205080204" pitchFamily="34" charset="-128"/>
              </a:rPr>
              <a:t>The line repeats at the end.</a:t>
            </a:r>
          </a:p>
          <a:p>
            <a:pPr lvl="1" eaLnBrk="1" hangingPunct="1">
              <a:lnSpc>
                <a:spcPct val="90000"/>
              </a:lnSpc>
            </a:pPr>
            <a:r>
              <a:rPr lang="en-US" altLang="en-US" sz="2000">
                <a:ea typeface="ＭＳ Ｐゴシック" panose="020B0600070205080204" pitchFamily="34" charset="-128"/>
              </a:rPr>
              <a:t>Mo decides who is it and falls on a beat (won</a:t>
            </a:r>
            <a:r>
              <a:rPr lang="fr-FR" altLang="ja-JP" sz="2000">
                <a:ea typeface="ＭＳ Ｐゴシック" panose="020B0600070205080204" pitchFamily="34" charset="-128"/>
              </a:rPr>
              <a:t>’</a:t>
            </a:r>
            <a:r>
              <a:rPr lang="en-US" altLang="ja-JP" sz="2000">
                <a:ea typeface="ＭＳ Ｐゴシック" panose="020B0600070205080204" pitchFamily="34" charset="-128"/>
              </a:rPr>
              <a:t>t work if it</a:t>
            </a:r>
            <a:r>
              <a:rPr lang="fr-FR" altLang="ja-JP" sz="2000">
                <a:ea typeface="ＭＳ Ｐゴシック" panose="020B0600070205080204" pitchFamily="34" charset="-128"/>
              </a:rPr>
              <a:t>’</a:t>
            </a:r>
            <a:r>
              <a:rPr lang="en-US" altLang="ja-JP" sz="2000">
                <a:ea typeface="ＭＳ Ｐゴシック" panose="020B0600070205080204" pitchFamily="34" charset="-128"/>
              </a:rPr>
              <a:t>s monie).</a:t>
            </a:r>
            <a:endParaRPr lang="en-US" altLang="en-US" sz="2000">
              <a:ea typeface="ＭＳ Ｐゴシック" panose="020B0600070205080204" pitchFamily="3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a:extLst>
              <a:ext uri="{FF2B5EF4-FFF2-40B4-BE49-F238E27FC236}">
                <a16:creationId xmlns:a16="http://schemas.microsoft.com/office/drawing/2014/main" id="{F07B67FF-7B74-A84D-9132-997E5E3EAF80}"/>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Counting-out Rhymes</a:t>
            </a:r>
          </a:p>
        </p:txBody>
      </p:sp>
      <p:sp>
        <p:nvSpPr>
          <p:cNvPr id="43010" name="Rectangle 3">
            <a:extLst>
              <a:ext uri="{FF2B5EF4-FFF2-40B4-BE49-F238E27FC236}">
                <a16:creationId xmlns:a16="http://schemas.microsoft.com/office/drawing/2014/main" id="{53F9BCF3-A0EB-AC4B-87BF-A1E7A1629725}"/>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In other words, trying to change anything about the line would require a change to a lot of things. For example, the Scottish version is Eena, deena, dina, do.</a:t>
            </a:r>
          </a:p>
          <a:p>
            <a:pPr eaLnBrk="1" hangingPunct="1"/>
            <a:r>
              <a:rPr lang="en-US" altLang="en-US">
                <a:ea typeface="ＭＳ Ｐゴシック" panose="020B0600070205080204" pitchFamily="34" charset="-128"/>
              </a:rPr>
              <a:t>The constraints make the rhyme carry most of the burden, not memory.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a:extLst>
              <a:ext uri="{FF2B5EF4-FFF2-40B4-BE49-F238E27FC236}">
                <a16:creationId xmlns:a16="http://schemas.microsoft.com/office/drawing/2014/main" id="{0A11D53A-60B2-AF40-A2BE-26A91F3278C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Counting-out Rhymes</a:t>
            </a:r>
          </a:p>
        </p:txBody>
      </p:sp>
      <p:sp>
        <p:nvSpPr>
          <p:cNvPr id="45058" name="Rectangle 3">
            <a:extLst>
              <a:ext uri="{FF2B5EF4-FFF2-40B4-BE49-F238E27FC236}">
                <a16:creationId xmlns:a16="http://schemas.microsoft.com/office/drawing/2014/main" id="{C1C4C296-8182-364B-9C44-F2A103AB28F2}"/>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Variability in people</a:t>
            </a:r>
            <a:r>
              <a:rPr lang="fr-FR" altLang="ja-JP">
                <a:ea typeface="ＭＳ Ｐゴシック" panose="020B0600070205080204" pitchFamily="34" charset="-128"/>
              </a:rPr>
              <a:t>’</a:t>
            </a:r>
            <a:r>
              <a:rPr lang="en-US" altLang="ja-JP">
                <a:ea typeface="ＭＳ Ｐゴシック" panose="020B0600070205080204" pitchFamily="34" charset="-128"/>
              </a:rPr>
              <a:t>s recall also tells us about memory and the genre. Most of the changes are to the meaning:</a:t>
            </a:r>
            <a:endParaRPr lang="en-US" altLang="en-US">
              <a:ea typeface="ＭＳ Ｐゴシック" panose="020B0600070205080204" pitchFamily="34" charset="-128"/>
            </a:endParaRPr>
          </a:p>
        </p:txBody>
      </p:sp>
      <p:graphicFrame>
        <p:nvGraphicFramePr>
          <p:cNvPr id="666648" name="Group 24">
            <a:extLst>
              <a:ext uri="{FF2B5EF4-FFF2-40B4-BE49-F238E27FC236}">
                <a16:creationId xmlns:a16="http://schemas.microsoft.com/office/drawing/2014/main" id="{0E1410D8-AB99-1D4D-9FFB-BD9BC78F1A3A}"/>
              </a:ext>
            </a:extLst>
          </p:cNvPr>
          <p:cNvGraphicFramePr>
            <a:graphicFrameLocks noGrp="1"/>
          </p:cNvGraphicFramePr>
          <p:nvPr/>
        </p:nvGraphicFramePr>
        <p:xfrm>
          <a:off x="1066800" y="3124200"/>
          <a:ext cx="6858000" cy="2489200"/>
        </p:xfrm>
        <a:graphic>
          <a:graphicData uri="http://schemas.openxmlformats.org/drawingml/2006/table">
            <a:tbl>
              <a:tblPr/>
              <a:tblGrid>
                <a:gridCol w="3429000">
                  <a:extLst>
                    <a:ext uri="{9D8B030D-6E8A-4147-A177-3AD203B41FA5}">
                      <a16:colId xmlns:a16="http://schemas.microsoft.com/office/drawing/2014/main" val="2149940704"/>
                    </a:ext>
                  </a:extLst>
                </a:gridCol>
                <a:gridCol w="3429000">
                  <a:extLst>
                    <a:ext uri="{9D8B030D-6E8A-4147-A177-3AD203B41FA5}">
                      <a16:colId xmlns:a16="http://schemas.microsoft.com/office/drawing/2014/main" val="2489940006"/>
                    </a:ext>
                  </a:extLst>
                </a:gridCol>
              </a:tblGrid>
              <a:tr h="549275">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Change</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Percent</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3966550"/>
                  </a:ext>
                </a:extLst>
              </a:tr>
              <a:tr h="695325">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Replace story line</a:t>
                      </a:r>
                    </a:p>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(if he hollers, make him pay…)</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28%</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67363547"/>
                  </a:ext>
                </a:extLst>
              </a:tr>
              <a:tr h="695325">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Change tiger</a:t>
                      </a:r>
                    </a:p>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(next slide)</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31%</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15377953"/>
                  </a:ext>
                </a:extLst>
              </a:tr>
              <a:tr h="549275">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Miscellaneous</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38%</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4672352"/>
                  </a:ext>
                </a:extLst>
              </a:tr>
            </a:tbl>
          </a:graphicData>
        </a:graphic>
      </p:graphicFrame>
      <p:sp>
        <p:nvSpPr>
          <p:cNvPr id="45076" name="TextBox 5">
            <a:extLst>
              <a:ext uri="{FF2B5EF4-FFF2-40B4-BE49-F238E27FC236}">
                <a16:creationId xmlns:a16="http://schemas.microsoft.com/office/drawing/2014/main" id="{647A25D1-2509-9C45-8C3B-1EDF48743E22}"/>
              </a:ext>
            </a:extLst>
          </p:cNvPr>
          <p:cNvSpPr txBox="1">
            <a:spLocks noChangeArrowheads="1"/>
          </p:cNvSpPr>
          <p:nvPr/>
        </p:nvSpPr>
        <p:spPr bwMode="auto">
          <a:xfrm>
            <a:off x="1066800" y="5715000"/>
            <a:ext cx="2949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Adapted from Rubin (1995, p. 240)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a:extLst>
              <a:ext uri="{FF2B5EF4-FFF2-40B4-BE49-F238E27FC236}">
                <a16:creationId xmlns:a16="http://schemas.microsoft.com/office/drawing/2014/main" id="{E8EEDC7E-E161-D842-B507-066DF4CAE56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Counting-out Rhymes</a:t>
            </a:r>
          </a:p>
        </p:txBody>
      </p:sp>
      <p:sp>
        <p:nvSpPr>
          <p:cNvPr id="47106" name="Rectangle 3">
            <a:extLst>
              <a:ext uri="{FF2B5EF4-FFF2-40B4-BE49-F238E27FC236}">
                <a16:creationId xmlns:a16="http://schemas.microsoft.com/office/drawing/2014/main" id="{02C42D03-0D8C-6A41-8B49-7294F4589384}"/>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What about the tiger? Originally, it was the n-word. When it had to go, what came in?</a:t>
            </a:r>
          </a:p>
          <a:p>
            <a:pPr eaLnBrk="1" hangingPunct="1"/>
            <a:r>
              <a:rPr lang="en-US" altLang="en-US">
                <a:ea typeface="ＭＳ Ｐゴシック" panose="020B0600070205080204" pitchFamily="34" charset="-128"/>
              </a:rPr>
              <a:t>Rubin (1995): 73 tigers, 10 monkeys, 10 rabbits, 2 fellows, 2 piggies, and one bunny, blackbird, buyer, chicken, doggie, froggie, and wiffer waffer.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a:extLst>
              <a:ext uri="{FF2B5EF4-FFF2-40B4-BE49-F238E27FC236}">
                <a16:creationId xmlns:a16="http://schemas.microsoft.com/office/drawing/2014/main" id="{816E3C1D-6175-7349-A8A1-1E9AD993DF5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Counting-out Rhymes</a:t>
            </a:r>
          </a:p>
        </p:txBody>
      </p:sp>
      <p:sp>
        <p:nvSpPr>
          <p:cNvPr id="49154" name="Rectangle 3">
            <a:extLst>
              <a:ext uri="{FF2B5EF4-FFF2-40B4-BE49-F238E27FC236}">
                <a16:creationId xmlns:a16="http://schemas.microsoft.com/office/drawing/2014/main" id="{84E1344C-E3F0-D24F-A9E9-233DAC808272}"/>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The top 2:</a:t>
            </a:r>
          </a:p>
          <a:p>
            <a:pPr lvl="1" eaLnBrk="1" hangingPunct="1"/>
            <a:r>
              <a:rPr lang="en-US" altLang="en-US" sz="2400">
                <a:ea typeface="ＭＳ Ｐゴシック" panose="020B0600070205080204" pitchFamily="34" charset="-128"/>
              </a:rPr>
              <a:t>Tiger alliterates with toe.</a:t>
            </a:r>
          </a:p>
          <a:p>
            <a:pPr lvl="1" eaLnBrk="1" hangingPunct="1"/>
            <a:r>
              <a:rPr lang="en-US" altLang="en-US" sz="2400">
                <a:ea typeface="ＭＳ Ｐゴシック" panose="020B0600070205080204" pitchFamily="34" charset="-128"/>
              </a:rPr>
              <a:t>Monkey alliterates with meenie, miney, mo.</a:t>
            </a:r>
          </a:p>
          <a:p>
            <a:pPr lvl="1" eaLnBrk="1" hangingPunct="1"/>
            <a:r>
              <a:rPr lang="en-US" altLang="en-US" sz="2400">
                <a:ea typeface="ＭＳ Ｐゴシック" panose="020B0600070205080204" pitchFamily="34" charset="-128"/>
              </a:rPr>
              <a:t>They had to be two-syllable (check the list).</a:t>
            </a:r>
          </a:p>
          <a:p>
            <a:pPr eaLnBrk="1" hangingPunct="1"/>
            <a:r>
              <a:rPr lang="en-US" altLang="en-US" sz="2800">
                <a:ea typeface="ＭＳ Ｐゴシック" panose="020B0600070205080204" pitchFamily="34" charset="-128"/>
              </a:rPr>
              <a:t>In other words, when the rhyme changed, there was a period of instability and then the system settled on a substitution that improved the poetics.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3148CA06-CC2A-DA44-844F-47206A144A13}"/>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Where We Are</a:t>
            </a:r>
          </a:p>
        </p:txBody>
      </p:sp>
      <p:sp>
        <p:nvSpPr>
          <p:cNvPr id="16386" name="Rectangle 3">
            <a:extLst>
              <a:ext uri="{FF2B5EF4-FFF2-40B4-BE49-F238E27FC236}">
                <a16:creationId xmlns:a16="http://schemas.microsoft.com/office/drawing/2014/main" id="{596F24E4-EC6B-2742-B130-D44EF2A38228}"/>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We</a:t>
            </a:r>
            <a:r>
              <a:rPr lang="fr-FR" altLang="ja-JP" sz="2800">
                <a:ea typeface="ＭＳ Ｐゴシック" panose="020B0600070205080204" pitchFamily="34" charset="-128"/>
              </a:rPr>
              <a:t>’</a:t>
            </a:r>
            <a:r>
              <a:rPr lang="en-US" altLang="ja-JP" sz="2800">
                <a:ea typeface="ＭＳ Ｐゴシック" panose="020B0600070205080204" pitchFamily="34" charset="-128"/>
              </a:rPr>
              <a:t>re moving into higher cognition. We</a:t>
            </a:r>
            <a:r>
              <a:rPr lang="fr-FR" altLang="ja-JP" sz="2800">
                <a:ea typeface="ＭＳ Ｐゴシック" panose="020B0600070205080204" pitchFamily="34" charset="-128"/>
              </a:rPr>
              <a:t>’</a:t>
            </a:r>
            <a:r>
              <a:rPr lang="en-US" altLang="ja-JP" sz="2800">
                <a:ea typeface="ＭＳ Ｐゴシック" panose="020B0600070205080204" pitchFamily="34" charset="-128"/>
              </a:rPr>
              <a:t>ve completed our tour of the cognitive architecture and now we</a:t>
            </a:r>
            <a:r>
              <a:rPr lang="fr-FR" altLang="ja-JP" sz="2800">
                <a:ea typeface="ＭＳ Ｐゴシック" panose="020B0600070205080204" pitchFamily="34" charset="-128"/>
              </a:rPr>
              <a:t>’</a:t>
            </a:r>
            <a:r>
              <a:rPr lang="en-US" altLang="ja-JP" sz="2800">
                <a:ea typeface="ＭＳ Ｐゴシック" panose="020B0600070205080204" pitchFamily="34" charset="-128"/>
              </a:rPr>
              <a:t>re going to look at how you use it. We</a:t>
            </a:r>
            <a:r>
              <a:rPr lang="fr-FR" altLang="ja-JP" sz="2800">
                <a:ea typeface="ＭＳ Ｐゴシック" panose="020B0600070205080204" pitchFamily="34" charset="-128"/>
              </a:rPr>
              <a:t>’</a:t>
            </a:r>
            <a:r>
              <a:rPr lang="en-US" altLang="ja-JP" sz="2800">
                <a:ea typeface="ＭＳ Ｐゴシック" panose="020B0600070205080204" pitchFamily="34" charset="-128"/>
              </a:rPr>
              <a:t>re going to hit five areas:</a:t>
            </a:r>
          </a:p>
          <a:p>
            <a:pPr lvl="1" eaLnBrk="1" hangingPunct="1"/>
            <a:r>
              <a:rPr lang="en-US" altLang="en-US" sz="2400">
                <a:ea typeface="ＭＳ Ｐゴシック" panose="020B0600070205080204" pitchFamily="34" charset="-128"/>
              </a:rPr>
              <a:t>Categorization</a:t>
            </a:r>
          </a:p>
          <a:p>
            <a:pPr lvl="1" eaLnBrk="1" hangingPunct="1"/>
            <a:r>
              <a:rPr lang="en-US" altLang="en-US" sz="2400">
                <a:ea typeface="ＭＳ Ｐゴシック" panose="020B0600070205080204" pitchFamily="34" charset="-128"/>
              </a:rPr>
              <a:t>Language—Structure</a:t>
            </a:r>
          </a:p>
          <a:p>
            <a:pPr lvl="1" eaLnBrk="1" hangingPunct="1"/>
            <a:r>
              <a:rPr lang="en-US" altLang="en-US" sz="2400">
                <a:ea typeface="ＭＳ Ｐゴシック" panose="020B0600070205080204" pitchFamily="34" charset="-128"/>
              </a:rPr>
              <a:t>Language—Meaning</a:t>
            </a:r>
          </a:p>
          <a:p>
            <a:pPr lvl="1" eaLnBrk="1" hangingPunct="1"/>
            <a:r>
              <a:rPr lang="en-US" altLang="en-US" sz="2400">
                <a:ea typeface="ＭＳ Ｐゴシック" panose="020B0600070205080204" pitchFamily="34" charset="-128"/>
              </a:rPr>
              <a:t>Reasoning/Decision making</a:t>
            </a:r>
          </a:p>
          <a:p>
            <a:pPr lvl="1" eaLnBrk="1" hangingPunct="1"/>
            <a:r>
              <a:rPr lang="en-US" altLang="en-US" sz="2400">
                <a:ea typeface="ＭＳ Ｐゴシック" panose="020B0600070205080204" pitchFamily="34" charset="-128"/>
              </a:rPr>
              <a:t>Human factors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a:extLst>
              <a:ext uri="{FF2B5EF4-FFF2-40B4-BE49-F238E27FC236}">
                <a16:creationId xmlns:a16="http://schemas.microsoft.com/office/drawing/2014/main" id="{CAA7C14D-B4A0-2149-A87A-665009390B67}"/>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Counting-out Rhymes</a:t>
            </a:r>
          </a:p>
        </p:txBody>
      </p:sp>
      <p:sp>
        <p:nvSpPr>
          <p:cNvPr id="51202" name="Rectangle 3">
            <a:extLst>
              <a:ext uri="{FF2B5EF4-FFF2-40B4-BE49-F238E27FC236}">
                <a16:creationId xmlns:a16="http://schemas.microsoft.com/office/drawing/2014/main" id="{05A8C104-7378-9644-BBFE-01CBA0DD7821}"/>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Tiger:</a:t>
            </a:r>
          </a:p>
        </p:txBody>
      </p:sp>
      <p:graphicFrame>
        <p:nvGraphicFramePr>
          <p:cNvPr id="669749" name="Group 53">
            <a:extLst>
              <a:ext uri="{FF2B5EF4-FFF2-40B4-BE49-F238E27FC236}">
                <a16:creationId xmlns:a16="http://schemas.microsoft.com/office/drawing/2014/main" id="{EAA16468-EB53-F04C-B797-DA0AA1BB1686}"/>
              </a:ext>
            </a:extLst>
          </p:cNvPr>
          <p:cNvGraphicFramePr>
            <a:graphicFrameLocks noGrp="1"/>
          </p:cNvGraphicFramePr>
          <p:nvPr/>
        </p:nvGraphicFramePr>
        <p:xfrm>
          <a:off x="990600" y="2209800"/>
          <a:ext cx="6858000" cy="2565402"/>
        </p:xfrm>
        <a:graphic>
          <a:graphicData uri="http://schemas.openxmlformats.org/drawingml/2006/table">
            <a:tbl>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512763">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Year learned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N-word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Tiger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2763">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1953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56%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435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1965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2763">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1976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84%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2763">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1978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a:ln>
                            <a:noFill/>
                          </a:ln>
                          <a:solidFill>
                            <a:schemeClr val="tx1"/>
                          </a:solidFill>
                          <a:effectLst/>
                          <a:latin typeface="Trebuchet MS" charset="0"/>
                          <a:ea typeface="ヒラギノ角ゴ Pro W3" charset="-128"/>
                          <a:cs typeface="ヒラギノ角ゴ Pro W3"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1800" b="0" i="0" u="none" strike="noStrike" cap="none" normalizeH="0" baseline="0" dirty="0">
                          <a:ln>
                            <a:noFill/>
                          </a:ln>
                          <a:solidFill>
                            <a:schemeClr val="tx1"/>
                          </a:solidFill>
                          <a:effectLst/>
                          <a:latin typeface="Trebuchet MS" charset="0"/>
                          <a:ea typeface="ヒラギノ角ゴ Pro W3" charset="-128"/>
                          <a:cs typeface="ヒラギノ角ゴ Pro W3" charset="-128"/>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1229" name="TextBox 5">
            <a:extLst>
              <a:ext uri="{FF2B5EF4-FFF2-40B4-BE49-F238E27FC236}">
                <a16:creationId xmlns:a16="http://schemas.microsoft.com/office/drawing/2014/main" id="{AE9DB772-98D5-8847-A4B7-4EF66518ABE7}"/>
              </a:ext>
            </a:extLst>
          </p:cNvPr>
          <p:cNvSpPr txBox="1">
            <a:spLocks noChangeArrowheads="1"/>
          </p:cNvSpPr>
          <p:nvPr/>
        </p:nvSpPr>
        <p:spPr bwMode="auto">
          <a:xfrm>
            <a:off x="990600" y="4800600"/>
            <a:ext cx="2949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Adapted from Rubin (1995, p. 242)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a:extLst>
              <a:ext uri="{FF2B5EF4-FFF2-40B4-BE49-F238E27FC236}">
                <a16:creationId xmlns:a16="http://schemas.microsoft.com/office/drawing/2014/main" id="{0A84F8C0-0ABB-F94D-A4DF-4E24A6D77423}"/>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Counting-out Rhymes</a:t>
            </a:r>
          </a:p>
        </p:txBody>
      </p:sp>
      <p:sp>
        <p:nvSpPr>
          <p:cNvPr id="53250" name="Rectangle 3">
            <a:extLst>
              <a:ext uri="{FF2B5EF4-FFF2-40B4-BE49-F238E27FC236}">
                <a16:creationId xmlns:a16="http://schemas.microsoft.com/office/drawing/2014/main" id="{C6E59CEF-F110-F040-B84C-727D12F06610}"/>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What about historical changes? Most popular until 1860:</a:t>
            </a:r>
          </a:p>
          <a:p>
            <a:pPr lvl="1" eaLnBrk="1" hangingPunct="1"/>
            <a:r>
              <a:rPr lang="en-US" altLang="en-US" sz="2400">
                <a:ea typeface="ＭＳ Ｐゴシック" panose="020B0600070205080204" pitchFamily="34" charset="-128"/>
              </a:rPr>
              <a:t>Onery, twory, tickery, tevin</a:t>
            </a:r>
          </a:p>
          <a:p>
            <a:pPr lvl="1" eaLnBrk="1" hangingPunct="1"/>
            <a:r>
              <a:rPr lang="en-US" altLang="en-US" sz="2400">
                <a:ea typeface="ＭＳ Ｐゴシック" panose="020B0600070205080204" pitchFamily="34" charset="-128"/>
              </a:rPr>
              <a:t>Alabone, crackabone, ten and eleven</a:t>
            </a:r>
          </a:p>
          <a:p>
            <a:pPr lvl="1" eaLnBrk="1" hangingPunct="1"/>
            <a:r>
              <a:rPr lang="en-US" altLang="en-US" sz="2400">
                <a:ea typeface="ＭＳ Ｐゴシック" panose="020B0600070205080204" pitchFamily="34" charset="-128"/>
              </a:rPr>
              <a:t>Pin, pam, musky dam</a:t>
            </a:r>
          </a:p>
          <a:p>
            <a:pPr lvl="1" eaLnBrk="1" hangingPunct="1"/>
            <a:r>
              <a:rPr lang="en-US" altLang="en-US" sz="2400">
                <a:ea typeface="ＭＳ Ｐゴシック" panose="020B0600070205080204" pitchFamily="34" charset="-128"/>
              </a:rPr>
              <a:t>Tweedleum, twaddleum, twenty-one</a:t>
            </a:r>
          </a:p>
          <a:p>
            <a:pPr eaLnBrk="1" hangingPunct="1"/>
            <a:r>
              <a:rPr lang="en-US" altLang="en-US" sz="2800">
                <a:ea typeface="ＭＳ Ｐゴシック" panose="020B0600070205080204" pitchFamily="34" charset="-128"/>
              </a:rPr>
              <a:t>Where did this go and why?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a:extLst>
              <a:ext uri="{FF2B5EF4-FFF2-40B4-BE49-F238E27FC236}">
                <a16:creationId xmlns:a16="http://schemas.microsoft.com/office/drawing/2014/main" id="{A4A3C8D9-35AB-C241-BC40-B9DB6ACF00E4}"/>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Counting-out Rhymes</a:t>
            </a:r>
          </a:p>
        </p:txBody>
      </p:sp>
      <p:sp>
        <p:nvSpPr>
          <p:cNvPr id="55298" name="Rectangle 3">
            <a:extLst>
              <a:ext uri="{FF2B5EF4-FFF2-40B4-BE49-F238E27FC236}">
                <a16:creationId xmlns:a16="http://schemas.microsoft.com/office/drawing/2014/main" id="{11D49393-DD89-9F4A-91DE-6EF8F91F7D31}"/>
              </a:ext>
            </a:extLst>
          </p:cNvPr>
          <p:cNvSpPr>
            <a:spLocks noGrp="1" noChangeArrowheads="1"/>
          </p:cNvSpPr>
          <p:nvPr>
            <p:ph idx="1"/>
          </p:nvPr>
        </p:nvSpPr>
        <p:spPr/>
        <p:txBody>
          <a:bodyPr/>
          <a:lstStyle/>
          <a:p>
            <a:pPr eaLnBrk="1" hangingPunct="1"/>
            <a:endParaRPr lang="en-US" altLang="en-US" sz="2800">
              <a:ea typeface="ＭＳ Ｐゴシック" panose="020B0600070205080204" pitchFamily="34" charset="-128"/>
            </a:endParaRPr>
          </a:p>
        </p:txBody>
      </p:sp>
      <p:pic>
        <p:nvPicPr>
          <p:cNvPr id="55299" name="Picture 1" descr="Screen shot 2014-03-20 at 5.06.43 PM.png">
            <a:extLst>
              <a:ext uri="{FF2B5EF4-FFF2-40B4-BE49-F238E27FC236}">
                <a16:creationId xmlns:a16="http://schemas.microsoft.com/office/drawing/2014/main" id="{0E9B8DA7-90AA-0246-BBCF-A99DB001172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6363" y="1371600"/>
            <a:ext cx="893127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0" name="TextBox 5">
            <a:extLst>
              <a:ext uri="{FF2B5EF4-FFF2-40B4-BE49-F238E27FC236}">
                <a16:creationId xmlns:a16="http://schemas.microsoft.com/office/drawing/2014/main" id="{972306AB-81EB-BA4C-BC43-FB12B541C393}"/>
              </a:ext>
            </a:extLst>
          </p:cNvPr>
          <p:cNvSpPr txBox="1">
            <a:spLocks noChangeArrowheads="1"/>
          </p:cNvSpPr>
          <p:nvPr/>
        </p:nvSpPr>
        <p:spPr bwMode="auto">
          <a:xfrm>
            <a:off x="76200" y="6172200"/>
            <a:ext cx="18208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Rubin (1995, p. 248)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a:extLst>
              <a:ext uri="{FF2B5EF4-FFF2-40B4-BE49-F238E27FC236}">
                <a16:creationId xmlns:a16="http://schemas.microsoft.com/office/drawing/2014/main" id="{2E42D193-50BA-6F48-8EB8-E4ABE89421A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Counting-out Rhymes</a:t>
            </a:r>
          </a:p>
        </p:txBody>
      </p:sp>
      <p:sp>
        <p:nvSpPr>
          <p:cNvPr id="57346" name="Rectangle 3">
            <a:extLst>
              <a:ext uri="{FF2B5EF4-FFF2-40B4-BE49-F238E27FC236}">
                <a16:creationId xmlns:a16="http://schemas.microsoft.com/office/drawing/2014/main" id="{642049BA-3846-844E-A8AD-5B1FCFB73FA0}"/>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New favorites:</a:t>
            </a:r>
          </a:p>
          <a:p>
            <a:pPr lvl="1" eaLnBrk="1" hangingPunct="1"/>
            <a:r>
              <a:rPr lang="en-US" altLang="en-US" sz="2400">
                <a:ea typeface="ＭＳ Ｐゴシック" panose="020B0600070205080204" pitchFamily="34" charset="-128"/>
              </a:rPr>
              <a:t>Tend to be more meaningful (dual sources of constraint).</a:t>
            </a:r>
          </a:p>
          <a:p>
            <a:pPr lvl="1" eaLnBrk="1" hangingPunct="1"/>
            <a:r>
              <a:rPr lang="en-US" altLang="en-US" sz="2400">
                <a:ea typeface="ＭＳ Ｐゴシック" panose="020B0600070205080204" pitchFamily="34" charset="-128"/>
              </a:rPr>
              <a:t>Tend to be used by younger children.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a:extLst>
              <a:ext uri="{FF2B5EF4-FFF2-40B4-BE49-F238E27FC236}">
                <a16:creationId xmlns:a16="http://schemas.microsoft.com/office/drawing/2014/main" id="{E7E83346-1CB0-0A41-9C06-C1F8FEF0D26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Counting-out Rhymes</a:t>
            </a:r>
          </a:p>
        </p:txBody>
      </p:sp>
      <p:sp>
        <p:nvSpPr>
          <p:cNvPr id="59394" name="Rectangle 3">
            <a:extLst>
              <a:ext uri="{FF2B5EF4-FFF2-40B4-BE49-F238E27FC236}">
                <a16:creationId xmlns:a16="http://schemas.microsoft.com/office/drawing/2014/main" id="{16DAF2AE-478A-734E-B3AE-1F5758C640A6}"/>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What did we learn about memory by looking at materials designed to be memorized?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a:extLst>
              <a:ext uri="{FF2B5EF4-FFF2-40B4-BE49-F238E27FC236}">
                <a16:creationId xmlns:a16="http://schemas.microsoft.com/office/drawing/2014/main" id="{391FD24C-8EB4-034E-B34B-705C4D61C1CA}"/>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Counting-out Rhymes</a:t>
            </a:r>
          </a:p>
        </p:txBody>
      </p:sp>
      <p:sp>
        <p:nvSpPr>
          <p:cNvPr id="61442" name="Rectangle 3">
            <a:extLst>
              <a:ext uri="{FF2B5EF4-FFF2-40B4-BE49-F238E27FC236}">
                <a16:creationId xmlns:a16="http://schemas.microsoft.com/office/drawing/2014/main" id="{FD4885A3-2103-8149-84FD-967DF4600779}"/>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We can also test the existence of a genre by looking at rhymes from a different culture.</a:t>
            </a:r>
          </a:p>
          <a:p>
            <a:pPr eaLnBrk="1" hangingPunct="1"/>
            <a:r>
              <a:rPr lang="en-US" altLang="en-US">
                <a:ea typeface="ＭＳ Ｐゴシック" panose="020B0600070205080204" pitchFamily="34" charset="-128"/>
              </a:rPr>
              <a:t>Rubin, Ciobanu, and Langston (1997). Collect counting-out rhymes from Romanian school children in Bucharest.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a:extLst>
              <a:ext uri="{FF2B5EF4-FFF2-40B4-BE49-F238E27FC236}">
                <a16:creationId xmlns:a16="http://schemas.microsoft.com/office/drawing/2014/main" id="{EAF811D3-505E-E343-B3F7-FBC1131AF17A}"/>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Counting-out Rhymes</a:t>
            </a:r>
          </a:p>
        </p:txBody>
      </p:sp>
      <p:sp>
        <p:nvSpPr>
          <p:cNvPr id="63490" name="Rectangle 3">
            <a:extLst>
              <a:ext uri="{FF2B5EF4-FFF2-40B4-BE49-F238E27FC236}">
                <a16:creationId xmlns:a16="http://schemas.microsoft.com/office/drawing/2014/main" id="{4565C9B2-E0B1-5C49-94AE-96370ECBA158}"/>
              </a:ext>
            </a:extLst>
          </p:cNvPr>
          <p:cNvSpPr>
            <a:spLocks noGrp="1" noChangeArrowheads="1"/>
          </p:cNvSpPr>
          <p:nvPr>
            <p:ph idx="1"/>
          </p:nvPr>
        </p:nvSpPr>
        <p:spPr/>
        <p:txBody>
          <a:bodyPr/>
          <a:lstStyle/>
          <a:p>
            <a:pPr eaLnBrk="1" hangingPunct="1"/>
            <a:endParaRPr lang="en-US" altLang="en-US">
              <a:ea typeface="ＭＳ Ｐゴシック" panose="020B0600070205080204" pitchFamily="34" charset="-128"/>
            </a:endParaRPr>
          </a:p>
        </p:txBody>
      </p:sp>
      <p:graphicFrame>
        <p:nvGraphicFramePr>
          <p:cNvPr id="675894" name="Group 54">
            <a:extLst>
              <a:ext uri="{FF2B5EF4-FFF2-40B4-BE49-F238E27FC236}">
                <a16:creationId xmlns:a16="http://schemas.microsoft.com/office/drawing/2014/main" id="{5E96A84C-EFF9-0146-B0D5-4AD1ABBDE188}"/>
              </a:ext>
            </a:extLst>
          </p:cNvPr>
          <p:cNvGraphicFramePr>
            <a:graphicFrameLocks noGrp="1"/>
          </p:cNvGraphicFramePr>
          <p:nvPr/>
        </p:nvGraphicFramePr>
        <p:xfrm>
          <a:off x="990600" y="1752600"/>
          <a:ext cx="6858000" cy="4480416"/>
        </p:xfrm>
        <a:graphic>
          <a:graphicData uri="http://schemas.openxmlformats.org/drawingml/2006/table">
            <a:tbl>
              <a:tblPr/>
              <a:tblGrid>
                <a:gridCol w="1714500">
                  <a:extLst>
                    <a:ext uri="{9D8B030D-6E8A-4147-A177-3AD203B41FA5}">
                      <a16:colId xmlns:a16="http://schemas.microsoft.com/office/drawing/2014/main" val="1334155767"/>
                    </a:ext>
                  </a:extLst>
                </a:gridCol>
                <a:gridCol w="1714500">
                  <a:extLst>
                    <a:ext uri="{9D8B030D-6E8A-4147-A177-3AD203B41FA5}">
                      <a16:colId xmlns:a16="http://schemas.microsoft.com/office/drawing/2014/main" val="3890443516"/>
                    </a:ext>
                  </a:extLst>
                </a:gridCol>
                <a:gridCol w="1714500">
                  <a:extLst>
                    <a:ext uri="{9D8B030D-6E8A-4147-A177-3AD203B41FA5}">
                      <a16:colId xmlns:a16="http://schemas.microsoft.com/office/drawing/2014/main" val="1609629069"/>
                    </a:ext>
                  </a:extLst>
                </a:gridCol>
                <a:gridCol w="1714500">
                  <a:extLst>
                    <a:ext uri="{9D8B030D-6E8A-4147-A177-3AD203B41FA5}">
                      <a16:colId xmlns:a16="http://schemas.microsoft.com/office/drawing/2014/main" val="4229287510"/>
                    </a:ext>
                  </a:extLst>
                </a:gridCol>
              </a:tblGrid>
              <a:tr h="639763">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Rhyme:</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English translation:</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Rhyme:</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English translation:</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60700881"/>
                  </a:ext>
                </a:extLst>
              </a:tr>
              <a:tr h="639763">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Din oceanul Pacific</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From the Pacific ocean</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Pe o bara</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On a bar</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09802574"/>
                  </a:ext>
                </a:extLst>
              </a:tr>
              <a:tr h="639763">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A iesit un peste mic</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A little fish came out</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Se caca o cioara</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A crow was pooping</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38558743"/>
                  </a:ext>
                </a:extLst>
              </a:tr>
              <a:tr h="639763">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Si pe coada lui scria</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And on his tail was written</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Ga, ga, ga</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Ga, ga, ga</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14033628"/>
                  </a:ext>
                </a:extLst>
              </a:tr>
              <a:tr h="639763">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Iesi afara dumneata</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Out goes you</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Drept in gura ta</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Right in your mouth</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33111276"/>
                  </a:ext>
                </a:extLst>
              </a:tr>
              <a:tr h="365125">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Or:</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endPar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endPar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endPar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50301508"/>
                  </a:ext>
                </a:extLst>
              </a:tr>
              <a:tr h="914400">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Te iubesc, nu ma uita</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r>
                        <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I love you, don</a:t>
                      </a:r>
                      <a:r>
                        <a:rPr kumimoji="0" lang="fr-FR"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a:t>
                      </a:r>
                      <a:r>
                        <a:rPr kumimoji="0" lang="en-US" altLang="ja-JP"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rPr>
                        <a:t>t forget me</a:t>
                      </a:r>
                      <a:endPar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endPar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2" pitchFamily="2" charset="2"/>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1"/>
                        </a:buClr>
                        <a:buSzPct val="90000"/>
                        <a:buFont typeface="Wingdings 2" pitchFamily="2" charset="2"/>
                        <a:defRPr sz="22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85000"/>
                        <a:buFont typeface="Arial" panose="020B0604020202020204" pitchFamily="34" charset="0"/>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8D89A4"/>
                        </a:buClr>
                        <a:buSzPct val="90000"/>
                        <a:buFont typeface="Wingdings 2"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748560"/>
                        </a:buClr>
                        <a:buSzPct val="100000"/>
                        <a:buFont typeface="Arial" panose="020B0604020202020204" pitchFamily="34" charset="0"/>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Pct val="95000"/>
                        <a:buFont typeface="Monotype Sorts" pitchFamily="2" charset="2"/>
                        <a:buNone/>
                        <a:tabLst/>
                      </a:pPr>
                      <a:endParaRPr kumimoji="0" lang="en-US" altLang="en-US" sz="1800" b="0" i="0" u="none" strike="noStrike" cap="none" normalizeH="0" baseline="0">
                        <a:ln>
                          <a:noFill/>
                        </a:ln>
                        <a:solidFill>
                          <a:schemeClr val="tx1"/>
                        </a:solidFill>
                        <a:effectLst/>
                        <a:latin typeface="Trebuchet MS" panose="020B0703020202090204" pitchFamily="34" charset="0"/>
                        <a:ea typeface="ヒラギノ角ゴ Pro W3" panose="020B0300000000000000" pitchFamily="34" charset="-128"/>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62818731"/>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a:extLst>
              <a:ext uri="{FF2B5EF4-FFF2-40B4-BE49-F238E27FC236}">
                <a16:creationId xmlns:a16="http://schemas.microsoft.com/office/drawing/2014/main" id="{E780577A-F50A-324B-8D27-171C06711E2A}"/>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Counting-out Rhymes</a:t>
            </a:r>
          </a:p>
        </p:txBody>
      </p:sp>
      <p:sp>
        <p:nvSpPr>
          <p:cNvPr id="65538" name="Rectangle 3">
            <a:extLst>
              <a:ext uri="{FF2B5EF4-FFF2-40B4-BE49-F238E27FC236}">
                <a16:creationId xmlns:a16="http://schemas.microsoft.com/office/drawing/2014/main" id="{6105FA2C-7851-1246-B097-124D3B0614FA}"/>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What you find is:</a:t>
            </a:r>
          </a:p>
          <a:p>
            <a:pPr lvl="1" eaLnBrk="1" hangingPunct="1"/>
            <a:r>
              <a:rPr lang="en-US" altLang="en-US">
                <a:ea typeface="ＭＳ Ｐゴシック" panose="020B0600070205080204" pitchFamily="34" charset="-128"/>
              </a:rPr>
              <a:t>The genre holds up (the importance of poetics as a source of constraint).</a:t>
            </a:r>
          </a:p>
          <a:p>
            <a:pPr lvl="1" eaLnBrk="1" hangingPunct="1"/>
            <a:r>
              <a:rPr lang="en-US" altLang="en-US">
                <a:ea typeface="ＭＳ Ｐゴシック" panose="020B0600070205080204" pitchFamily="34" charset="-128"/>
              </a:rPr>
              <a:t>The variability reflects changes in meaning over changes in poetics.</a:t>
            </a:r>
          </a:p>
          <a:p>
            <a:pPr eaLnBrk="1" hangingPunct="1"/>
            <a:r>
              <a:rPr lang="en-US" altLang="en-US">
                <a:ea typeface="ＭＳ Ｐゴシック" panose="020B0600070205080204" pitchFamily="34" charset="-128"/>
              </a:rPr>
              <a:t>This suggests that what we found out is actually a property of memory.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a:extLst>
              <a:ext uri="{FF2B5EF4-FFF2-40B4-BE49-F238E27FC236}">
                <a16:creationId xmlns:a16="http://schemas.microsoft.com/office/drawing/2014/main" id="{9F614433-54B2-584A-A62C-C1B0F3B7F4A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Memory Over the Lifespan</a:t>
            </a:r>
          </a:p>
        </p:txBody>
      </p:sp>
      <p:sp>
        <p:nvSpPr>
          <p:cNvPr id="67586" name="Rectangle 3">
            <a:extLst>
              <a:ext uri="{FF2B5EF4-FFF2-40B4-BE49-F238E27FC236}">
                <a16:creationId xmlns:a16="http://schemas.microsoft.com/office/drawing/2014/main" id="{8E9F4760-F7F0-6E45-B252-077ACF2B1DF6}"/>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When you are older (&gt;65), what will you remember about your life?</a:t>
            </a:r>
          </a:p>
          <a:p>
            <a:pPr eaLnBrk="1" hangingPunct="1"/>
            <a:r>
              <a:rPr lang="en-US" altLang="en-US">
                <a:ea typeface="ＭＳ Ｐゴシック" panose="020B0600070205080204" pitchFamily="34" charset="-128"/>
              </a:rPr>
              <a:t>This is a good cognitive psychology question for a variety of reasons:</a:t>
            </a:r>
          </a:p>
          <a:p>
            <a:pPr lvl="1" eaLnBrk="1" hangingPunct="1"/>
            <a:r>
              <a:rPr lang="en-US" altLang="en-US">
                <a:ea typeface="ＭＳ Ｐゴシック" panose="020B0600070205080204" pitchFamily="34" charset="-128"/>
              </a:rPr>
              <a:t>The method used to find out takes some creativity.</a:t>
            </a:r>
          </a:p>
          <a:p>
            <a:pPr lvl="1" eaLnBrk="1" hangingPunct="1"/>
            <a:r>
              <a:rPr lang="en-US" altLang="en-US">
                <a:ea typeface="ＭＳ Ｐゴシック" panose="020B0600070205080204" pitchFamily="34" charset="-128"/>
              </a:rPr>
              <a:t>The results are interesting.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a:extLst>
              <a:ext uri="{FF2B5EF4-FFF2-40B4-BE49-F238E27FC236}">
                <a16:creationId xmlns:a16="http://schemas.microsoft.com/office/drawing/2014/main" id="{E7C0E643-C3D4-2547-A06D-E875F46F6BA7}"/>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Memory Over the Lifespan</a:t>
            </a:r>
          </a:p>
        </p:txBody>
      </p:sp>
      <p:sp>
        <p:nvSpPr>
          <p:cNvPr id="69634" name="Rectangle 3">
            <a:extLst>
              <a:ext uri="{FF2B5EF4-FFF2-40B4-BE49-F238E27FC236}">
                <a16:creationId xmlns:a16="http://schemas.microsoft.com/office/drawing/2014/main" id="{D11341B0-63A5-7446-B821-58CC7C247675}"/>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Method:</a:t>
            </a:r>
          </a:p>
          <a:p>
            <a:pPr lvl="1" eaLnBrk="1" hangingPunct="1">
              <a:lnSpc>
                <a:spcPct val="90000"/>
              </a:lnSpc>
            </a:pPr>
            <a:r>
              <a:rPr lang="en-US" altLang="en-US" sz="2000">
                <a:ea typeface="ＭＳ Ｐゴシック" panose="020B0600070205080204" pitchFamily="34" charset="-128"/>
              </a:rPr>
              <a:t>We can cue people with common words and ask them to write about the first memory that comes to mind (clear and distinct, and they participated in it). After they write about it, they date it (Robinson, 1976).</a:t>
            </a:r>
          </a:p>
          <a:p>
            <a:pPr lvl="1" eaLnBrk="1" hangingPunct="1">
              <a:lnSpc>
                <a:spcPct val="90000"/>
              </a:lnSpc>
            </a:pPr>
            <a:r>
              <a:rPr lang="en-US" altLang="en-US" sz="2000">
                <a:ea typeface="ＭＳ Ｐゴシック" panose="020B0600070205080204" pitchFamily="34" charset="-128"/>
              </a:rPr>
              <a:t>To validate the memory, we could ask about things that can be verified (e.g., news, music, sports).</a:t>
            </a:r>
          </a:p>
          <a:p>
            <a:pPr eaLnBrk="1" hangingPunct="1">
              <a:lnSpc>
                <a:spcPct val="90000"/>
              </a:lnSpc>
            </a:pPr>
            <a:r>
              <a:rPr lang="en-US" altLang="en-US" sz="2400">
                <a:ea typeface="ＭＳ Ｐゴシック" panose="020B0600070205080204" pitchFamily="34" charset="-128"/>
              </a:rPr>
              <a:t>If you plot the number of memories produced against age, you get a graph like this (Jansari &amp; Parkin, 1996)…</a:t>
            </a:r>
          </a:p>
          <a:p>
            <a:pPr lvl="1" eaLnBrk="1" hangingPunct="1">
              <a:lnSpc>
                <a:spcPct val="90000"/>
              </a:lnSpc>
            </a:pPr>
            <a:endParaRPr lang="en-US" altLang="en-US" sz="2000">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5FCB1807-8FD4-F741-B489-ACA7372EE784}"/>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Where We Are</a:t>
            </a:r>
          </a:p>
        </p:txBody>
      </p:sp>
      <p:sp>
        <p:nvSpPr>
          <p:cNvPr id="18434" name="Rectangle 3">
            <a:extLst>
              <a:ext uri="{FF2B5EF4-FFF2-40B4-BE49-F238E27FC236}">
                <a16:creationId xmlns:a16="http://schemas.microsoft.com/office/drawing/2014/main" id="{8F769C6D-5E46-2F40-B4BC-9EF9A973F9A8}"/>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We have covered categorization, which can be incorporated into our discussion of semantic long-term memory.</a:t>
            </a:r>
          </a:p>
          <a:p>
            <a:pPr eaLnBrk="1" hangingPunct="1"/>
            <a:r>
              <a:rPr lang="en-US" altLang="en-US" sz="2800">
                <a:ea typeface="ＭＳ Ｐゴシック" panose="020B0600070205080204" pitchFamily="34" charset="-128"/>
              </a:rPr>
              <a:t>We have some additional higher cognitive processes to consider, but I want to take a little detour to talk about some things that don</a:t>
            </a:r>
            <a:r>
              <a:rPr lang="fr-FR" altLang="ja-JP" sz="2800">
                <a:ea typeface="ＭＳ Ｐゴシック" panose="020B0600070205080204" pitchFamily="34" charset="-128"/>
              </a:rPr>
              <a:t>’</a:t>
            </a:r>
            <a:r>
              <a:rPr lang="en-US" altLang="ja-JP" sz="2800">
                <a:ea typeface="ＭＳ Ｐゴシック" panose="020B0600070205080204" pitchFamily="34" charset="-128"/>
              </a:rPr>
              <a:t>t fit, but have important implications.</a:t>
            </a:r>
            <a:endParaRPr lang="en-US" altLang="en-US" sz="2800">
              <a:ea typeface="ＭＳ Ｐゴシック"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a:extLst>
              <a:ext uri="{FF2B5EF4-FFF2-40B4-BE49-F238E27FC236}">
                <a16:creationId xmlns:a16="http://schemas.microsoft.com/office/drawing/2014/main" id="{CD7DA144-C24A-604D-B4F3-BF30DAFA659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Memory Over the Lifespan</a:t>
            </a:r>
          </a:p>
        </p:txBody>
      </p:sp>
      <p:pic>
        <p:nvPicPr>
          <p:cNvPr id="71682" name="Picture 10" descr="Picture 2">
            <a:extLst>
              <a:ext uri="{FF2B5EF4-FFF2-40B4-BE49-F238E27FC236}">
                <a16:creationId xmlns:a16="http://schemas.microsoft.com/office/drawing/2014/main" id="{0D686D90-D58B-894B-AFEE-0E552CE358D3}"/>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t="-719" b="-719"/>
          <a:stretch>
            <a:fillRect/>
          </a:stretch>
        </p:blipFill>
        <p:spPr/>
      </p:pic>
      <p:sp>
        <p:nvSpPr>
          <p:cNvPr id="71683" name="TextBox 5">
            <a:extLst>
              <a:ext uri="{FF2B5EF4-FFF2-40B4-BE49-F238E27FC236}">
                <a16:creationId xmlns:a16="http://schemas.microsoft.com/office/drawing/2014/main" id="{851CD114-4FF6-DA48-8B5D-804D72B636AD}"/>
              </a:ext>
            </a:extLst>
          </p:cNvPr>
          <p:cNvSpPr txBox="1">
            <a:spLocks noChangeArrowheads="1"/>
          </p:cNvSpPr>
          <p:nvPr/>
        </p:nvSpPr>
        <p:spPr bwMode="auto">
          <a:xfrm>
            <a:off x="457200" y="6096000"/>
            <a:ext cx="25590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Jansari &amp; Parkin (1996, p. 87)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a:extLst>
              <a:ext uri="{FF2B5EF4-FFF2-40B4-BE49-F238E27FC236}">
                <a16:creationId xmlns:a16="http://schemas.microsoft.com/office/drawing/2014/main" id="{3902AC54-5C4B-334F-9114-7E0459B22A5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Memory Over the Lifespan</a:t>
            </a:r>
          </a:p>
        </p:txBody>
      </p:sp>
      <p:sp>
        <p:nvSpPr>
          <p:cNvPr id="73730" name="Rectangle 4">
            <a:extLst>
              <a:ext uri="{FF2B5EF4-FFF2-40B4-BE49-F238E27FC236}">
                <a16:creationId xmlns:a16="http://schemas.microsoft.com/office/drawing/2014/main" id="{5EC15CB8-9A64-BE4C-98C8-EB8D7A53C237}"/>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The curve has three parts:</a:t>
            </a:r>
          </a:p>
          <a:p>
            <a:pPr lvl="1" eaLnBrk="1" hangingPunct="1"/>
            <a:r>
              <a:rPr lang="en-US" altLang="en-US">
                <a:ea typeface="ＭＳ Ｐゴシック" panose="020B0600070205080204" pitchFamily="34" charset="-128"/>
              </a:rPr>
              <a:t>Recency: Rapid fall-off that is similar to laboratory studies.</a:t>
            </a:r>
          </a:p>
          <a:p>
            <a:pPr lvl="1" eaLnBrk="1" hangingPunct="1"/>
            <a:r>
              <a:rPr lang="en-US" altLang="en-US">
                <a:ea typeface="ＭＳ Ｐゴシック" panose="020B0600070205080204" pitchFamily="34" charset="-128"/>
              </a:rPr>
              <a:t>Infantile amnesia: Not much before the age of 3 or so.</a:t>
            </a:r>
          </a:p>
          <a:p>
            <a:pPr lvl="1" eaLnBrk="1" hangingPunct="1"/>
            <a:r>
              <a:rPr lang="en-US" altLang="en-US">
                <a:ea typeface="ＭＳ Ｐゴシック" panose="020B0600070205080204" pitchFamily="34" charset="-128"/>
              </a:rPr>
              <a:t>The reminiscence bump: More memories are in the 10-30 range than we would expect.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a:extLst>
              <a:ext uri="{FF2B5EF4-FFF2-40B4-BE49-F238E27FC236}">
                <a16:creationId xmlns:a16="http://schemas.microsoft.com/office/drawing/2014/main" id="{7CBDF5A2-7E1B-1F4E-A97C-6AE744783CA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Memory Over the Lifespan</a:t>
            </a:r>
          </a:p>
        </p:txBody>
      </p:sp>
      <p:sp>
        <p:nvSpPr>
          <p:cNvPr id="75778" name="Rectangle 3">
            <a:extLst>
              <a:ext uri="{FF2B5EF4-FFF2-40B4-BE49-F238E27FC236}">
                <a16:creationId xmlns:a16="http://schemas.microsoft.com/office/drawing/2014/main" id="{0F550EE1-547B-9444-B0DE-6CC4ECAD4BD5}"/>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Bump properties:</a:t>
            </a:r>
          </a:p>
          <a:p>
            <a:pPr lvl="1" eaLnBrk="1" hangingPunct="1"/>
            <a:r>
              <a:rPr lang="en-US" altLang="en-US" sz="2400">
                <a:ea typeface="ＭＳ Ｐゴシック" panose="020B0600070205080204" pitchFamily="34" charset="-128"/>
              </a:rPr>
              <a:t>Very robust across different kinds of memories and tasks.</a:t>
            </a:r>
          </a:p>
          <a:p>
            <a:pPr lvl="1" eaLnBrk="1" hangingPunct="1"/>
            <a:r>
              <a:rPr lang="en-US" altLang="en-US" sz="2400">
                <a:ea typeface="ＭＳ Ｐゴシック" panose="020B0600070205080204" pitchFamily="34" charset="-128"/>
              </a:rPr>
              <a:t>Not so much for younger adults. Jansari and Parkin (1996) tested the hypothesis that this was because younger people are biased towards recency. The figure above is their data for 46-50 year-olds. Note that when they are told not to include recent memories, the bump grows.</a:t>
            </a:r>
          </a:p>
          <a:p>
            <a:pPr lvl="1" eaLnBrk="1" hangingPunct="1"/>
            <a:r>
              <a:rPr lang="en-US" altLang="en-US" sz="2400">
                <a:ea typeface="ＭＳ Ｐゴシック" panose="020B0600070205080204" pitchFamily="34" charset="-128"/>
              </a:rPr>
              <a:t>Here are the data for 56-60…</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a:extLst>
              <a:ext uri="{FF2B5EF4-FFF2-40B4-BE49-F238E27FC236}">
                <a16:creationId xmlns:a16="http://schemas.microsoft.com/office/drawing/2014/main" id="{1C8525C0-2B76-244B-A85F-D31D2348352B}"/>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Memory Over the Lifespan</a:t>
            </a:r>
          </a:p>
        </p:txBody>
      </p:sp>
      <p:pic>
        <p:nvPicPr>
          <p:cNvPr id="77826" name="Picture 5" descr="Picture 3">
            <a:extLst>
              <a:ext uri="{FF2B5EF4-FFF2-40B4-BE49-F238E27FC236}">
                <a16:creationId xmlns:a16="http://schemas.microsoft.com/office/drawing/2014/main" id="{78DF319B-E8D4-8D43-A3D0-2F21A19540B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l="-5721" r="-5721"/>
          <a:stretch>
            <a:fillRect/>
          </a:stretch>
        </p:blipFill>
        <p:spPr/>
      </p:pic>
      <p:sp>
        <p:nvSpPr>
          <p:cNvPr id="77827" name="TextBox 5">
            <a:extLst>
              <a:ext uri="{FF2B5EF4-FFF2-40B4-BE49-F238E27FC236}">
                <a16:creationId xmlns:a16="http://schemas.microsoft.com/office/drawing/2014/main" id="{9684DAB7-C4C4-7B4A-88BD-9FDBA9A5BA5C}"/>
              </a:ext>
            </a:extLst>
          </p:cNvPr>
          <p:cNvSpPr txBox="1">
            <a:spLocks noChangeArrowheads="1"/>
          </p:cNvSpPr>
          <p:nvPr/>
        </p:nvSpPr>
        <p:spPr bwMode="auto">
          <a:xfrm>
            <a:off x="838200" y="6172200"/>
            <a:ext cx="25590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a:t>Jansari &amp; Parkin (1996, p. 87)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a:extLst>
              <a:ext uri="{FF2B5EF4-FFF2-40B4-BE49-F238E27FC236}">
                <a16:creationId xmlns:a16="http://schemas.microsoft.com/office/drawing/2014/main" id="{D51711AD-0B99-A242-85D7-7560C5413AC6}"/>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Memory Over the Lifespan</a:t>
            </a:r>
          </a:p>
        </p:txBody>
      </p:sp>
      <p:sp>
        <p:nvSpPr>
          <p:cNvPr id="79874" name="Rectangle 3">
            <a:extLst>
              <a:ext uri="{FF2B5EF4-FFF2-40B4-BE49-F238E27FC236}">
                <a16:creationId xmlns:a16="http://schemas.microsoft.com/office/drawing/2014/main" id="{4F7FFC38-32A5-6C48-B31A-A601F31EBAF1}"/>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Implication: Some aspect of your self will always be in the bump region (to the extent that your </a:t>
            </a:r>
            <a:r>
              <a:rPr lang="ja-JP" altLang="en-US">
                <a:ea typeface="ＭＳ Ｐゴシック" panose="020B0600070205080204" pitchFamily="34" charset="-128"/>
              </a:rPr>
              <a:t>“</a:t>
            </a:r>
            <a:r>
              <a:rPr lang="en-US" altLang="ja-JP">
                <a:ea typeface="ＭＳ Ｐゴシック" panose="020B0600070205080204" pitchFamily="34" charset="-128"/>
              </a:rPr>
              <a:t>you</a:t>
            </a:r>
            <a:r>
              <a:rPr lang="ja-JP" altLang="en-US">
                <a:ea typeface="ＭＳ Ｐゴシック" panose="020B0600070205080204" pitchFamily="34" charset="-128"/>
              </a:rPr>
              <a:t>”</a:t>
            </a:r>
            <a:r>
              <a:rPr lang="en-US" altLang="ja-JP">
                <a:ea typeface="ＭＳ Ｐゴシック" panose="020B0600070205080204" pitchFamily="34" charset="-128"/>
              </a:rPr>
              <a:t> is defined by memories). Make it count.</a:t>
            </a:r>
            <a:endParaRPr lang="en-US" altLang="en-US">
              <a:ea typeface="ＭＳ Ｐゴシック" panose="020B0600070205080204" pitchFamily="34" charset="-12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a:extLst>
              <a:ext uri="{FF2B5EF4-FFF2-40B4-BE49-F238E27FC236}">
                <a16:creationId xmlns:a16="http://schemas.microsoft.com/office/drawing/2014/main" id="{E566124D-2D6E-0E41-94C1-88911709A4F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Memory Over the Lifespan</a:t>
            </a:r>
          </a:p>
        </p:txBody>
      </p:sp>
      <p:sp>
        <p:nvSpPr>
          <p:cNvPr id="81922" name="Rectangle 3">
            <a:extLst>
              <a:ext uri="{FF2B5EF4-FFF2-40B4-BE49-F238E27FC236}">
                <a16:creationId xmlns:a16="http://schemas.microsoft.com/office/drawing/2014/main" id="{14355EBF-E313-6742-ABCB-7C56621707E5}"/>
              </a:ext>
            </a:extLst>
          </p:cNvPr>
          <p:cNvSpPr>
            <a:spLocks noGrp="1" noChangeArrowheads="1"/>
          </p:cNvSpPr>
          <p:nvPr>
            <p:ph idx="1"/>
          </p:nvPr>
        </p:nvSpPr>
        <p:spPr/>
        <p:txBody>
          <a:bodyPr/>
          <a:lstStyle/>
          <a:p>
            <a:pPr eaLnBrk="1" hangingPunct="1"/>
            <a:r>
              <a:rPr lang="en-US" altLang="en-US" sz="2800" dirty="0">
                <a:ea typeface="ＭＳ Ｐゴシック" panose="020B0600070205080204" pitchFamily="34" charset="-128"/>
              </a:rPr>
              <a:t>The interesting methodological part:</a:t>
            </a:r>
          </a:p>
          <a:p>
            <a:pPr eaLnBrk="1" hangingPunct="1"/>
            <a:r>
              <a:rPr lang="en-US" altLang="en-US" sz="2800" dirty="0">
                <a:ea typeface="ＭＳ Ｐゴシック" panose="020B0600070205080204" pitchFamily="34" charset="-128"/>
              </a:rPr>
              <a:t>Why does this happen? Rubin and </a:t>
            </a:r>
            <a:r>
              <a:rPr lang="en-US" altLang="en-US" sz="2800" dirty="0" err="1">
                <a:ea typeface="ＭＳ Ｐゴシック" panose="020B0600070205080204" pitchFamily="34" charset="-128"/>
              </a:rPr>
              <a:t>Schulkind</a:t>
            </a:r>
            <a:r>
              <a:rPr lang="en-US" altLang="en-US" sz="2800" dirty="0">
                <a:ea typeface="ＭＳ Ｐゴシック" panose="020B0600070205080204" pitchFamily="34" charset="-128"/>
              </a:rPr>
              <a:t> (1997):</a:t>
            </a:r>
          </a:p>
          <a:p>
            <a:pPr lvl="1" eaLnBrk="1" hangingPunct="1"/>
            <a:r>
              <a:rPr lang="en-US" altLang="en-US" sz="2400" dirty="0">
                <a:ea typeface="ＭＳ Ｐゴシック" panose="020B0600070205080204" pitchFamily="34" charset="-128"/>
              </a:rPr>
              <a:t>Demand characteristics.</a:t>
            </a:r>
          </a:p>
          <a:p>
            <a:pPr lvl="1" eaLnBrk="1" hangingPunct="1"/>
            <a:r>
              <a:rPr lang="en-US" altLang="en-US" sz="2400" dirty="0">
                <a:ea typeface="ＭＳ Ｐゴシック" panose="020B0600070205080204" pitchFamily="34" charset="-128"/>
              </a:rPr>
              <a:t>People search here longer.</a:t>
            </a:r>
          </a:p>
          <a:p>
            <a:pPr lvl="1" eaLnBrk="1" hangingPunct="1"/>
            <a:r>
              <a:rPr lang="en-US" altLang="en-US" sz="2400" dirty="0">
                <a:ea typeface="ＭＳ Ｐゴシック" panose="020B0600070205080204" pitchFamily="34" charset="-128"/>
              </a:rPr>
              <a:t>Bump more important.</a:t>
            </a:r>
          </a:p>
          <a:p>
            <a:pPr lvl="1" eaLnBrk="1" hangingPunct="1"/>
            <a:r>
              <a:rPr lang="en-US" altLang="en-US" sz="2400" dirty="0">
                <a:ea typeface="ＭＳ Ｐゴシック" panose="020B0600070205080204" pitchFamily="34" charset="-128"/>
              </a:rPr>
              <a:t>Bump in central narrative of your life.</a:t>
            </a:r>
          </a:p>
          <a:p>
            <a:pPr lvl="1" eaLnBrk="1" hangingPunct="1"/>
            <a:r>
              <a:rPr lang="en-US" altLang="en-US" sz="2400" dirty="0">
                <a:ea typeface="ＭＳ Ｐゴシック" panose="020B0600070205080204" pitchFamily="34" charset="-128"/>
              </a:rPr>
              <a:t>Bump novel and distinctive.</a:t>
            </a:r>
          </a:p>
          <a:p>
            <a:pPr lvl="1" eaLnBrk="1" hangingPunct="1"/>
            <a:r>
              <a:rPr lang="en-US" altLang="en-US" sz="2400" dirty="0">
                <a:ea typeface="ＭＳ Ｐゴシック" panose="020B0600070205080204" pitchFamily="34" charset="-128"/>
              </a:rPr>
              <a:t>Bump vivid and emotional.</a:t>
            </a:r>
          </a:p>
          <a:p>
            <a:pPr lvl="1" eaLnBrk="1" hangingPunct="1"/>
            <a:r>
              <a:rPr lang="en-US" altLang="en-US" sz="2400" dirty="0">
                <a:ea typeface="ＭＳ Ｐゴシック" panose="020B0600070205080204" pitchFamily="34" charset="-128"/>
              </a:rPr>
              <a:t>Bump encoded differently.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a:extLst>
              <a:ext uri="{FF2B5EF4-FFF2-40B4-BE49-F238E27FC236}">
                <a16:creationId xmlns:a16="http://schemas.microsoft.com/office/drawing/2014/main" id="{BE3EE10A-6B86-2D40-A46E-3754C062AE44}"/>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Memory Over the Lifespan</a:t>
            </a:r>
          </a:p>
        </p:txBody>
      </p:sp>
      <p:sp>
        <p:nvSpPr>
          <p:cNvPr id="83970" name="Rectangle 3">
            <a:extLst>
              <a:ext uri="{FF2B5EF4-FFF2-40B4-BE49-F238E27FC236}">
                <a16:creationId xmlns:a16="http://schemas.microsoft.com/office/drawing/2014/main" id="{962DDE95-3C49-5D4B-9A73-BEE2074DB5B6}"/>
              </a:ext>
            </a:extLst>
          </p:cNvPr>
          <p:cNvSpPr>
            <a:spLocks noGrp="1" noChangeArrowheads="1"/>
          </p:cNvSpPr>
          <p:nvPr>
            <p:ph idx="1"/>
          </p:nvPr>
        </p:nvSpPr>
        <p:spPr/>
        <p:txBody>
          <a:bodyPr/>
          <a:lstStyle/>
          <a:p>
            <a:pPr eaLnBrk="1" hangingPunct="1"/>
            <a:r>
              <a:rPr lang="en-US" altLang="en-US" sz="2800" dirty="0">
                <a:ea typeface="ＭＳ Ｐゴシック" panose="020B0600070205080204" pitchFamily="34" charset="-128"/>
              </a:rPr>
              <a:t>How do we tell?</a:t>
            </a:r>
          </a:p>
          <a:p>
            <a:pPr lvl="1" eaLnBrk="1" hangingPunct="1"/>
            <a:r>
              <a:rPr lang="en-US" altLang="en-US" sz="2400" dirty="0">
                <a:ea typeface="ＭＳ Ｐゴシック" panose="020B0600070205080204" pitchFamily="34" charset="-128"/>
              </a:rPr>
              <a:t>Demand characteristics. People think those are the memories you want, so they give them to you.</a:t>
            </a:r>
          </a:p>
          <a:p>
            <a:pPr lvl="2" eaLnBrk="1" hangingPunct="1"/>
            <a:r>
              <a:rPr lang="en-US" altLang="en-US" sz="2200" dirty="0">
                <a:ea typeface="ＭＳ Ｐゴシック" panose="020B0600070205080204" pitchFamily="34" charset="-128"/>
              </a:rPr>
              <a:t>Biasing instructions (telling them to be biased in various ways) don</a:t>
            </a:r>
            <a:r>
              <a:rPr lang="fr-FR" altLang="ja-JP" sz="2200" dirty="0">
                <a:ea typeface="ＭＳ Ｐゴシック" panose="020B0600070205080204" pitchFamily="34" charset="-128"/>
              </a:rPr>
              <a:t>’</a:t>
            </a:r>
            <a:r>
              <a:rPr lang="en-US" altLang="ja-JP" sz="2200" dirty="0">
                <a:ea typeface="ＭＳ Ｐゴシック" panose="020B0600070205080204" pitchFamily="34" charset="-128"/>
              </a:rPr>
              <a:t>t change the curves.</a:t>
            </a:r>
          </a:p>
          <a:p>
            <a:pPr lvl="1" eaLnBrk="1" hangingPunct="1"/>
            <a:r>
              <a:rPr lang="en-US" altLang="en-US" sz="2400" dirty="0">
                <a:ea typeface="ＭＳ Ｐゴシック" panose="020B0600070205080204" pitchFamily="34" charset="-128"/>
              </a:rPr>
              <a:t>People search here longer. If it’s an old memory, I know it’s harder to retrieve so I work longer; if it’s recent and I don’t know it right away, I just quit.</a:t>
            </a:r>
          </a:p>
          <a:p>
            <a:pPr lvl="2" eaLnBrk="1" hangingPunct="1"/>
            <a:r>
              <a:rPr lang="en-US" altLang="en-US" sz="2200" dirty="0">
                <a:ea typeface="ＭＳ Ｐゴシック" panose="020B0600070205080204" pitchFamily="34" charset="-128"/>
              </a:rPr>
              <a:t>No response time differences.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a:extLst>
              <a:ext uri="{FF2B5EF4-FFF2-40B4-BE49-F238E27FC236}">
                <a16:creationId xmlns:a16="http://schemas.microsoft.com/office/drawing/2014/main" id="{BE3EE10A-6B86-2D40-A46E-3754C062AE44}"/>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Memory Over the Lifespan</a:t>
            </a:r>
          </a:p>
        </p:txBody>
      </p:sp>
      <p:sp>
        <p:nvSpPr>
          <p:cNvPr id="83970" name="Rectangle 3">
            <a:extLst>
              <a:ext uri="{FF2B5EF4-FFF2-40B4-BE49-F238E27FC236}">
                <a16:creationId xmlns:a16="http://schemas.microsoft.com/office/drawing/2014/main" id="{962DDE95-3C49-5D4B-9A73-BEE2074DB5B6}"/>
              </a:ext>
            </a:extLst>
          </p:cNvPr>
          <p:cNvSpPr>
            <a:spLocks noGrp="1" noChangeArrowheads="1"/>
          </p:cNvSpPr>
          <p:nvPr>
            <p:ph idx="1"/>
          </p:nvPr>
        </p:nvSpPr>
        <p:spPr/>
        <p:txBody>
          <a:bodyPr/>
          <a:lstStyle/>
          <a:p>
            <a:pPr eaLnBrk="1" hangingPunct="1"/>
            <a:r>
              <a:rPr lang="en-US" altLang="en-US" sz="2800" dirty="0">
                <a:ea typeface="ＭＳ Ｐゴシック" panose="020B0600070205080204" pitchFamily="34" charset="-128"/>
              </a:rPr>
              <a:t>How do we tell?</a:t>
            </a:r>
          </a:p>
          <a:p>
            <a:pPr lvl="1" eaLnBrk="1" hangingPunct="1"/>
            <a:r>
              <a:rPr lang="en-US" altLang="en-US" sz="2400" dirty="0">
                <a:ea typeface="ＭＳ Ｐゴシック" panose="020B0600070205080204" pitchFamily="34" charset="-128"/>
              </a:rPr>
              <a:t>Bump more important. These memories are the most important in your life narrative.</a:t>
            </a:r>
          </a:p>
          <a:p>
            <a:pPr lvl="2" eaLnBrk="1" hangingPunct="1"/>
            <a:r>
              <a:rPr lang="en-US" altLang="en-US" sz="2200" dirty="0">
                <a:ea typeface="ＭＳ Ｐゴシック" panose="020B0600070205080204" pitchFamily="34" charset="-128"/>
              </a:rPr>
              <a:t>Not when people rate importance.</a:t>
            </a:r>
          </a:p>
          <a:p>
            <a:pPr lvl="1" eaLnBrk="1" hangingPunct="1"/>
            <a:r>
              <a:rPr lang="en-US" altLang="en-US" sz="2400" dirty="0">
                <a:ea typeface="ＭＳ Ｐゴシック" panose="020B0600070205080204" pitchFamily="34" charset="-128"/>
              </a:rPr>
              <a:t>Bump in central narrative of your life. These memories are central to the narrative of your life (think of the kinds of things that happen here).</a:t>
            </a:r>
          </a:p>
          <a:p>
            <a:pPr lvl="2" eaLnBrk="1" hangingPunct="1"/>
            <a:r>
              <a:rPr lang="en-US" altLang="en-US" sz="2200" dirty="0">
                <a:ea typeface="ＭＳ Ｐゴシック" panose="020B0600070205080204" pitchFamily="34" charset="-128"/>
              </a:rPr>
              <a:t>Bump memories not more significant.</a:t>
            </a:r>
          </a:p>
          <a:p>
            <a:pPr lvl="1" eaLnBrk="1" hangingPunct="1"/>
            <a:r>
              <a:rPr lang="en-US" altLang="en-US" sz="2400" dirty="0">
                <a:ea typeface="ＭＳ Ｐゴシック" panose="020B0600070205080204" pitchFamily="34" charset="-128"/>
              </a:rPr>
              <a:t>Both of these assume nothing important happens later in life, and that’s wrong.</a:t>
            </a:r>
          </a:p>
        </p:txBody>
      </p:sp>
    </p:spTree>
    <p:extLst>
      <p:ext uri="{BB962C8B-B14F-4D97-AF65-F5344CB8AC3E}">
        <p14:creationId xmlns:p14="http://schemas.microsoft.com/office/powerpoint/2010/main" val="11124270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a:extLst>
              <a:ext uri="{FF2B5EF4-FFF2-40B4-BE49-F238E27FC236}">
                <a16:creationId xmlns:a16="http://schemas.microsoft.com/office/drawing/2014/main" id="{ECB05F5E-05F9-1049-90D8-3C7073825A3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Memory Over the Lifespan</a:t>
            </a:r>
          </a:p>
        </p:txBody>
      </p:sp>
      <p:sp>
        <p:nvSpPr>
          <p:cNvPr id="86018" name="Rectangle 3">
            <a:extLst>
              <a:ext uri="{FF2B5EF4-FFF2-40B4-BE49-F238E27FC236}">
                <a16:creationId xmlns:a16="http://schemas.microsoft.com/office/drawing/2014/main" id="{FDC11ED1-00C7-1649-9499-18AB97D9A619}"/>
              </a:ext>
            </a:extLst>
          </p:cNvPr>
          <p:cNvSpPr>
            <a:spLocks noGrp="1" noChangeArrowheads="1"/>
          </p:cNvSpPr>
          <p:nvPr>
            <p:ph idx="1"/>
          </p:nvPr>
        </p:nvSpPr>
        <p:spPr/>
        <p:txBody>
          <a:bodyPr/>
          <a:lstStyle/>
          <a:p>
            <a:pPr eaLnBrk="1" hangingPunct="1"/>
            <a:r>
              <a:rPr lang="en-US" altLang="en-US" sz="2800" dirty="0">
                <a:ea typeface="ＭＳ Ｐゴシック" panose="020B0600070205080204" pitchFamily="34" charset="-128"/>
              </a:rPr>
              <a:t>How do we tell?</a:t>
            </a:r>
          </a:p>
          <a:p>
            <a:pPr lvl="1" eaLnBrk="1" hangingPunct="1"/>
            <a:r>
              <a:rPr lang="en-US" altLang="en-US" sz="2400" dirty="0">
                <a:ea typeface="ＭＳ Ｐゴシック" panose="020B0600070205080204" pitchFamily="34" charset="-128"/>
              </a:rPr>
              <a:t>Bump novel and distinctive. Things that are distinct are easier to retrieve, and more distinct things happen in this period.</a:t>
            </a:r>
          </a:p>
          <a:p>
            <a:pPr lvl="2" eaLnBrk="1" hangingPunct="1"/>
            <a:r>
              <a:rPr lang="en-US" altLang="en-US" sz="2200" dirty="0">
                <a:ea typeface="ＭＳ Ｐゴシック" panose="020B0600070205080204" pitchFamily="34" charset="-128"/>
              </a:rPr>
              <a:t>Not rated that way.</a:t>
            </a:r>
          </a:p>
          <a:p>
            <a:pPr lvl="1" eaLnBrk="1" hangingPunct="1"/>
            <a:r>
              <a:rPr lang="en-US" altLang="en-US" sz="2400" dirty="0">
                <a:ea typeface="ＭＳ Ｐゴシック" panose="020B0600070205080204" pitchFamily="34" charset="-128"/>
              </a:rPr>
              <a:t>Bump vivid and emotional. Vividness and emotionality affect memory.</a:t>
            </a:r>
          </a:p>
          <a:p>
            <a:pPr lvl="2" eaLnBrk="1" hangingPunct="1"/>
            <a:r>
              <a:rPr lang="en-US" altLang="en-US" sz="2200" dirty="0">
                <a:ea typeface="ＭＳ Ｐゴシック" panose="020B0600070205080204" pitchFamily="34" charset="-128"/>
              </a:rPr>
              <a:t>Not rated that way.</a:t>
            </a:r>
          </a:p>
        </p:txBody>
      </p:sp>
    </p:spTree>
    <p:extLst>
      <p:ext uri="{BB962C8B-B14F-4D97-AF65-F5344CB8AC3E}">
        <p14:creationId xmlns:p14="http://schemas.microsoft.com/office/powerpoint/2010/main" val="1311630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a:extLst>
              <a:ext uri="{FF2B5EF4-FFF2-40B4-BE49-F238E27FC236}">
                <a16:creationId xmlns:a16="http://schemas.microsoft.com/office/drawing/2014/main" id="{ECB05F5E-05F9-1049-90D8-3C7073825A3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Memory Over the Lifespan</a:t>
            </a:r>
          </a:p>
        </p:txBody>
      </p:sp>
      <p:sp>
        <p:nvSpPr>
          <p:cNvPr id="86018" name="Rectangle 3">
            <a:extLst>
              <a:ext uri="{FF2B5EF4-FFF2-40B4-BE49-F238E27FC236}">
                <a16:creationId xmlns:a16="http://schemas.microsoft.com/office/drawing/2014/main" id="{FDC11ED1-00C7-1649-9499-18AB97D9A619}"/>
              </a:ext>
            </a:extLst>
          </p:cNvPr>
          <p:cNvSpPr>
            <a:spLocks noGrp="1" noChangeArrowheads="1"/>
          </p:cNvSpPr>
          <p:nvPr>
            <p:ph idx="1"/>
          </p:nvPr>
        </p:nvSpPr>
        <p:spPr/>
        <p:txBody>
          <a:bodyPr/>
          <a:lstStyle/>
          <a:p>
            <a:pPr eaLnBrk="1" hangingPunct="1"/>
            <a:r>
              <a:rPr lang="en-US" altLang="en-US" sz="2800" dirty="0">
                <a:ea typeface="ＭＳ Ｐゴシック" panose="020B0600070205080204" pitchFamily="34" charset="-128"/>
              </a:rPr>
              <a:t>How do we tell?</a:t>
            </a:r>
          </a:p>
          <a:p>
            <a:pPr lvl="1" eaLnBrk="1" hangingPunct="1"/>
            <a:r>
              <a:rPr lang="en-US" altLang="en-US" sz="2400" dirty="0">
                <a:ea typeface="ＭＳ Ｐゴシック" panose="020B0600070205080204" pitchFamily="34" charset="-128"/>
              </a:rPr>
              <a:t>What’s left? Note that this is a kind of strong inference exercise where we rule out all of the competing hypotheses and have this one left over.</a:t>
            </a:r>
          </a:p>
          <a:p>
            <a:pPr lvl="1" eaLnBrk="1" hangingPunct="1"/>
            <a:r>
              <a:rPr lang="en-US" altLang="en-US" sz="2400" dirty="0">
                <a:ea typeface="ＭＳ Ｐゴシック" panose="020B0600070205080204" pitchFamily="34" charset="-128"/>
              </a:rPr>
              <a:t>Bump encoded differently. </a:t>
            </a:r>
          </a:p>
          <a:p>
            <a:pPr lvl="2" eaLnBrk="1" hangingPunct="1"/>
            <a:r>
              <a:rPr lang="en-US" altLang="en-US" sz="2200" dirty="0">
                <a:ea typeface="ＭＳ Ｐゴシック" panose="020B0600070205080204" pitchFamily="34" charset="-128"/>
              </a:rPr>
              <a:t>This appears to be the winning answer. Maybe there is something about brains and typical lifespans during evolution that make this period special…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D8EB5DC4-1731-B14B-8C27-ACE8614F2733}"/>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Where We Are</a:t>
            </a:r>
          </a:p>
        </p:txBody>
      </p:sp>
      <p:sp>
        <p:nvSpPr>
          <p:cNvPr id="20482" name="Rectangle 3">
            <a:extLst>
              <a:ext uri="{FF2B5EF4-FFF2-40B4-BE49-F238E27FC236}">
                <a16:creationId xmlns:a16="http://schemas.microsoft.com/office/drawing/2014/main" id="{D1497155-8294-9E4F-9E91-342DD8729EA9}"/>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We</a:t>
            </a:r>
            <a:r>
              <a:rPr lang="fr-FR" altLang="ja-JP" sz="2800">
                <a:ea typeface="ＭＳ Ｐゴシック" panose="020B0600070205080204" pitchFamily="34" charset="-128"/>
              </a:rPr>
              <a:t>’</a:t>
            </a:r>
            <a:r>
              <a:rPr lang="en-US" altLang="ja-JP" sz="2800">
                <a:ea typeface="ＭＳ Ｐゴシック" panose="020B0600070205080204" pitchFamily="34" charset="-128"/>
              </a:rPr>
              <a:t>ll look at three things:</a:t>
            </a:r>
          </a:p>
          <a:p>
            <a:pPr lvl="1" eaLnBrk="1" hangingPunct="1"/>
            <a:r>
              <a:rPr lang="en-US" altLang="en-US" sz="2400">
                <a:ea typeface="ＭＳ Ｐゴシック" panose="020B0600070205080204" pitchFamily="34" charset="-128"/>
              </a:rPr>
              <a:t>Other aspects of memory that are derived from a real-world (as opposed to laboratory) context.</a:t>
            </a:r>
          </a:p>
          <a:p>
            <a:pPr lvl="1" eaLnBrk="1" hangingPunct="1"/>
            <a:r>
              <a:rPr lang="en-US" altLang="en-US" sz="2400">
                <a:ea typeface="ＭＳ Ｐゴシック" panose="020B0600070205080204" pitchFamily="34" charset="-128"/>
              </a:rPr>
              <a:t>A longer-term view of memory, memory for the lifespan.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a:extLst>
              <a:ext uri="{FF2B5EF4-FFF2-40B4-BE49-F238E27FC236}">
                <a16:creationId xmlns:a16="http://schemas.microsoft.com/office/drawing/2014/main" id="{ECB05F5E-05F9-1049-90D8-3C7073825A3D}"/>
              </a:ext>
            </a:extLst>
          </p:cNvPr>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Final Thoughts</a:t>
            </a:r>
          </a:p>
        </p:txBody>
      </p:sp>
      <p:sp>
        <p:nvSpPr>
          <p:cNvPr id="86018" name="Rectangle 3">
            <a:extLst>
              <a:ext uri="{FF2B5EF4-FFF2-40B4-BE49-F238E27FC236}">
                <a16:creationId xmlns:a16="http://schemas.microsoft.com/office/drawing/2014/main" id="{FDC11ED1-00C7-1649-9499-18AB97D9A619}"/>
              </a:ext>
            </a:extLst>
          </p:cNvPr>
          <p:cNvSpPr>
            <a:spLocks noGrp="1" noChangeArrowheads="1"/>
          </p:cNvSpPr>
          <p:nvPr>
            <p:ph idx="1"/>
          </p:nvPr>
        </p:nvSpPr>
        <p:spPr/>
        <p:txBody>
          <a:bodyPr/>
          <a:lstStyle/>
          <a:p>
            <a:pPr eaLnBrk="1" hangingPunct="1"/>
            <a:r>
              <a:rPr lang="en-US" altLang="en-US" sz="2800" dirty="0">
                <a:ea typeface="ＭＳ Ｐゴシック" panose="020B0600070205080204" pitchFamily="34" charset="-128"/>
              </a:rPr>
              <a:t>Note how both of these topics take a different approach to memory. We’re not asking about how to study better for a test, we’re asking:</a:t>
            </a:r>
          </a:p>
          <a:p>
            <a:pPr lvl="1" eaLnBrk="1" hangingPunct="1"/>
            <a:r>
              <a:rPr lang="en-US" altLang="en-US" sz="2400" dirty="0">
                <a:ea typeface="ＭＳ Ｐゴシック" panose="020B0600070205080204" pitchFamily="34" charset="-128"/>
              </a:rPr>
              <a:t>What do things look like when they’re designed to be remembered?</a:t>
            </a:r>
          </a:p>
          <a:p>
            <a:pPr lvl="1" eaLnBrk="1" hangingPunct="1"/>
            <a:r>
              <a:rPr lang="en-US" altLang="en-US" sz="2400" dirty="0">
                <a:ea typeface="ＭＳ Ｐゴシック" panose="020B0600070205080204" pitchFamily="34" charset="-128"/>
              </a:rPr>
              <a:t>What will you </a:t>
            </a:r>
            <a:r>
              <a:rPr lang="en-US" altLang="en-US" sz="2400" i="1" dirty="0">
                <a:ea typeface="ＭＳ Ｐゴシック" panose="020B0600070205080204" pitchFamily="34" charset="-128"/>
              </a:rPr>
              <a:t>remember</a:t>
            </a:r>
            <a:r>
              <a:rPr lang="en-US" altLang="en-US" sz="2400" dirty="0">
                <a:ea typeface="ＭＳ Ｐゴシック" panose="020B0600070205080204" pitchFamily="34" charset="-128"/>
              </a:rPr>
              <a:t> about life?</a:t>
            </a:r>
          </a:p>
          <a:p>
            <a:pPr eaLnBrk="1" hangingPunct="1"/>
            <a:r>
              <a:rPr lang="en-US" altLang="en-US" sz="2800" dirty="0">
                <a:ea typeface="ＭＳ Ｐゴシック" panose="020B0600070205080204" pitchFamily="34" charset="-128"/>
              </a:rPr>
              <a:t>This change in perspective to get outside of the paradigm could help us see things we </a:t>
            </a:r>
            <a:r>
              <a:rPr lang="en-US" altLang="en-US" sz="2800">
                <a:ea typeface="ＭＳ Ｐゴシック" panose="020B0600070205080204" pitchFamily="34" charset="-128"/>
              </a:rPr>
              <a:t>wouldn’t otherwise see.</a:t>
            </a:r>
            <a:endParaRPr lang="en-US" altLang="en-US" sz="2800" dirty="0">
              <a:ea typeface="ＭＳ Ｐゴシック" panose="020B0600070205080204" pitchFamily="34" charset="-128"/>
            </a:endParaRPr>
          </a:p>
        </p:txBody>
      </p:sp>
    </p:spTree>
    <p:extLst>
      <p:ext uri="{BB962C8B-B14F-4D97-AF65-F5344CB8AC3E}">
        <p14:creationId xmlns:p14="http://schemas.microsoft.com/office/powerpoint/2010/main" val="42008201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a:extLst>
              <a:ext uri="{FF2B5EF4-FFF2-40B4-BE49-F238E27FC236}">
                <a16:creationId xmlns:a16="http://schemas.microsoft.com/office/drawing/2014/main" id="{D7881A07-3BC7-1649-8C6C-7016A5583188}"/>
              </a:ext>
            </a:extLst>
          </p:cNvPr>
          <p:cNvSpPr>
            <a:spLocks noGrp="1" noChangeArrowheads="1"/>
          </p:cNvSpPr>
          <p:nvPr>
            <p:ph type="ctrTitle"/>
          </p:nvPr>
        </p:nvSpPr>
        <p:spPr>
          <a:ln>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rmAutofit/>
          </a:bodyPr>
          <a:lstStyle/>
          <a:p>
            <a:pPr eaLnBrk="1" fontAlgn="auto" hangingPunct="1">
              <a:spcAft>
                <a:spcPts val="0"/>
              </a:spcAft>
              <a:defRPr/>
            </a:pPr>
            <a:r>
              <a:rPr>
                <a:ea typeface="+mj-ea"/>
                <a:cs typeface="+mj-cs"/>
              </a:rPr>
              <a:t>End of Interesting Cognitive </a:t>
            </a:r>
            <a:br>
              <a:rPr>
                <a:ea typeface="+mj-ea"/>
                <a:cs typeface="+mj-cs"/>
              </a:rPr>
            </a:br>
            <a:r>
              <a:rPr>
                <a:ea typeface="+mj-ea"/>
                <a:cs typeface="+mj-cs"/>
              </a:rPr>
              <a:t>Stuff Show</a:t>
            </a:r>
          </a:p>
        </p:txBody>
      </p:sp>
      <p:sp>
        <p:nvSpPr>
          <p:cNvPr id="88066" name="Rectangle 3">
            <a:extLst>
              <a:ext uri="{FF2B5EF4-FFF2-40B4-BE49-F238E27FC236}">
                <a16:creationId xmlns:a16="http://schemas.microsoft.com/office/drawing/2014/main" id="{83E2AF34-8FBE-074E-8060-B93082B4754B}"/>
              </a:ext>
            </a:extLst>
          </p:cNvPr>
          <p:cNvSpPr>
            <a:spLocks noGrp="1" noChangeArrowheads="1"/>
          </p:cNvSpPr>
          <p:nvPr>
            <p:ph type="subTitle" idx="1"/>
          </p:nvPr>
        </p:nvSpPr>
        <p:spPr>
          <a:xfrm>
            <a:off x="433388" y="1544638"/>
            <a:ext cx="6480175" cy="1752600"/>
          </a:xfrm>
        </p:spPr>
        <p:txBody>
          <a:bodyPr/>
          <a:lstStyle/>
          <a:p>
            <a:pPr eaLnBrk="1" hangingPunct="1">
              <a:lnSpc>
                <a:spcPct val="90000"/>
              </a:lnSpc>
            </a:pPr>
            <a:endParaRPr lang="en-US" altLang="en-US" sz="2400">
              <a:ea typeface="ＭＳ Ｐゴシック"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9602A2D6-EC08-F047-AA81-49F2A24536E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Counting-out Rhymes</a:t>
            </a:r>
          </a:p>
        </p:txBody>
      </p:sp>
      <p:sp>
        <p:nvSpPr>
          <p:cNvPr id="22530" name="Rectangle 3">
            <a:extLst>
              <a:ext uri="{FF2B5EF4-FFF2-40B4-BE49-F238E27FC236}">
                <a16:creationId xmlns:a16="http://schemas.microsoft.com/office/drawing/2014/main" id="{0969ADAB-B21F-DA48-8D29-FEF452F92121}"/>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Counting-out rhymes are used to determine who is </a:t>
            </a:r>
            <a:r>
              <a:rPr lang="ja-JP" altLang="en-US" sz="2800">
                <a:ea typeface="ＭＳ Ｐゴシック" panose="020B0600070205080204" pitchFamily="34" charset="-128"/>
              </a:rPr>
              <a:t>“</a:t>
            </a:r>
            <a:r>
              <a:rPr lang="en-US" altLang="ja-JP" sz="2800">
                <a:ea typeface="ＭＳ Ｐゴシック" panose="020B0600070205080204" pitchFamily="34" charset="-128"/>
              </a:rPr>
              <a:t>it.</a:t>
            </a:r>
            <a:r>
              <a:rPr lang="ja-JP" altLang="en-US" sz="2800">
                <a:ea typeface="ＭＳ Ｐゴシック" panose="020B0600070205080204" pitchFamily="34" charset="-128"/>
              </a:rPr>
              <a:t>”</a:t>
            </a:r>
            <a:endParaRPr lang="en-US" altLang="ja-JP" sz="2800">
              <a:ea typeface="ＭＳ Ｐゴシック" panose="020B0600070205080204" pitchFamily="34" charset="-128"/>
            </a:endParaRPr>
          </a:p>
          <a:p>
            <a:pPr eaLnBrk="1" hangingPunct="1"/>
            <a:r>
              <a:rPr lang="en-US" altLang="en-US" sz="2800">
                <a:ea typeface="ＭＳ Ｐゴシック" panose="020B0600070205080204" pitchFamily="34" charset="-128"/>
              </a:rPr>
              <a:t>Complete the following:</a:t>
            </a:r>
          </a:p>
          <a:p>
            <a:pPr lvl="1" eaLnBrk="1" hangingPunct="1"/>
            <a:r>
              <a:rPr lang="en-US" altLang="en-US" sz="2400">
                <a:ea typeface="ＭＳ Ｐゴシック" panose="020B0600070205080204" pitchFamily="34" charset="-128"/>
              </a:rPr>
              <a:t>Eenie, meenie…</a:t>
            </a:r>
          </a:p>
          <a:p>
            <a:pPr lvl="1" eaLnBrk="1" hangingPunct="1"/>
            <a:r>
              <a:rPr lang="en-US" altLang="en-US" sz="2400">
                <a:ea typeface="ＭＳ Ｐゴシック" panose="020B0600070205080204" pitchFamily="34" charset="-128"/>
              </a:rPr>
              <a:t>One potato, two potato…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a:extLst>
              <a:ext uri="{FF2B5EF4-FFF2-40B4-BE49-F238E27FC236}">
                <a16:creationId xmlns:a16="http://schemas.microsoft.com/office/drawing/2014/main" id="{CF0B9A7A-8F08-DF44-B08F-37601EAD0AD9}"/>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Counting-out Rhymes</a:t>
            </a:r>
          </a:p>
        </p:txBody>
      </p:sp>
      <p:sp>
        <p:nvSpPr>
          <p:cNvPr id="24578" name="Rectangle 3">
            <a:extLst>
              <a:ext uri="{FF2B5EF4-FFF2-40B4-BE49-F238E27FC236}">
                <a16:creationId xmlns:a16="http://schemas.microsoft.com/office/drawing/2014/main" id="{87571D27-D6AE-894F-8208-4A34CED84BF2}"/>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I predict:</a:t>
            </a:r>
          </a:p>
          <a:p>
            <a:pPr eaLnBrk="1" hangingPunct="1"/>
            <a:endParaRPr lang="en-US" altLang="en-US" sz="2800">
              <a:ea typeface="ＭＳ Ｐゴシック" panose="020B0600070205080204" pitchFamily="34" charset="-128"/>
            </a:endParaRPr>
          </a:p>
        </p:txBody>
      </p:sp>
      <p:graphicFrame>
        <p:nvGraphicFramePr>
          <p:cNvPr id="647195" name="Group 27">
            <a:extLst>
              <a:ext uri="{FF2B5EF4-FFF2-40B4-BE49-F238E27FC236}">
                <a16:creationId xmlns:a16="http://schemas.microsoft.com/office/drawing/2014/main" id="{205719E6-32E9-624D-98B1-E8348A2D177C}"/>
              </a:ext>
            </a:extLst>
          </p:cNvPr>
          <p:cNvGraphicFramePr>
            <a:graphicFrameLocks noGrp="1"/>
          </p:cNvGraphicFramePr>
          <p:nvPr/>
        </p:nvGraphicFramePr>
        <p:xfrm>
          <a:off x="1219200" y="2590800"/>
          <a:ext cx="6858000" cy="3327400"/>
        </p:xfrm>
        <a:graphic>
          <a:graphicData uri="http://schemas.openxmlformats.org/drawingml/2006/table">
            <a:tbl>
              <a:tblPr/>
              <a:tblGrid>
                <a:gridCol w="3429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83185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2400" b="0" i="0" u="none" strike="noStrike" cap="none" normalizeH="0" baseline="0">
                          <a:ln>
                            <a:noFill/>
                          </a:ln>
                          <a:solidFill>
                            <a:schemeClr val="tx1"/>
                          </a:solidFill>
                          <a:effectLst/>
                          <a:latin typeface="Trebuchet MS" charset="0"/>
                          <a:ea typeface="ヒラギノ角ゴ Pro W3" charset="-128"/>
                          <a:cs typeface="ヒラギノ角ゴ Pro W3" charset="-128"/>
                        </a:rPr>
                        <a:t>Eeenie, meenie, miney, mo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2400" b="0" i="0" u="none" strike="noStrike" cap="none" normalizeH="0" baseline="0">
                          <a:ln>
                            <a:noFill/>
                          </a:ln>
                          <a:solidFill>
                            <a:schemeClr val="tx1"/>
                          </a:solidFill>
                          <a:effectLst/>
                          <a:latin typeface="Trebuchet MS" charset="0"/>
                          <a:ea typeface="ヒラギノ角ゴ Pro W3" charset="-128"/>
                          <a:cs typeface="ヒラギノ角ゴ Pro W3" charset="-128"/>
                        </a:rPr>
                        <a:t>One potato, two potato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3185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2400" b="0" i="0" u="none" strike="noStrike" cap="none" normalizeH="0" baseline="0">
                          <a:ln>
                            <a:noFill/>
                          </a:ln>
                          <a:solidFill>
                            <a:schemeClr val="tx1"/>
                          </a:solidFill>
                          <a:effectLst/>
                          <a:latin typeface="Trebuchet MS" charset="0"/>
                          <a:ea typeface="ヒラギノ角ゴ Pro W3" charset="-128"/>
                          <a:cs typeface="ヒラギノ角ゴ Pro W3" charset="-128"/>
                        </a:rPr>
                        <a:t>Catch a tiger by the toe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2400" b="0" i="0" u="none" strike="noStrike" cap="none" normalizeH="0" baseline="0">
                          <a:ln>
                            <a:noFill/>
                          </a:ln>
                          <a:solidFill>
                            <a:schemeClr val="tx1"/>
                          </a:solidFill>
                          <a:effectLst/>
                          <a:latin typeface="Trebuchet MS" charset="0"/>
                          <a:ea typeface="ヒラギノ角ゴ Pro W3" charset="-128"/>
                          <a:cs typeface="ヒラギノ角ゴ Pro W3" charset="-128"/>
                        </a:rPr>
                        <a:t>Three potato, four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3185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2400" b="0" i="0" u="none" strike="noStrike" cap="none" normalizeH="0" baseline="0">
                          <a:ln>
                            <a:noFill/>
                          </a:ln>
                          <a:solidFill>
                            <a:schemeClr val="tx1"/>
                          </a:solidFill>
                          <a:effectLst/>
                          <a:latin typeface="Trebuchet MS" charset="0"/>
                          <a:ea typeface="ヒラギノ角ゴ Pro W3" charset="-128"/>
                          <a:cs typeface="ヒラギノ角ゴ Pro W3" charset="-128"/>
                        </a:rPr>
                        <a:t>If he hollers, let him go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2400" b="0" i="0" u="none" strike="noStrike" cap="none" normalizeH="0" baseline="0">
                          <a:ln>
                            <a:noFill/>
                          </a:ln>
                          <a:solidFill>
                            <a:schemeClr val="tx1"/>
                          </a:solidFill>
                          <a:effectLst/>
                          <a:latin typeface="Trebuchet MS" charset="0"/>
                          <a:ea typeface="ヒラギノ角ゴ Pro W3" charset="-128"/>
                          <a:cs typeface="ヒラギノ角ゴ Pro W3" charset="-128"/>
                        </a:rPr>
                        <a:t>Five potato, six potato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31850">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2400" b="0" i="0" u="none" strike="noStrike" cap="none" normalizeH="0" baseline="0">
                          <a:ln>
                            <a:noFill/>
                          </a:ln>
                          <a:solidFill>
                            <a:schemeClr val="tx1"/>
                          </a:solidFill>
                          <a:effectLst/>
                          <a:latin typeface="Trebuchet MS" charset="0"/>
                          <a:ea typeface="ヒラギノ角ゴ Pro W3" charset="-128"/>
                          <a:cs typeface="ヒラギノ角ゴ Pro W3" charset="-128"/>
                        </a:rPr>
                        <a:t>Eenie, meenie, miney, mo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95000"/>
                        <a:buFont typeface="Monotype Sorts" charset="2"/>
                        <a:buNone/>
                        <a:tabLst/>
                      </a:pPr>
                      <a:r>
                        <a:rPr kumimoji="0" lang="en-US" sz="2400" b="0" i="0" u="none" strike="noStrike" cap="none" normalizeH="0" baseline="0">
                          <a:ln>
                            <a:noFill/>
                          </a:ln>
                          <a:solidFill>
                            <a:schemeClr val="tx1"/>
                          </a:solidFill>
                          <a:effectLst/>
                          <a:latin typeface="Trebuchet MS" charset="0"/>
                          <a:ea typeface="ヒラギノ角ゴ Pro W3" charset="-128"/>
                          <a:cs typeface="ヒラギノ角ゴ Pro W3" charset="-128"/>
                        </a:rPr>
                        <a:t>Seven potato, more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a:extLst>
              <a:ext uri="{FF2B5EF4-FFF2-40B4-BE49-F238E27FC236}">
                <a16:creationId xmlns:a16="http://schemas.microsoft.com/office/drawing/2014/main" id="{A54D06BF-717C-404E-8781-7D0F7186F70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Counting-out Rhymes</a:t>
            </a:r>
          </a:p>
        </p:txBody>
      </p:sp>
      <p:sp>
        <p:nvSpPr>
          <p:cNvPr id="26626" name="Rectangle 3">
            <a:extLst>
              <a:ext uri="{FF2B5EF4-FFF2-40B4-BE49-F238E27FC236}">
                <a16:creationId xmlns:a16="http://schemas.microsoft.com/office/drawing/2014/main" id="{98D0CBCA-45A6-1342-808C-552E1DA73E53}"/>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Why study these?</a:t>
            </a:r>
          </a:p>
          <a:p>
            <a:pPr lvl="1" eaLnBrk="1" hangingPunct="1"/>
            <a:r>
              <a:rPr lang="en-US" altLang="en-US" sz="2400">
                <a:ea typeface="ＭＳ Ｐゴシック" panose="020B0600070205080204" pitchFamily="34" charset="-128"/>
              </a:rPr>
              <a:t>They</a:t>
            </a:r>
            <a:r>
              <a:rPr lang="fr-FR" altLang="ja-JP" sz="2400">
                <a:ea typeface="ＭＳ Ｐゴシック" panose="020B0600070205080204" pitchFamily="34" charset="-128"/>
              </a:rPr>
              <a:t>’</a:t>
            </a:r>
            <a:r>
              <a:rPr lang="en-US" altLang="ja-JP" sz="2400">
                <a:ea typeface="ＭＳ Ｐゴシック" panose="020B0600070205080204" pitchFamily="34" charset="-128"/>
              </a:rPr>
              <a:t>re designed to be memorized: </a:t>
            </a:r>
          </a:p>
          <a:p>
            <a:pPr lvl="2" eaLnBrk="1" hangingPunct="1"/>
            <a:r>
              <a:rPr lang="en-US" altLang="en-US" sz="2000">
                <a:ea typeface="ＭＳ Ｐゴシック" panose="020B0600070205080204" pitchFamily="34" charset="-128"/>
              </a:rPr>
              <a:t>They serve a role in a ritualized activity.</a:t>
            </a:r>
          </a:p>
          <a:p>
            <a:pPr lvl="2" eaLnBrk="1" hangingPunct="1"/>
            <a:r>
              <a:rPr lang="en-US" altLang="en-US" sz="2000">
                <a:ea typeface="ＭＳ Ｐゴシック" panose="020B0600070205080204" pitchFamily="34" charset="-128"/>
              </a:rPr>
              <a:t>Cheating in this activity has important consequences.</a:t>
            </a:r>
          </a:p>
          <a:p>
            <a:pPr lvl="2" eaLnBrk="1" hangingPunct="1"/>
            <a:r>
              <a:rPr lang="en-US" altLang="en-US" sz="2000">
                <a:ea typeface="ＭＳ Ｐゴシック" panose="020B0600070205080204" pitchFamily="34" charset="-128"/>
              </a:rPr>
              <a:t>The people who use them are generally pre-literate, and can</a:t>
            </a:r>
            <a:r>
              <a:rPr lang="fr-FR" altLang="ja-JP" sz="2000">
                <a:ea typeface="ＭＳ Ｐゴシック" panose="020B0600070205080204" pitchFamily="34" charset="-128"/>
              </a:rPr>
              <a:t>’</a:t>
            </a:r>
            <a:r>
              <a:rPr lang="en-US" altLang="ja-JP" sz="2000">
                <a:ea typeface="ＭＳ Ｐゴシック" panose="020B0600070205080204" pitchFamily="34" charset="-128"/>
              </a:rPr>
              <a:t>t consult the books to use them; they have to be transmitted via oral tradition.</a:t>
            </a:r>
          </a:p>
          <a:p>
            <a:pPr lvl="1" eaLnBrk="1" hangingPunct="1"/>
            <a:r>
              <a:rPr lang="en-US" altLang="en-US" sz="2400">
                <a:ea typeface="ＭＳ Ｐゴシック" panose="020B0600070205080204" pitchFamily="34" charset="-128"/>
              </a:rPr>
              <a:t>So: What can we learn about memory from material meant to work in the memory system?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a:extLst>
              <a:ext uri="{FF2B5EF4-FFF2-40B4-BE49-F238E27FC236}">
                <a16:creationId xmlns:a16="http://schemas.microsoft.com/office/drawing/2014/main" id="{6316EA7A-6D46-DC44-8BAE-5B5456B55127}"/>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Counting-out Rhymes</a:t>
            </a:r>
          </a:p>
        </p:txBody>
      </p:sp>
      <p:sp>
        <p:nvSpPr>
          <p:cNvPr id="28674" name="Rectangle 3">
            <a:extLst>
              <a:ext uri="{FF2B5EF4-FFF2-40B4-BE49-F238E27FC236}">
                <a16:creationId xmlns:a16="http://schemas.microsoft.com/office/drawing/2014/main" id="{F6A1202A-F71A-7547-B9C9-C9CF5C5AD4FF}"/>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Why study these?</a:t>
            </a:r>
          </a:p>
          <a:p>
            <a:pPr lvl="1" eaLnBrk="1" hangingPunct="1"/>
            <a:r>
              <a:rPr lang="en-US" altLang="en-US" sz="2400">
                <a:ea typeface="ＭＳ Ｐゴシック" panose="020B0600070205080204" pitchFamily="34" charset="-128"/>
              </a:rPr>
              <a:t>Almost everyone knows them (there is some variability, but that can be informative). </a:t>
            </a:r>
          </a:p>
          <a:p>
            <a:pPr lvl="1" eaLnBrk="1" hangingPunct="1"/>
            <a:r>
              <a:rPr lang="en-US" altLang="en-US" sz="2400">
                <a:ea typeface="ＭＳ Ｐゴシック" panose="020B0600070205080204" pitchFamily="34" charset="-128"/>
              </a:rPr>
              <a:t>So: We have lots of potential data points.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a:extLst>
              <a:ext uri="{FF2B5EF4-FFF2-40B4-BE49-F238E27FC236}">
                <a16:creationId xmlns:a16="http://schemas.microsoft.com/office/drawing/2014/main" id="{72B45BDA-957B-D64D-9C80-D87A0937FC5B}"/>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Counting-out Rhymes</a:t>
            </a:r>
          </a:p>
        </p:txBody>
      </p:sp>
      <p:sp>
        <p:nvSpPr>
          <p:cNvPr id="30722" name="Rectangle 3">
            <a:extLst>
              <a:ext uri="{FF2B5EF4-FFF2-40B4-BE49-F238E27FC236}">
                <a16:creationId xmlns:a16="http://schemas.microsoft.com/office/drawing/2014/main" id="{A263403F-6835-3747-A4B3-DCC91EE19A78}"/>
              </a:ext>
            </a:extLst>
          </p:cNvPr>
          <p:cNvSpPr>
            <a:spLocks noGrp="1" noChangeArrowheads="1"/>
          </p:cNvSpPr>
          <p:nvPr>
            <p:ph idx="1"/>
          </p:nvPr>
        </p:nvSpPr>
        <p:spPr/>
        <p:txBody>
          <a:bodyPr/>
          <a:lstStyle/>
          <a:p>
            <a:pPr eaLnBrk="1" hangingPunct="1"/>
            <a:r>
              <a:rPr lang="en-US" altLang="en-US" sz="2800">
                <a:ea typeface="ＭＳ Ｐゴシック" panose="020B0600070205080204" pitchFamily="34" charset="-128"/>
              </a:rPr>
              <a:t>The first question: Is there a distinct genre? Or: Do these rhymes share properties in common that could teach us about memory?</a:t>
            </a:r>
          </a:p>
          <a:p>
            <a:pPr eaLnBrk="1" hangingPunct="1"/>
            <a:r>
              <a:rPr lang="en-US" altLang="en-US" sz="2800">
                <a:ea typeface="ＭＳ Ｐゴシック" panose="020B0600070205080204" pitchFamily="34" charset="-128"/>
              </a:rPr>
              <a:t>The second question: What do they tell us about memory?</a:t>
            </a:r>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2122</TotalTime>
  <Words>2198</Words>
  <Application>Microsoft Macintosh PowerPoint</Application>
  <PresentationFormat>On-screen Show (4:3)</PresentationFormat>
  <Paragraphs>316</Paragraphs>
  <Slides>41</Slides>
  <Notes>41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ＭＳ Ｐゴシック</vt:lpstr>
      <vt:lpstr>Franklin Gothic Book</vt:lpstr>
      <vt:lpstr>Wingdings 2</vt:lpstr>
      <vt:lpstr>Trebuchet MS</vt:lpstr>
      <vt:lpstr>ヒラギノ角ゴ Pro W3</vt:lpstr>
      <vt:lpstr>Monotype Sorts</vt:lpstr>
      <vt:lpstr>Technic</vt:lpstr>
      <vt:lpstr>Interesting Cognitive Stuff </vt:lpstr>
      <vt:lpstr>Where We Are</vt:lpstr>
      <vt:lpstr>Where We Are</vt:lpstr>
      <vt:lpstr>Where We Are</vt:lpstr>
      <vt:lpstr>Counting-out Rhymes</vt:lpstr>
      <vt:lpstr>Counting-out Rhymes</vt:lpstr>
      <vt:lpstr>Counting-out Rhymes</vt:lpstr>
      <vt:lpstr>Counting-out Rhymes</vt:lpstr>
      <vt:lpstr>Counting-out Rhymes</vt:lpstr>
      <vt:lpstr>Counting-out Rhymes</vt:lpstr>
      <vt:lpstr>Counting-out Rhymes</vt:lpstr>
      <vt:lpstr>Counting-out Rhymes</vt:lpstr>
      <vt:lpstr>Counting-out Rhymes</vt:lpstr>
      <vt:lpstr>Counting-out Rhymes</vt:lpstr>
      <vt:lpstr>Counting-out Rhymes</vt:lpstr>
      <vt:lpstr>Counting-out Rhymes</vt:lpstr>
      <vt:lpstr>Counting-out Rhymes</vt:lpstr>
      <vt:lpstr>Counting-out Rhymes</vt:lpstr>
      <vt:lpstr>Counting-out Rhymes</vt:lpstr>
      <vt:lpstr>Counting-out Rhymes</vt:lpstr>
      <vt:lpstr>Counting-out Rhymes</vt:lpstr>
      <vt:lpstr>Counting-out Rhymes</vt:lpstr>
      <vt:lpstr>Counting-out Rhymes</vt:lpstr>
      <vt:lpstr>Counting-out Rhymes</vt:lpstr>
      <vt:lpstr>Counting-out Rhymes</vt:lpstr>
      <vt:lpstr>Counting-out Rhymes</vt:lpstr>
      <vt:lpstr>Counting-out Rhymes</vt:lpstr>
      <vt:lpstr>Memory Over the Lifespan</vt:lpstr>
      <vt:lpstr>Memory Over the Lifespan</vt:lpstr>
      <vt:lpstr>Memory Over the Lifespan</vt:lpstr>
      <vt:lpstr>Memory Over the Lifespan</vt:lpstr>
      <vt:lpstr>Memory Over the Lifespan</vt:lpstr>
      <vt:lpstr>Memory Over the Lifespan</vt:lpstr>
      <vt:lpstr>Memory Over the Lifespan</vt:lpstr>
      <vt:lpstr>Memory Over the Lifespan</vt:lpstr>
      <vt:lpstr>Memory Over the Lifespan</vt:lpstr>
      <vt:lpstr>Memory Over the Lifespan</vt:lpstr>
      <vt:lpstr>Memory Over the Lifespan</vt:lpstr>
      <vt:lpstr>Memory Over the Lifespan</vt:lpstr>
      <vt:lpstr>Final Thoughts</vt:lpstr>
      <vt:lpstr>End of Interesting Cognitive  Stuff Show</vt:lpstr>
    </vt:vector>
  </TitlesOfParts>
  <Company>Middle TN State Univ</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 Langston</dc:creator>
  <cp:lastModifiedBy>Microsoft Office User</cp:lastModifiedBy>
  <cp:revision>308</cp:revision>
  <dcterms:created xsi:type="dcterms:W3CDTF">2007-01-18T22:23:51Z</dcterms:created>
  <dcterms:modified xsi:type="dcterms:W3CDTF">2020-03-24T13:23:58Z</dcterms:modified>
</cp:coreProperties>
</file>