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89"/>
  </p:notesMasterIdLst>
  <p:sldIdLst>
    <p:sldId id="256" r:id="rId2"/>
    <p:sldId id="389" r:id="rId3"/>
    <p:sldId id="390" r:id="rId4"/>
    <p:sldId id="392" r:id="rId5"/>
    <p:sldId id="393" r:id="rId6"/>
    <p:sldId id="448" r:id="rId7"/>
    <p:sldId id="449" r:id="rId8"/>
    <p:sldId id="450" r:id="rId9"/>
    <p:sldId id="451" r:id="rId10"/>
    <p:sldId id="452" r:id="rId11"/>
    <p:sldId id="453" r:id="rId12"/>
    <p:sldId id="454"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57" r:id="rId28"/>
    <p:sldId id="408" r:id="rId29"/>
    <p:sldId id="409" r:id="rId30"/>
    <p:sldId id="461" r:id="rId31"/>
    <p:sldId id="458" r:id="rId32"/>
    <p:sldId id="459" r:id="rId33"/>
    <p:sldId id="410" r:id="rId34"/>
    <p:sldId id="460" r:id="rId35"/>
    <p:sldId id="462" r:id="rId36"/>
    <p:sldId id="463" r:id="rId37"/>
    <p:sldId id="464" r:id="rId38"/>
    <p:sldId id="466" r:id="rId39"/>
    <p:sldId id="465" r:id="rId40"/>
    <p:sldId id="467" r:id="rId41"/>
    <p:sldId id="411" r:id="rId42"/>
    <p:sldId id="412" r:id="rId43"/>
    <p:sldId id="413" r:id="rId44"/>
    <p:sldId id="414" r:id="rId45"/>
    <p:sldId id="415" r:id="rId46"/>
    <p:sldId id="416" r:id="rId47"/>
    <p:sldId id="418" r:id="rId48"/>
    <p:sldId id="419" r:id="rId49"/>
    <p:sldId id="420" r:id="rId50"/>
    <p:sldId id="468" r:id="rId51"/>
    <p:sldId id="472" r:id="rId52"/>
    <p:sldId id="469" r:id="rId53"/>
    <p:sldId id="473" r:id="rId54"/>
    <p:sldId id="470" r:id="rId55"/>
    <p:sldId id="471" r:id="rId56"/>
    <p:sldId id="474" r:id="rId57"/>
    <p:sldId id="475" r:id="rId58"/>
    <p:sldId id="476" r:id="rId59"/>
    <p:sldId id="477" r:id="rId60"/>
    <p:sldId id="478" r:id="rId61"/>
    <p:sldId id="479" r:id="rId62"/>
    <p:sldId id="422" r:id="rId63"/>
    <p:sldId id="423" r:id="rId64"/>
    <p:sldId id="424" r:id="rId65"/>
    <p:sldId id="426" r:id="rId66"/>
    <p:sldId id="427" r:id="rId67"/>
    <p:sldId id="429" r:id="rId68"/>
    <p:sldId id="428" r:id="rId69"/>
    <p:sldId id="431" r:id="rId70"/>
    <p:sldId id="432" r:id="rId71"/>
    <p:sldId id="433" r:id="rId72"/>
    <p:sldId id="434" r:id="rId73"/>
    <p:sldId id="435" r:id="rId74"/>
    <p:sldId id="455" r:id="rId75"/>
    <p:sldId id="456" r:id="rId76"/>
    <p:sldId id="436" r:id="rId77"/>
    <p:sldId id="437" r:id="rId78"/>
    <p:sldId id="439" r:id="rId79"/>
    <p:sldId id="440" r:id="rId80"/>
    <p:sldId id="441" r:id="rId81"/>
    <p:sldId id="442" r:id="rId82"/>
    <p:sldId id="480" r:id="rId83"/>
    <p:sldId id="481" r:id="rId84"/>
    <p:sldId id="443" r:id="rId85"/>
    <p:sldId id="482" r:id="rId86"/>
    <p:sldId id="483" r:id="rId87"/>
    <p:sldId id="388" r:id="rId8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19" d="100"/>
          <a:sy n="119" d="100"/>
        </p:scale>
        <p:origin x="188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6017117-AAB8-F245-B495-C88A2448906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5603" name="Rectangle 3">
            <a:extLst>
              <a:ext uri="{FF2B5EF4-FFF2-40B4-BE49-F238E27FC236}">
                <a16:creationId xmlns:a16="http://schemas.microsoft.com/office/drawing/2014/main" id="{F56A46AE-E1B9-9E41-951D-93FD8EF84DC8}"/>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3316" name="Rectangle 4">
            <a:extLst>
              <a:ext uri="{FF2B5EF4-FFF2-40B4-BE49-F238E27FC236}">
                <a16:creationId xmlns:a16="http://schemas.microsoft.com/office/drawing/2014/main" id="{4F46E008-BD6D-234E-9841-42410EA66A9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D963FEC8-17A1-F04B-81C4-4BC554FEF4F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a:extLst>
              <a:ext uri="{FF2B5EF4-FFF2-40B4-BE49-F238E27FC236}">
                <a16:creationId xmlns:a16="http://schemas.microsoft.com/office/drawing/2014/main" id="{36D4E42D-BDDE-C041-9C3E-730F986CD495}"/>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5607" name="Rectangle 7">
            <a:extLst>
              <a:ext uri="{FF2B5EF4-FFF2-40B4-BE49-F238E27FC236}">
                <a16:creationId xmlns:a16="http://schemas.microsoft.com/office/drawing/2014/main" id="{58325A94-731A-D841-A6F0-E858FBC1F4E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23393C-C4E9-5640-9D38-5F9D5BAD251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EED56C58-2691-AC42-8C45-18DA4BA8C8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C84AB7-B61C-C143-B864-7CEE5E0CC2D3}" type="slidenum">
              <a:rPr lang="en-US" altLang="en-US" sz="1200"/>
              <a:pPr/>
              <a:t>1</a:t>
            </a:fld>
            <a:endParaRPr lang="en-US" altLang="en-US" sz="1200"/>
          </a:p>
        </p:txBody>
      </p:sp>
      <p:sp>
        <p:nvSpPr>
          <p:cNvPr id="15362" name="Rectangle 2">
            <a:extLst>
              <a:ext uri="{FF2B5EF4-FFF2-40B4-BE49-F238E27FC236}">
                <a16:creationId xmlns:a16="http://schemas.microsoft.com/office/drawing/2014/main" id="{3E80EE73-78B4-6443-B131-6598F67FE956}"/>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D62B360-EE07-5742-879E-FA30EEB60C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B8C68A9B-3EE2-AA48-B7D5-DF5B0059DD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1078A5C-873C-7147-BEB0-D3BCD25F6731}" type="slidenum">
              <a:rPr lang="en-US" altLang="en-US" sz="1200"/>
              <a:pPr/>
              <a:t>17</a:t>
            </a:fld>
            <a:endParaRPr lang="en-US" altLang="en-US" sz="1200"/>
          </a:p>
        </p:txBody>
      </p:sp>
      <p:sp>
        <p:nvSpPr>
          <p:cNvPr id="40962" name="Rectangle 1026">
            <a:extLst>
              <a:ext uri="{FF2B5EF4-FFF2-40B4-BE49-F238E27FC236}">
                <a16:creationId xmlns:a16="http://schemas.microsoft.com/office/drawing/2014/main" id="{16A91E0B-70B2-C54F-9B78-38B4E88216AC}"/>
              </a:ext>
            </a:extLst>
          </p:cNvPr>
          <p:cNvSpPr>
            <a:spLocks noGrp="1" noRot="1" noChangeAspect="1" noChangeArrowheads="1" noTextEdit="1"/>
          </p:cNvSpPr>
          <p:nvPr>
            <p:ph type="sldImg"/>
          </p:nvPr>
        </p:nvSpPr>
        <p:spPr>
          <a:ln/>
        </p:spPr>
      </p:sp>
      <p:sp>
        <p:nvSpPr>
          <p:cNvPr id="40963" name="Rectangle 1027">
            <a:extLst>
              <a:ext uri="{FF2B5EF4-FFF2-40B4-BE49-F238E27FC236}">
                <a16:creationId xmlns:a16="http://schemas.microsoft.com/office/drawing/2014/main" id="{B74A733D-7D14-AF46-AD0E-4DA0D0A915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80F6CB17-D32A-D242-B5F3-4A2008E999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CD10E5D-4075-394F-ADCE-569EBA063C0E}" type="slidenum">
              <a:rPr lang="en-US" altLang="en-US" sz="1200"/>
              <a:pPr/>
              <a:t>18</a:t>
            </a:fld>
            <a:endParaRPr lang="en-US" altLang="en-US" sz="1200"/>
          </a:p>
        </p:txBody>
      </p:sp>
      <p:sp>
        <p:nvSpPr>
          <p:cNvPr id="43010" name="Rectangle 1026">
            <a:extLst>
              <a:ext uri="{FF2B5EF4-FFF2-40B4-BE49-F238E27FC236}">
                <a16:creationId xmlns:a16="http://schemas.microsoft.com/office/drawing/2014/main" id="{1EACD1AC-D238-0B43-B029-24464E885729}"/>
              </a:ext>
            </a:extLst>
          </p:cNvPr>
          <p:cNvSpPr>
            <a:spLocks noGrp="1" noRot="1" noChangeAspect="1" noChangeArrowheads="1" noTextEdit="1"/>
          </p:cNvSpPr>
          <p:nvPr>
            <p:ph type="sldImg"/>
          </p:nvPr>
        </p:nvSpPr>
        <p:spPr>
          <a:ln/>
        </p:spPr>
      </p:sp>
      <p:sp>
        <p:nvSpPr>
          <p:cNvPr id="43011" name="Rectangle 1027">
            <a:extLst>
              <a:ext uri="{FF2B5EF4-FFF2-40B4-BE49-F238E27FC236}">
                <a16:creationId xmlns:a16="http://schemas.microsoft.com/office/drawing/2014/main" id="{134C2DC4-9F7B-C442-9D23-426D56B496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7277AAC6-5663-434A-90E0-CD30F33D90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A5E27D-5FAB-584D-B20C-0546F9EC76C0}" type="slidenum">
              <a:rPr lang="en-US" altLang="en-US" sz="1200"/>
              <a:pPr/>
              <a:t>19</a:t>
            </a:fld>
            <a:endParaRPr lang="en-US" altLang="en-US" sz="1200"/>
          </a:p>
        </p:txBody>
      </p:sp>
      <p:sp>
        <p:nvSpPr>
          <p:cNvPr id="45058" name="Rectangle 1026">
            <a:extLst>
              <a:ext uri="{FF2B5EF4-FFF2-40B4-BE49-F238E27FC236}">
                <a16:creationId xmlns:a16="http://schemas.microsoft.com/office/drawing/2014/main" id="{371CDBA1-A0F5-1C4B-ADFA-FE671587D920}"/>
              </a:ext>
            </a:extLst>
          </p:cNvPr>
          <p:cNvSpPr>
            <a:spLocks noGrp="1" noRot="1" noChangeAspect="1" noChangeArrowheads="1" noTextEdit="1"/>
          </p:cNvSpPr>
          <p:nvPr>
            <p:ph type="sldImg"/>
          </p:nvPr>
        </p:nvSpPr>
        <p:spPr>
          <a:ln/>
        </p:spPr>
      </p:sp>
      <p:sp>
        <p:nvSpPr>
          <p:cNvPr id="45059" name="Rectangle 1027">
            <a:extLst>
              <a:ext uri="{FF2B5EF4-FFF2-40B4-BE49-F238E27FC236}">
                <a16:creationId xmlns:a16="http://schemas.microsoft.com/office/drawing/2014/main" id="{5C10679E-D08D-1643-98CD-B3E16F3833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2CC19E8B-3A3F-7B43-ABB1-8A863D0156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E51091-9311-5740-8BB2-08024E4FDEEF}" type="slidenum">
              <a:rPr lang="en-US" altLang="en-US" sz="1200"/>
              <a:pPr/>
              <a:t>20</a:t>
            </a:fld>
            <a:endParaRPr lang="en-US" altLang="en-US" sz="1200"/>
          </a:p>
        </p:txBody>
      </p:sp>
      <p:sp>
        <p:nvSpPr>
          <p:cNvPr id="47106" name="Rectangle 1026">
            <a:extLst>
              <a:ext uri="{FF2B5EF4-FFF2-40B4-BE49-F238E27FC236}">
                <a16:creationId xmlns:a16="http://schemas.microsoft.com/office/drawing/2014/main" id="{980227A4-70E2-8A44-9894-0F4A32F84FEA}"/>
              </a:ext>
            </a:extLst>
          </p:cNvPr>
          <p:cNvSpPr>
            <a:spLocks noGrp="1" noRot="1" noChangeAspect="1" noChangeArrowheads="1" noTextEdit="1"/>
          </p:cNvSpPr>
          <p:nvPr>
            <p:ph type="sldImg"/>
          </p:nvPr>
        </p:nvSpPr>
        <p:spPr>
          <a:ln/>
        </p:spPr>
      </p:sp>
      <p:sp>
        <p:nvSpPr>
          <p:cNvPr id="47107" name="Rectangle 1027">
            <a:extLst>
              <a:ext uri="{FF2B5EF4-FFF2-40B4-BE49-F238E27FC236}">
                <a16:creationId xmlns:a16="http://schemas.microsoft.com/office/drawing/2014/main" id="{81DF7415-FCE5-7647-BA6A-E7C3FBAC2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E9F4E514-95AA-8B43-8951-5AD7E15CBF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CB4A1B-226F-7644-A008-83C778DA66FA}" type="slidenum">
              <a:rPr lang="en-US" altLang="en-US" sz="1200"/>
              <a:pPr/>
              <a:t>21</a:t>
            </a:fld>
            <a:endParaRPr lang="en-US" altLang="en-US" sz="1200"/>
          </a:p>
        </p:txBody>
      </p:sp>
      <p:sp>
        <p:nvSpPr>
          <p:cNvPr id="49154" name="Rectangle 1026">
            <a:extLst>
              <a:ext uri="{FF2B5EF4-FFF2-40B4-BE49-F238E27FC236}">
                <a16:creationId xmlns:a16="http://schemas.microsoft.com/office/drawing/2014/main" id="{9046563C-82E9-2C4B-91C4-5FF0E1BE7243}"/>
              </a:ext>
            </a:extLst>
          </p:cNvPr>
          <p:cNvSpPr>
            <a:spLocks noGrp="1" noRot="1" noChangeAspect="1" noChangeArrowheads="1" noTextEdit="1"/>
          </p:cNvSpPr>
          <p:nvPr>
            <p:ph type="sldImg"/>
          </p:nvPr>
        </p:nvSpPr>
        <p:spPr>
          <a:ln/>
        </p:spPr>
      </p:sp>
      <p:sp>
        <p:nvSpPr>
          <p:cNvPr id="49155" name="Rectangle 1027">
            <a:extLst>
              <a:ext uri="{FF2B5EF4-FFF2-40B4-BE49-F238E27FC236}">
                <a16:creationId xmlns:a16="http://schemas.microsoft.com/office/drawing/2014/main" id="{0BFC47CD-9B8D-944E-AEAB-DEE8B548EC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17F5C1DD-70D2-B943-A175-D7A5E5EBBA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51495C-74FD-3748-A297-10941D0B89B9}" type="slidenum">
              <a:rPr lang="en-US" altLang="en-US" sz="1200"/>
              <a:pPr/>
              <a:t>22</a:t>
            </a:fld>
            <a:endParaRPr lang="en-US" altLang="en-US" sz="1200"/>
          </a:p>
        </p:txBody>
      </p:sp>
      <p:sp>
        <p:nvSpPr>
          <p:cNvPr id="51202" name="Rectangle 1026">
            <a:extLst>
              <a:ext uri="{FF2B5EF4-FFF2-40B4-BE49-F238E27FC236}">
                <a16:creationId xmlns:a16="http://schemas.microsoft.com/office/drawing/2014/main" id="{59C21C64-3186-F942-93C9-4F1D4ACEC6BE}"/>
              </a:ext>
            </a:extLst>
          </p:cNvPr>
          <p:cNvSpPr>
            <a:spLocks noGrp="1" noRot="1" noChangeAspect="1" noChangeArrowheads="1" noTextEdit="1"/>
          </p:cNvSpPr>
          <p:nvPr>
            <p:ph type="sldImg"/>
          </p:nvPr>
        </p:nvSpPr>
        <p:spPr>
          <a:ln/>
        </p:spPr>
      </p:sp>
      <p:sp>
        <p:nvSpPr>
          <p:cNvPr id="51203" name="Rectangle 1027">
            <a:extLst>
              <a:ext uri="{FF2B5EF4-FFF2-40B4-BE49-F238E27FC236}">
                <a16:creationId xmlns:a16="http://schemas.microsoft.com/office/drawing/2014/main" id="{B17B0072-2EB2-4246-A583-42058C5CAC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0A3B3A0C-DDBE-7744-952C-A4A554A85B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2D6FD9-CBDA-334D-A5F2-C8351005F21B}" type="slidenum">
              <a:rPr lang="en-US" altLang="en-US" sz="1200"/>
              <a:pPr/>
              <a:t>23</a:t>
            </a:fld>
            <a:endParaRPr lang="en-US" altLang="en-US" sz="1200"/>
          </a:p>
        </p:txBody>
      </p:sp>
      <p:sp>
        <p:nvSpPr>
          <p:cNvPr id="53250" name="Rectangle 1026">
            <a:extLst>
              <a:ext uri="{FF2B5EF4-FFF2-40B4-BE49-F238E27FC236}">
                <a16:creationId xmlns:a16="http://schemas.microsoft.com/office/drawing/2014/main" id="{4F2E3FBF-AA3E-9941-A82A-91D99A9D4E7A}"/>
              </a:ext>
            </a:extLst>
          </p:cNvPr>
          <p:cNvSpPr>
            <a:spLocks noGrp="1" noRot="1" noChangeAspect="1" noChangeArrowheads="1" noTextEdit="1"/>
          </p:cNvSpPr>
          <p:nvPr>
            <p:ph type="sldImg"/>
          </p:nvPr>
        </p:nvSpPr>
        <p:spPr>
          <a:ln/>
        </p:spPr>
      </p:sp>
      <p:sp>
        <p:nvSpPr>
          <p:cNvPr id="53251" name="Rectangle 1027">
            <a:extLst>
              <a:ext uri="{FF2B5EF4-FFF2-40B4-BE49-F238E27FC236}">
                <a16:creationId xmlns:a16="http://schemas.microsoft.com/office/drawing/2014/main" id="{93FFD8CA-4643-BF4F-B9CC-566166A3AC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5129BEA0-6DC8-6342-87F1-F113FAF042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4D2C3C-36AE-3F43-AF30-5AF35DAD36A6}" type="slidenum">
              <a:rPr lang="en-US" altLang="en-US" sz="1200"/>
              <a:pPr/>
              <a:t>24</a:t>
            </a:fld>
            <a:endParaRPr lang="en-US" altLang="en-US" sz="1200"/>
          </a:p>
        </p:txBody>
      </p:sp>
      <p:sp>
        <p:nvSpPr>
          <p:cNvPr id="55298" name="Rectangle 1026">
            <a:extLst>
              <a:ext uri="{FF2B5EF4-FFF2-40B4-BE49-F238E27FC236}">
                <a16:creationId xmlns:a16="http://schemas.microsoft.com/office/drawing/2014/main" id="{0BCE36F7-CEB6-564E-BDE7-97E7A3631E9C}"/>
              </a:ext>
            </a:extLst>
          </p:cNvPr>
          <p:cNvSpPr>
            <a:spLocks noGrp="1" noRot="1" noChangeAspect="1" noChangeArrowheads="1" noTextEdit="1"/>
          </p:cNvSpPr>
          <p:nvPr>
            <p:ph type="sldImg"/>
          </p:nvPr>
        </p:nvSpPr>
        <p:spPr>
          <a:ln/>
        </p:spPr>
      </p:sp>
      <p:sp>
        <p:nvSpPr>
          <p:cNvPr id="55299" name="Rectangle 1027">
            <a:extLst>
              <a:ext uri="{FF2B5EF4-FFF2-40B4-BE49-F238E27FC236}">
                <a16:creationId xmlns:a16="http://schemas.microsoft.com/office/drawing/2014/main" id="{5E12051A-9C39-B842-9430-42D80F320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1653C6C9-B5B8-5F4B-B15F-94D4115174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25CBCC-890F-AD48-99C3-D25C469701F3}" type="slidenum">
              <a:rPr lang="en-US" altLang="en-US" sz="1200"/>
              <a:pPr/>
              <a:t>25</a:t>
            </a:fld>
            <a:endParaRPr lang="en-US" altLang="en-US" sz="1200"/>
          </a:p>
        </p:txBody>
      </p:sp>
      <p:sp>
        <p:nvSpPr>
          <p:cNvPr id="57346" name="Rectangle 1026">
            <a:extLst>
              <a:ext uri="{FF2B5EF4-FFF2-40B4-BE49-F238E27FC236}">
                <a16:creationId xmlns:a16="http://schemas.microsoft.com/office/drawing/2014/main" id="{73804C79-4EC9-264F-A03C-A50259261741}"/>
              </a:ext>
            </a:extLst>
          </p:cNvPr>
          <p:cNvSpPr>
            <a:spLocks noGrp="1" noRot="1" noChangeAspect="1" noChangeArrowheads="1" noTextEdit="1"/>
          </p:cNvSpPr>
          <p:nvPr>
            <p:ph type="sldImg"/>
          </p:nvPr>
        </p:nvSpPr>
        <p:spPr>
          <a:ln/>
        </p:spPr>
      </p:sp>
      <p:sp>
        <p:nvSpPr>
          <p:cNvPr id="57347" name="Rectangle 1027">
            <a:extLst>
              <a:ext uri="{FF2B5EF4-FFF2-40B4-BE49-F238E27FC236}">
                <a16:creationId xmlns:a16="http://schemas.microsoft.com/office/drawing/2014/main" id="{7B680815-A320-B640-A135-37E95BF4FE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EEEC36D3-0E73-E744-83D3-362173820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521DB29-0CC8-894C-B2C5-31921CEA4379}" type="slidenum">
              <a:rPr lang="en-US" altLang="en-US" sz="1200"/>
              <a:pPr/>
              <a:t>26</a:t>
            </a:fld>
            <a:endParaRPr lang="en-US" altLang="en-US" sz="1200"/>
          </a:p>
        </p:txBody>
      </p:sp>
      <p:sp>
        <p:nvSpPr>
          <p:cNvPr id="59394" name="Rectangle 1026">
            <a:extLst>
              <a:ext uri="{FF2B5EF4-FFF2-40B4-BE49-F238E27FC236}">
                <a16:creationId xmlns:a16="http://schemas.microsoft.com/office/drawing/2014/main" id="{BAD869F7-0C63-3E4C-9002-3578E070D60E}"/>
              </a:ext>
            </a:extLst>
          </p:cNvPr>
          <p:cNvSpPr>
            <a:spLocks noGrp="1" noRot="1" noChangeAspect="1" noChangeArrowheads="1" noTextEdit="1"/>
          </p:cNvSpPr>
          <p:nvPr>
            <p:ph type="sldImg"/>
          </p:nvPr>
        </p:nvSpPr>
        <p:spPr>
          <a:ln/>
        </p:spPr>
      </p:sp>
      <p:sp>
        <p:nvSpPr>
          <p:cNvPr id="59395" name="Rectangle 1027">
            <a:extLst>
              <a:ext uri="{FF2B5EF4-FFF2-40B4-BE49-F238E27FC236}">
                <a16:creationId xmlns:a16="http://schemas.microsoft.com/office/drawing/2014/main" id="{1D964433-8F78-8B4D-B7BA-E85F838FAD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84D209AD-9DC1-C246-8C1F-9925236034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90A8DA-B792-9046-B251-CFA307A1AEFC}" type="slidenum">
              <a:rPr lang="en-US" altLang="en-US" sz="1200"/>
              <a:pPr/>
              <a:t>2</a:t>
            </a:fld>
            <a:endParaRPr lang="en-US" altLang="en-US" sz="1200"/>
          </a:p>
        </p:txBody>
      </p:sp>
      <p:sp>
        <p:nvSpPr>
          <p:cNvPr id="17410" name="Rectangle 2">
            <a:extLst>
              <a:ext uri="{FF2B5EF4-FFF2-40B4-BE49-F238E27FC236}">
                <a16:creationId xmlns:a16="http://schemas.microsoft.com/office/drawing/2014/main" id="{726B4227-8F1D-864C-9542-1E73D5350C13}"/>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7000F624-A51F-FB47-9AAC-5F231948DE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17F5C1DD-70D2-B943-A175-D7A5E5EBBA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51495C-74FD-3748-A297-10941D0B89B9}" type="slidenum">
              <a:rPr lang="en-US" altLang="en-US" sz="1200"/>
              <a:pPr/>
              <a:t>27</a:t>
            </a:fld>
            <a:endParaRPr lang="en-US" altLang="en-US" sz="1200"/>
          </a:p>
        </p:txBody>
      </p:sp>
      <p:sp>
        <p:nvSpPr>
          <p:cNvPr id="51202" name="Rectangle 1026">
            <a:extLst>
              <a:ext uri="{FF2B5EF4-FFF2-40B4-BE49-F238E27FC236}">
                <a16:creationId xmlns:a16="http://schemas.microsoft.com/office/drawing/2014/main" id="{59C21C64-3186-F942-93C9-4F1D4ACEC6BE}"/>
              </a:ext>
            </a:extLst>
          </p:cNvPr>
          <p:cNvSpPr>
            <a:spLocks noGrp="1" noRot="1" noChangeAspect="1" noChangeArrowheads="1" noTextEdit="1"/>
          </p:cNvSpPr>
          <p:nvPr>
            <p:ph type="sldImg"/>
          </p:nvPr>
        </p:nvSpPr>
        <p:spPr>
          <a:ln/>
        </p:spPr>
      </p:sp>
      <p:sp>
        <p:nvSpPr>
          <p:cNvPr id="51203" name="Rectangle 1027">
            <a:extLst>
              <a:ext uri="{FF2B5EF4-FFF2-40B4-BE49-F238E27FC236}">
                <a16:creationId xmlns:a16="http://schemas.microsoft.com/office/drawing/2014/main" id="{B17B0072-2EB2-4246-A583-42058C5CAC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61993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E581C76E-5A22-324D-8300-6F80AF434E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BE48E4-BA90-D84F-8C26-4107E7F1C6CC}" type="slidenum">
              <a:rPr lang="en-US" altLang="en-US" sz="1200"/>
              <a:pPr/>
              <a:t>28</a:t>
            </a:fld>
            <a:endParaRPr lang="en-US" altLang="en-US" sz="1200"/>
          </a:p>
        </p:txBody>
      </p:sp>
      <p:sp>
        <p:nvSpPr>
          <p:cNvPr id="61442" name="Rectangle 1026">
            <a:extLst>
              <a:ext uri="{FF2B5EF4-FFF2-40B4-BE49-F238E27FC236}">
                <a16:creationId xmlns:a16="http://schemas.microsoft.com/office/drawing/2014/main" id="{93AE805E-A585-7D45-B914-7AA1EF2247DD}"/>
              </a:ext>
            </a:extLst>
          </p:cNvPr>
          <p:cNvSpPr>
            <a:spLocks noGrp="1" noRot="1" noChangeAspect="1" noChangeArrowheads="1" noTextEdit="1"/>
          </p:cNvSpPr>
          <p:nvPr>
            <p:ph type="sldImg"/>
          </p:nvPr>
        </p:nvSpPr>
        <p:spPr>
          <a:ln/>
        </p:spPr>
      </p:sp>
      <p:sp>
        <p:nvSpPr>
          <p:cNvPr id="61443" name="Rectangle 1027">
            <a:extLst>
              <a:ext uri="{FF2B5EF4-FFF2-40B4-BE49-F238E27FC236}">
                <a16:creationId xmlns:a16="http://schemas.microsoft.com/office/drawing/2014/main" id="{E787EAB5-1F4A-5D42-898A-92DC883AC5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6F58623D-CF27-9E45-BBE8-33D68398C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1B09F90-DF56-3544-8129-02FE21F888D1}" type="slidenum">
              <a:rPr lang="en-US" altLang="en-US" sz="1200"/>
              <a:pPr/>
              <a:t>29</a:t>
            </a:fld>
            <a:endParaRPr lang="en-US" altLang="en-US" sz="1200"/>
          </a:p>
        </p:txBody>
      </p:sp>
      <p:sp>
        <p:nvSpPr>
          <p:cNvPr id="63490" name="Rectangle 2">
            <a:extLst>
              <a:ext uri="{FF2B5EF4-FFF2-40B4-BE49-F238E27FC236}">
                <a16:creationId xmlns:a16="http://schemas.microsoft.com/office/drawing/2014/main" id="{D114E5F7-5FCA-504B-8EE3-594F8A3969BC}"/>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84BA48F9-6D61-1F4A-83A7-662E7A78A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6F58623D-CF27-9E45-BBE8-33D68398C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1B09F90-DF56-3544-8129-02FE21F888D1}" type="slidenum">
              <a:rPr lang="en-US" altLang="en-US" sz="1200"/>
              <a:pPr/>
              <a:t>30</a:t>
            </a:fld>
            <a:endParaRPr lang="en-US" altLang="en-US" sz="1200"/>
          </a:p>
        </p:txBody>
      </p:sp>
      <p:sp>
        <p:nvSpPr>
          <p:cNvPr id="63490" name="Rectangle 2">
            <a:extLst>
              <a:ext uri="{FF2B5EF4-FFF2-40B4-BE49-F238E27FC236}">
                <a16:creationId xmlns:a16="http://schemas.microsoft.com/office/drawing/2014/main" id="{D114E5F7-5FCA-504B-8EE3-594F8A3969BC}"/>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84BA48F9-6D61-1F4A-83A7-662E7A78A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3610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8064E926-6341-4B4B-9F75-7C447875B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F8F437-4A18-0B48-9BF0-357DE22B2E6B}" type="slidenum">
              <a:rPr lang="en-US" altLang="en-US" sz="1200"/>
              <a:pPr/>
              <a:t>31</a:t>
            </a:fld>
            <a:endParaRPr lang="en-US" altLang="en-US" sz="1200"/>
          </a:p>
        </p:txBody>
      </p:sp>
      <p:sp>
        <p:nvSpPr>
          <p:cNvPr id="65538" name="Rectangle 2">
            <a:extLst>
              <a:ext uri="{FF2B5EF4-FFF2-40B4-BE49-F238E27FC236}">
                <a16:creationId xmlns:a16="http://schemas.microsoft.com/office/drawing/2014/main" id="{B48715F7-A9C0-D74F-82AF-9C6F7A6FE887}"/>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5CBDF88B-3EEF-6046-9BB5-8B16BB33B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37877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8064E926-6341-4B4B-9F75-7C447875B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F8F437-4A18-0B48-9BF0-357DE22B2E6B}" type="slidenum">
              <a:rPr lang="en-US" altLang="en-US" sz="1200"/>
              <a:pPr/>
              <a:t>32</a:t>
            </a:fld>
            <a:endParaRPr lang="en-US" altLang="en-US" sz="1200"/>
          </a:p>
        </p:txBody>
      </p:sp>
      <p:sp>
        <p:nvSpPr>
          <p:cNvPr id="65538" name="Rectangle 2">
            <a:extLst>
              <a:ext uri="{FF2B5EF4-FFF2-40B4-BE49-F238E27FC236}">
                <a16:creationId xmlns:a16="http://schemas.microsoft.com/office/drawing/2014/main" id="{B48715F7-A9C0-D74F-82AF-9C6F7A6FE887}"/>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5CBDF88B-3EEF-6046-9BB5-8B16BB33B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81229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8064E926-6341-4B4B-9F75-7C447875B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F8F437-4A18-0B48-9BF0-357DE22B2E6B}" type="slidenum">
              <a:rPr lang="en-US" altLang="en-US" sz="1200"/>
              <a:pPr/>
              <a:t>33</a:t>
            </a:fld>
            <a:endParaRPr lang="en-US" altLang="en-US" sz="1200"/>
          </a:p>
        </p:txBody>
      </p:sp>
      <p:sp>
        <p:nvSpPr>
          <p:cNvPr id="65538" name="Rectangle 2">
            <a:extLst>
              <a:ext uri="{FF2B5EF4-FFF2-40B4-BE49-F238E27FC236}">
                <a16:creationId xmlns:a16="http://schemas.microsoft.com/office/drawing/2014/main" id="{B48715F7-A9C0-D74F-82AF-9C6F7A6FE887}"/>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5CBDF88B-3EEF-6046-9BB5-8B16BB33B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8064E926-6341-4B4B-9F75-7C447875B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F8F437-4A18-0B48-9BF0-357DE22B2E6B}" type="slidenum">
              <a:rPr lang="en-US" altLang="en-US" sz="1200"/>
              <a:pPr/>
              <a:t>34</a:t>
            </a:fld>
            <a:endParaRPr lang="en-US" altLang="en-US" sz="1200"/>
          </a:p>
        </p:txBody>
      </p:sp>
      <p:sp>
        <p:nvSpPr>
          <p:cNvPr id="65538" name="Rectangle 2">
            <a:extLst>
              <a:ext uri="{FF2B5EF4-FFF2-40B4-BE49-F238E27FC236}">
                <a16:creationId xmlns:a16="http://schemas.microsoft.com/office/drawing/2014/main" id="{B48715F7-A9C0-D74F-82AF-9C6F7A6FE887}"/>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5CBDF88B-3EEF-6046-9BB5-8B16BB33B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72373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8064E926-6341-4B4B-9F75-7C447875B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F8F437-4A18-0B48-9BF0-357DE22B2E6B}" type="slidenum">
              <a:rPr lang="en-US" altLang="en-US" sz="1200"/>
              <a:pPr/>
              <a:t>35</a:t>
            </a:fld>
            <a:endParaRPr lang="en-US" altLang="en-US" sz="1200"/>
          </a:p>
        </p:txBody>
      </p:sp>
      <p:sp>
        <p:nvSpPr>
          <p:cNvPr id="65538" name="Rectangle 2">
            <a:extLst>
              <a:ext uri="{FF2B5EF4-FFF2-40B4-BE49-F238E27FC236}">
                <a16:creationId xmlns:a16="http://schemas.microsoft.com/office/drawing/2014/main" id="{B48715F7-A9C0-D74F-82AF-9C6F7A6FE887}"/>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5CBDF88B-3EEF-6046-9BB5-8B16BB33B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43788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8064E926-6341-4B4B-9F75-7C447875B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F8F437-4A18-0B48-9BF0-357DE22B2E6B}" type="slidenum">
              <a:rPr lang="en-US" altLang="en-US" sz="1200"/>
              <a:pPr/>
              <a:t>36</a:t>
            </a:fld>
            <a:endParaRPr lang="en-US" altLang="en-US" sz="1200"/>
          </a:p>
        </p:txBody>
      </p:sp>
      <p:sp>
        <p:nvSpPr>
          <p:cNvPr id="65538" name="Rectangle 2">
            <a:extLst>
              <a:ext uri="{FF2B5EF4-FFF2-40B4-BE49-F238E27FC236}">
                <a16:creationId xmlns:a16="http://schemas.microsoft.com/office/drawing/2014/main" id="{B48715F7-A9C0-D74F-82AF-9C6F7A6FE887}"/>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5CBDF88B-3EEF-6046-9BB5-8B16BB33B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114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09D6473D-B4AF-6942-87FD-0172DDF036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41F5BF-C80B-074C-A50A-1DB6BBBA6AC3}" type="slidenum">
              <a:rPr lang="en-US" altLang="en-US" sz="1200"/>
              <a:pPr/>
              <a:t>3</a:t>
            </a:fld>
            <a:endParaRPr lang="en-US" altLang="en-US" sz="1200"/>
          </a:p>
        </p:txBody>
      </p:sp>
      <p:sp>
        <p:nvSpPr>
          <p:cNvPr id="19458" name="Rectangle 2">
            <a:extLst>
              <a:ext uri="{FF2B5EF4-FFF2-40B4-BE49-F238E27FC236}">
                <a16:creationId xmlns:a16="http://schemas.microsoft.com/office/drawing/2014/main" id="{C76F8CC2-C23C-BA4D-B96F-8D183F9D6E56}"/>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BB3B4AC2-78EE-AA4A-9F4C-9A7C9C2D15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8064E926-6341-4B4B-9F75-7C447875B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F8F437-4A18-0B48-9BF0-357DE22B2E6B}" type="slidenum">
              <a:rPr lang="en-US" altLang="en-US" sz="1200"/>
              <a:pPr/>
              <a:t>37</a:t>
            </a:fld>
            <a:endParaRPr lang="en-US" altLang="en-US" sz="1200"/>
          </a:p>
        </p:txBody>
      </p:sp>
      <p:sp>
        <p:nvSpPr>
          <p:cNvPr id="65538" name="Rectangle 2">
            <a:extLst>
              <a:ext uri="{FF2B5EF4-FFF2-40B4-BE49-F238E27FC236}">
                <a16:creationId xmlns:a16="http://schemas.microsoft.com/office/drawing/2014/main" id="{B48715F7-A9C0-D74F-82AF-9C6F7A6FE887}"/>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5CBDF88B-3EEF-6046-9BB5-8B16BB33B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2257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8064E926-6341-4B4B-9F75-7C447875B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F8F437-4A18-0B48-9BF0-357DE22B2E6B}" type="slidenum">
              <a:rPr lang="en-US" altLang="en-US" sz="1200"/>
              <a:pPr/>
              <a:t>38</a:t>
            </a:fld>
            <a:endParaRPr lang="en-US" altLang="en-US" sz="1200"/>
          </a:p>
        </p:txBody>
      </p:sp>
      <p:sp>
        <p:nvSpPr>
          <p:cNvPr id="65538" name="Rectangle 2">
            <a:extLst>
              <a:ext uri="{FF2B5EF4-FFF2-40B4-BE49-F238E27FC236}">
                <a16:creationId xmlns:a16="http://schemas.microsoft.com/office/drawing/2014/main" id="{B48715F7-A9C0-D74F-82AF-9C6F7A6FE887}"/>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5CBDF88B-3EEF-6046-9BB5-8B16BB33B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97580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8064E926-6341-4B4B-9F75-7C447875B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F8F437-4A18-0B48-9BF0-357DE22B2E6B}" type="slidenum">
              <a:rPr lang="en-US" altLang="en-US" sz="1200"/>
              <a:pPr/>
              <a:t>39</a:t>
            </a:fld>
            <a:endParaRPr lang="en-US" altLang="en-US" sz="1200"/>
          </a:p>
        </p:txBody>
      </p:sp>
      <p:sp>
        <p:nvSpPr>
          <p:cNvPr id="65538" name="Rectangle 2">
            <a:extLst>
              <a:ext uri="{FF2B5EF4-FFF2-40B4-BE49-F238E27FC236}">
                <a16:creationId xmlns:a16="http://schemas.microsoft.com/office/drawing/2014/main" id="{B48715F7-A9C0-D74F-82AF-9C6F7A6FE887}"/>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5CBDF88B-3EEF-6046-9BB5-8B16BB33B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49449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8064E926-6341-4B4B-9F75-7C447875B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F8F437-4A18-0B48-9BF0-357DE22B2E6B}" type="slidenum">
              <a:rPr lang="en-US" altLang="en-US" sz="1200"/>
              <a:pPr/>
              <a:t>40</a:t>
            </a:fld>
            <a:endParaRPr lang="en-US" altLang="en-US" sz="1200"/>
          </a:p>
        </p:txBody>
      </p:sp>
      <p:sp>
        <p:nvSpPr>
          <p:cNvPr id="65538" name="Rectangle 2">
            <a:extLst>
              <a:ext uri="{FF2B5EF4-FFF2-40B4-BE49-F238E27FC236}">
                <a16:creationId xmlns:a16="http://schemas.microsoft.com/office/drawing/2014/main" id="{B48715F7-A9C0-D74F-82AF-9C6F7A6FE887}"/>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5CBDF88B-3EEF-6046-9BB5-8B16BB33B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84952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F5594215-9EB0-A349-BF3B-52C010B803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F55E4F-55A4-304E-89F7-7A9AB9303E60}" type="slidenum">
              <a:rPr lang="en-US" altLang="en-US" sz="1200"/>
              <a:pPr/>
              <a:t>41</a:t>
            </a:fld>
            <a:endParaRPr lang="en-US" altLang="en-US" sz="1200"/>
          </a:p>
        </p:txBody>
      </p:sp>
      <p:sp>
        <p:nvSpPr>
          <p:cNvPr id="67586" name="Rectangle 2">
            <a:extLst>
              <a:ext uri="{FF2B5EF4-FFF2-40B4-BE49-F238E27FC236}">
                <a16:creationId xmlns:a16="http://schemas.microsoft.com/office/drawing/2014/main" id="{FE079FD2-A11C-824D-A443-7B6E6A123E5F}"/>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0C017BE5-B173-104E-9656-043DD11DC3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9FD88016-5BFC-004F-B47D-1E4C7A4A54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A49FF8-D7DD-D349-83BA-0441424D006E}" type="slidenum">
              <a:rPr lang="en-US" altLang="en-US" sz="1200"/>
              <a:pPr/>
              <a:t>42</a:t>
            </a:fld>
            <a:endParaRPr lang="en-US" altLang="en-US" sz="1200"/>
          </a:p>
        </p:txBody>
      </p:sp>
      <p:sp>
        <p:nvSpPr>
          <p:cNvPr id="69634" name="Rectangle 2">
            <a:extLst>
              <a:ext uri="{FF2B5EF4-FFF2-40B4-BE49-F238E27FC236}">
                <a16:creationId xmlns:a16="http://schemas.microsoft.com/office/drawing/2014/main" id="{8ADED373-4342-3C43-A835-581BCB89B512}"/>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B2F60695-1C56-2241-8FEE-03ADBAD625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321E9381-36C2-E24F-90DD-72372C131B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C37226-780A-CC45-AB16-420577AE4468}" type="slidenum">
              <a:rPr lang="en-US" altLang="en-US" sz="1200"/>
              <a:pPr/>
              <a:t>43</a:t>
            </a:fld>
            <a:endParaRPr lang="en-US" altLang="en-US" sz="1200"/>
          </a:p>
        </p:txBody>
      </p:sp>
      <p:sp>
        <p:nvSpPr>
          <p:cNvPr id="71682" name="Rectangle 2">
            <a:extLst>
              <a:ext uri="{FF2B5EF4-FFF2-40B4-BE49-F238E27FC236}">
                <a16:creationId xmlns:a16="http://schemas.microsoft.com/office/drawing/2014/main" id="{B5519D34-5C92-A44E-A56D-4C0194F4572F}"/>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2F04BFF6-DE30-554A-ACA3-366034846C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39017C26-1BB7-C245-A592-53BB26BF8A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947842-CB5B-2F48-8565-4650F241C90B}" type="slidenum">
              <a:rPr lang="en-US" altLang="en-US" sz="1200"/>
              <a:pPr/>
              <a:t>44</a:t>
            </a:fld>
            <a:endParaRPr lang="en-US" altLang="en-US" sz="1200"/>
          </a:p>
        </p:txBody>
      </p:sp>
      <p:sp>
        <p:nvSpPr>
          <p:cNvPr id="73730" name="Rectangle 2">
            <a:extLst>
              <a:ext uri="{FF2B5EF4-FFF2-40B4-BE49-F238E27FC236}">
                <a16:creationId xmlns:a16="http://schemas.microsoft.com/office/drawing/2014/main" id="{9B7C434D-35D6-5A49-B946-63C9462097E9}"/>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5D30143D-B8E6-1145-A5DF-343428E26D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6533D35F-878B-1445-B1CA-EB39EA2A87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1C0826-43AA-9F47-8316-CA65E692094B}" type="slidenum">
              <a:rPr lang="en-US" altLang="en-US" sz="1200"/>
              <a:pPr/>
              <a:t>45</a:t>
            </a:fld>
            <a:endParaRPr lang="en-US" altLang="en-US" sz="1200"/>
          </a:p>
        </p:txBody>
      </p:sp>
      <p:sp>
        <p:nvSpPr>
          <p:cNvPr id="75778" name="Rectangle 2">
            <a:extLst>
              <a:ext uri="{FF2B5EF4-FFF2-40B4-BE49-F238E27FC236}">
                <a16:creationId xmlns:a16="http://schemas.microsoft.com/office/drawing/2014/main" id="{886A4ECC-C26C-F44E-A965-CC3F0B367FFA}"/>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983C2DC7-739F-6443-9177-C1622CB388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25E2784A-575F-3B4F-ACCE-25F2594A15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3B55CA-7981-A54B-B4EE-140B70DAFB49}" type="slidenum">
              <a:rPr lang="en-US" altLang="en-US" sz="1200"/>
              <a:pPr/>
              <a:t>46</a:t>
            </a:fld>
            <a:endParaRPr lang="en-US" altLang="en-US" sz="1200"/>
          </a:p>
        </p:txBody>
      </p:sp>
      <p:sp>
        <p:nvSpPr>
          <p:cNvPr id="77826" name="Rectangle 2">
            <a:extLst>
              <a:ext uri="{FF2B5EF4-FFF2-40B4-BE49-F238E27FC236}">
                <a16:creationId xmlns:a16="http://schemas.microsoft.com/office/drawing/2014/main" id="{B02D2586-7775-824A-8906-0380F87713AC}"/>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C1D85C74-E15A-264C-AADC-7FC5DF9848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1FC1A5E9-B460-5145-974B-A1DE12982C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6F86E0-6926-F244-9B1B-4270CD2183E2}" type="slidenum">
              <a:rPr lang="en-US" altLang="en-US" sz="1200"/>
              <a:pPr/>
              <a:t>4</a:t>
            </a:fld>
            <a:endParaRPr lang="en-US" altLang="en-US" sz="1200"/>
          </a:p>
        </p:txBody>
      </p:sp>
      <p:sp>
        <p:nvSpPr>
          <p:cNvPr id="21506" name="Rectangle 2">
            <a:extLst>
              <a:ext uri="{FF2B5EF4-FFF2-40B4-BE49-F238E27FC236}">
                <a16:creationId xmlns:a16="http://schemas.microsoft.com/office/drawing/2014/main" id="{0323A637-0E0A-A943-9916-F6203B6D4890}"/>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579EB64C-6BCA-F742-8180-C83B8CEBD1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8DA81D28-9F6B-6149-862E-4F0A54AD07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93AA9C-96B2-D94D-9543-6B5878CDFEC9}" type="slidenum">
              <a:rPr lang="en-US" altLang="en-US" sz="1200"/>
              <a:pPr/>
              <a:t>47</a:t>
            </a:fld>
            <a:endParaRPr lang="en-US" altLang="en-US" sz="1200"/>
          </a:p>
        </p:txBody>
      </p:sp>
      <p:sp>
        <p:nvSpPr>
          <p:cNvPr id="79874" name="Rectangle 2">
            <a:extLst>
              <a:ext uri="{FF2B5EF4-FFF2-40B4-BE49-F238E27FC236}">
                <a16:creationId xmlns:a16="http://schemas.microsoft.com/office/drawing/2014/main" id="{8723DDEC-51B7-DA40-9655-B99301F1590A}"/>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98FDC3B7-C294-0B47-BBD8-65D67D7ABB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60057D59-8391-CD4F-9038-05DB155D09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EFC070-F003-0943-95C3-7BCA3050B5A1}" type="slidenum">
              <a:rPr lang="en-US" altLang="en-US" sz="1200"/>
              <a:pPr/>
              <a:t>48</a:t>
            </a:fld>
            <a:endParaRPr lang="en-US" altLang="en-US" sz="1200"/>
          </a:p>
        </p:txBody>
      </p:sp>
      <p:sp>
        <p:nvSpPr>
          <p:cNvPr id="81922" name="Rectangle 2">
            <a:extLst>
              <a:ext uri="{FF2B5EF4-FFF2-40B4-BE49-F238E27FC236}">
                <a16:creationId xmlns:a16="http://schemas.microsoft.com/office/drawing/2014/main" id="{2DE01DA2-A910-4A47-A288-FAA0665413B9}"/>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D3E2F8A7-A13C-1743-8691-DB3496BD28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DD26F0D9-ECC4-134F-9B89-9F692A72C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A276B-CA50-4948-9649-49239331D9CC}" type="slidenum">
              <a:rPr lang="en-US" altLang="en-US" sz="1200"/>
              <a:pPr/>
              <a:t>49</a:t>
            </a:fld>
            <a:endParaRPr lang="en-US" altLang="en-US" sz="1200"/>
          </a:p>
        </p:txBody>
      </p:sp>
      <p:sp>
        <p:nvSpPr>
          <p:cNvPr id="83970" name="Rectangle 2">
            <a:extLst>
              <a:ext uri="{FF2B5EF4-FFF2-40B4-BE49-F238E27FC236}">
                <a16:creationId xmlns:a16="http://schemas.microsoft.com/office/drawing/2014/main" id="{73E8DAE1-4D88-C14F-A1B6-B38494F7B21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EBD7F401-56B9-C848-868A-FDD57E796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DD26F0D9-ECC4-134F-9B89-9F692A72C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A276B-CA50-4948-9649-49239331D9CC}" type="slidenum">
              <a:rPr lang="en-US" altLang="en-US" sz="1200"/>
              <a:pPr/>
              <a:t>50</a:t>
            </a:fld>
            <a:endParaRPr lang="en-US" altLang="en-US" sz="1200"/>
          </a:p>
        </p:txBody>
      </p:sp>
      <p:sp>
        <p:nvSpPr>
          <p:cNvPr id="83970" name="Rectangle 2">
            <a:extLst>
              <a:ext uri="{FF2B5EF4-FFF2-40B4-BE49-F238E27FC236}">
                <a16:creationId xmlns:a16="http://schemas.microsoft.com/office/drawing/2014/main" id="{73E8DAE1-4D88-C14F-A1B6-B38494F7B21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EBD7F401-56B9-C848-868A-FDD57E796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50816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DD26F0D9-ECC4-134F-9B89-9F692A72C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A276B-CA50-4948-9649-49239331D9CC}" type="slidenum">
              <a:rPr lang="en-US" altLang="en-US" sz="1200"/>
              <a:pPr/>
              <a:t>51</a:t>
            </a:fld>
            <a:endParaRPr lang="en-US" altLang="en-US" sz="1200"/>
          </a:p>
        </p:txBody>
      </p:sp>
      <p:sp>
        <p:nvSpPr>
          <p:cNvPr id="83970" name="Rectangle 2">
            <a:extLst>
              <a:ext uri="{FF2B5EF4-FFF2-40B4-BE49-F238E27FC236}">
                <a16:creationId xmlns:a16="http://schemas.microsoft.com/office/drawing/2014/main" id="{73E8DAE1-4D88-C14F-A1B6-B38494F7B21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EBD7F401-56B9-C848-868A-FDD57E796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910078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DD26F0D9-ECC4-134F-9B89-9F692A72C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A276B-CA50-4948-9649-49239331D9CC}" type="slidenum">
              <a:rPr lang="en-US" altLang="en-US" sz="1200"/>
              <a:pPr/>
              <a:t>52</a:t>
            </a:fld>
            <a:endParaRPr lang="en-US" altLang="en-US" sz="1200"/>
          </a:p>
        </p:txBody>
      </p:sp>
      <p:sp>
        <p:nvSpPr>
          <p:cNvPr id="83970" name="Rectangle 2">
            <a:extLst>
              <a:ext uri="{FF2B5EF4-FFF2-40B4-BE49-F238E27FC236}">
                <a16:creationId xmlns:a16="http://schemas.microsoft.com/office/drawing/2014/main" id="{73E8DAE1-4D88-C14F-A1B6-B38494F7B21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EBD7F401-56B9-C848-868A-FDD57E796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695003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DD26F0D9-ECC4-134F-9B89-9F692A72C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A276B-CA50-4948-9649-49239331D9CC}" type="slidenum">
              <a:rPr lang="en-US" altLang="en-US" sz="1200"/>
              <a:pPr/>
              <a:t>53</a:t>
            </a:fld>
            <a:endParaRPr lang="en-US" altLang="en-US" sz="1200"/>
          </a:p>
        </p:txBody>
      </p:sp>
      <p:sp>
        <p:nvSpPr>
          <p:cNvPr id="83970" name="Rectangle 2">
            <a:extLst>
              <a:ext uri="{FF2B5EF4-FFF2-40B4-BE49-F238E27FC236}">
                <a16:creationId xmlns:a16="http://schemas.microsoft.com/office/drawing/2014/main" id="{73E8DAE1-4D88-C14F-A1B6-B38494F7B21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EBD7F401-56B9-C848-868A-FDD57E796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30389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DD26F0D9-ECC4-134F-9B89-9F692A72C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A276B-CA50-4948-9649-49239331D9CC}" type="slidenum">
              <a:rPr lang="en-US" altLang="en-US" sz="1200"/>
              <a:pPr/>
              <a:t>54</a:t>
            </a:fld>
            <a:endParaRPr lang="en-US" altLang="en-US" sz="1200"/>
          </a:p>
        </p:txBody>
      </p:sp>
      <p:sp>
        <p:nvSpPr>
          <p:cNvPr id="83970" name="Rectangle 2">
            <a:extLst>
              <a:ext uri="{FF2B5EF4-FFF2-40B4-BE49-F238E27FC236}">
                <a16:creationId xmlns:a16="http://schemas.microsoft.com/office/drawing/2014/main" id="{73E8DAE1-4D88-C14F-A1B6-B38494F7B21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EBD7F401-56B9-C848-868A-FDD57E796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55261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DD26F0D9-ECC4-134F-9B89-9F692A72C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A276B-CA50-4948-9649-49239331D9CC}" type="slidenum">
              <a:rPr lang="en-US" altLang="en-US" sz="1200"/>
              <a:pPr/>
              <a:t>55</a:t>
            </a:fld>
            <a:endParaRPr lang="en-US" altLang="en-US" sz="1200"/>
          </a:p>
        </p:txBody>
      </p:sp>
      <p:sp>
        <p:nvSpPr>
          <p:cNvPr id="83970" name="Rectangle 2">
            <a:extLst>
              <a:ext uri="{FF2B5EF4-FFF2-40B4-BE49-F238E27FC236}">
                <a16:creationId xmlns:a16="http://schemas.microsoft.com/office/drawing/2014/main" id="{73E8DAE1-4D88-C14F-A1B6-B38494F7B21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EBD7F401-56B9-C848-868A-FDD57E796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273917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DD26F0D9-ECC4-134F-9B89-9F692A72C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A276B-CA50-4948-9649-49239331D9CC}" type="slidenum">
              <a:rPr lang="en-US" altLang="en-US" sz="1200"/>
              <a:pPr/>
              <a:t>56</a:t>
            </a:fld>
            <a:endParaRPr lang="en-US" altLang="en-US" sz="1200"/>
          </a:p>
        </p:txBody>
      </p:sp>
      <p:sp>
        <p:nvSpPr>
          <p:cNvPr id="83970" name="Rectangle 2">
            <a:extLst>
              <a:ext uri="{FF2B5EF4-FFF2-40B4-BE49-F238E27FC236}">
                <a16:creationId xmlns:a16="http://schemas.microsoft.com/office/drawing/2014/main" id="{73E8DAE1-4D88-C14F-A1B6-B38494F7B21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EBD7F401-56B9-C848-868A-FDD57E796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9775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0EB939A4-F1AA-D242-A69D-75E87BF1A2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48DAE2D-1E4F-8A48-83E2-C746E5FD5DCD}" type="slidenum">
              <a:rPr lang="en-US" altLang="en-US" sz="1200"/>
              <a:pPr/>
              <a:t>5</a:t>
            </a:fld>
            <a:endParaRPr lang="en-US" altLang="en-US" sz="1200"/>
          </a:p>
        </p:txBody>
      </p:sp>
      <p:sp>
        <p:nvSpPr>
          <p:cNvPr id="23554" name="Rectangle 1026">
            <a:extLst>
              <a:ext uri="{FF2B5EF4-FFF2-40B4-BE49-F238E27FC236}">
                <a16:creationId xmlns:a16="http://schemas.microsoft.com/office/drawing/2014/main" id="{AFDA4C86-3896-5244-B14F-F9BD693CA2CC}"/>
              </a:ext>
            </a:extLst>
          </p:cNvPr>
          <p:cNvSpPr>
            <a:spLocks noGrp="1" noRot="1" noChangeAspect="1" noChangeArrowheads="1" noTextEdit="1"/>
          </p:cNvSpPr>
          <p:nvPr>
            <p:ph type="sldImg"/>
          </p:nvPr>
        </p:nvSpPr>
        <p:spPr>
          <a:ln/>
        </p:spPr>
      </p:sp>
      <p:sp>
        <p:nvSpPr>
          <p:cNvPr id="23555" name="Rectangle 1027">
            <a:extLst>
              <a:ext uri="{FF2B5EF4-FFF2-40B4-BE49-F238E27FC236}">
                <a16:creationId xmlns:a16="http://schemas.microsoft.com/office/drawing/2014/main" id="{53676CE5-D179-A044-AAEC-5538834E79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DD26F0D9-ECC4-134F-9B89-9F692A72C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A276B-CA50-4948-9649-49239331D9CC}" type="slidenum">
              <a:rPr lang="en-US" altLang="en-US" sz="1200"/>
              <a:pPr/>
              <a:t>57</a:t>
            </a:fld>
            <a:endParaRPr lang="en-US" altLang="en-US" sz="1200"/>
          </a:p>
        </p:txBody>
      </p:sp>
      <p:sp>
        <p:nvSpPr>
          <p:cNvPr id="83970" name="Rectangle 2">
            <a:extLst>
              <a:ext uri="{FF2B5EF4-FFF2-40B4-BE49-F238E27FC236}">
                <a16:creationId xmlns:a16="http://schemas.microsoft.com/office/drawing/2014/main" id="{73E8DAE1-4D88-C14F-A1B6-B38494F7B21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EBD7F401-56B9-C848-868A-FDD57E796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416546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DD26F0D9-ECC4-134F-9B89-9F692A72C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A276B-CA50-4948-9649-49239331D9CC}" type="slidenum">
              <a:rPr lang="en-US" altLang="en-US" sz="1200"/>
              <a:pPr/>
              <a:t>58</a:t>
            </a:fld>
            <a:endParaRPr lang="en-US" altLang="en-US" sz="1200"/>
          </a:p>
        </p:txBody>
      </p:sp>
      <p:sp>
        <p:nvSpPr>
          <p:cNvPr id="83970" name="Rectangle 2">
            <a:extLst>
              <a:ext uri="{FF2B5EF4-FFF2-40B4-BE49-F238E27FC236}">
                <a16:creationId xmlns:a16="http://schemas.microsoft.com/office/drawing/2014/main" id="{73E8DAE1-4D88-C14F-A1B6-B38494F7B21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EBD7F401-56B9-C848-868A-FDD57E796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85535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DD26F0D9-ECC4-134F-9B89-9F692A72C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A276B-CA50-4948-9649-49239331D9CC}" type="slidenum">
              <a:rPr lang="en-US" altLang="en-US" sz="1200"/>
              <a:pPr/>
              <a:t>59</a:t>
            </a:fld>
            <a:endParaRPr lang="en-US" altLang="en-US" sz="1200"/>
          </a:p>
        </p:txBody>
      </p:sp>
      <p:sp>
        <p:nvSpPr>
          <p:cNvPr id="83970" name="Rectangle 2">
            <a:extLst>
              <a:ext uri="{FF2B5EF4-FFF2-40B4-BE49-F238E27FC236}">
                <a16:creationId xmlns:a16="http://schemas.microsoft.com/office/drawing/2014/main" id="{73E8DAE1-4D88-C14F-A1B6-B38494F7B21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EBD7F401-56B9-C848-868A-FDD57E796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154764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DD26F0D9-ECC4-134F-9B89-9F692A72C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A276B-CA50-4948-9649-49239331D9CC}" type="slidenum">
              <a:rPr lang="en-US" altLang="en-US" sz="1200"/>
              <a:pPr/>
              <a:t>60</a:t>
            </a:fld>
            <a:endParaRPr lang="en-US" altLang="en-US" sz="1200"/>
          </a:p>
        </p:txBody>
      </p:sp>
      <p:sp>
        <p:nvSpPr>
          <p:cNvPr id="83970" name="Rectangle 2">
            <a:extLst>
              <a:ext uri="{FF2B5EF4-FFF2-40B4-BE49-F238E27FC236}">
                <a16:creationId xmlns:a16="http://schemas.microsoft.com/office/drawing/2014/main" id="{73E8DAE1-4D88-C14F-A1B6-B38494F7B21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EBD7F401-56B9-C848-868A-FDD57E796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071385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DD26F0D9-ECC4-134F-9B89-9F692A72C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A276B-CA50-4948-9649-49239331D9CC}" type="slidenum">
              <a:rPr lang="en-US" altLang="en-US" sz="1200"/>
              <a:pPr/>
              <a:t>61</a:t>
            </a:fld>
            <a:endParaRPr lang="en-US" altLang="en-US" sz="1200"/>
          </a:p>
        </p:txBody>
      </p:sp>
      <p:sp>
        <p:nvSpPr>
          <p:cNvPr id="83970" name="Rectangle 2">
            <a:extLst>
              <a:ext uri="{FF2B5EF4-FFF2-40B4-BE49-F238E27FC236}">
                <a16:creationId xmlns:a16="http://schemas.microsoft.com/office/drawing/2014/main" id="{73E8DAE1-4D88-C14F-A1B6-B38494F7B21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EBD7F401-56B9-C848-868A-FDD57E796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474209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0906A9F8-4816-D445-8AC5-432C0FBCF3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AD61E1-4228-CE42-96A5-ACA6271EF7E6}" type="slidenum">
              <a:rPr lang="en-US" altLang="en-US" sz="1200"/>
              <a:pPr/>
              <a:t>62</a:t>
            </a:fld>
            <a:endParaRPr lang="en-US" altLang="en-US" sz="1200"/>
          </a:p>
        </p:txBody>
      </p:sp>
      <p:sp>
        <p:nvSpPr>
          <p:cNvPr id="86018" name="Rectangle 2">
            <a:extLst>
              <a:ext uri="{FF2B5EF4-FFF2-40B4-BE49-F238E27FC236}">
                <a16:creationId xmlns:a16="http://schemas.microsoft.com/office/drawing/2014/main" id="{A6167916-748B-CA4A-BADE-1F746A9A2190}"/>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661961CD-0077-F14B-8D54-2F869246A9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E72A509F-D5B4-6646-BFD0-C53DC3F1C3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FE7829-C1F7-AE4C-B62B-EFB9D0E5B27E}" type="slidenum">
              <a:rPr lang="en-US" altLang="en-US" sz="1200"/>
              <a:pPr/>
              <a:t>63</a:t>
            </a:fld>
            <a:endParaRPr lang="en-US" altLang="en-US" sz="1200"/>
          </a:p>
        </p:txBody>
      </p:sp>
      <p:sp>
        <p:nvSpPr>
          <p:cNvPr id="88066" name="Rectangle 2">
            <a:extLst>
              <a:ext uri="{FF2B5EF4-FFF2-40B4-BE49-F238E27FC236}">
                <a16:creationId xmlns:a16="http://schemas.microsoft.com/office/drawing/2014/main" id="{64546634-47ED-9F4E-B5EF-3F4EE80BC89B}"/>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8DF259D8-6004-6D4A-881C-540DF82D6E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AF65FFCC-AA02-F84D-8FC1-42586520D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C138F64-BF5C-754C-BE2F-D10D7C5D5348}" type="slidenum">
              <a:rPr lang="en-US" altLang="en-US" sz="1200"/>
              <a:pPr/>
              <a:t>64</a:t>
            </a:fld>
            <a:endParaRPr lang="en-US" altLang="en-US" sz="1200"/>
          </a:p>
        </p:txBody>
      </p:sp>
      <p:sp>
        <p:nvSpPr>
          <p:cNvPr id="90114" name="Rectangle 2">
            <a:extLst>
              <a:ext uri="{FF2B5EF4-FFF2-40B4-BE49-F238E27FC236}">
                <a16:creationId xmlns:a16="http://schemas.microsoft.com/office/drawing/2014/main" id="{23AD2BB9-9E39-C14C-A644-63A786AED859}"/>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553FDD8C-1BFB-484D-9229-CDE67D0750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E416CAA3-78C1-9245-8635-397F156799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7AF814-0E86-BD43-8D62-110FDE928E97}" type="slidenum">
              <a:rPr lang="en-US" altLang="en-US" sz="1200"/>
              <a:pPr/>
              <a:t>65</a:t>
            </a:fld>
            <a:endParaRPr lang="en-US" altLang="en-US" sz="1200"/>
          </a:p>
        </p:txBody>
      </p:sp>
      <p:sp>
        <p:nvSpPr>
          <p:cNvPr id="100354" name="Rectangle 2">
            <a:extLst>
              <a:ext uri="{FF2B5EF4-FFF2-40B4-BE49-F238E27FC236}">
                <a16:creationId xmlns:a16="http://schemas.microsoft.com/office/drawing/2014/main" id="{65F83D1A-42F9-2D4D-A480-868A411836C6}"/>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9FF7022E-5619-F742-B3C7-F41C0626A9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160BAAFD-19AD-D24F-B9C9-73D9F3374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009862-0AE3-5E4C-975F-742227B54A9B}" type="slidenum">
              <a:rPr lang="en-US" altLang="en-US" sz="1200"/>
              <a:pPr/>
              <a:t>66</a:t>
            </a:fld>
            <a:endParaRPr lang="en-US" altLang="en-US" sz="1200"/>
          </a:p>
        </p:txBody>
      </p:sp>
      <p:sp>
        <p:nvSpPr>
          <p:cNvPr id="102402" name="Rectangle 2">
            <a:extLst>
              <a:ext uri="{FF2B5EF4-FFF2-40B4-BE49-F238E27FC236}">
                <a16:creationId xmlns:a16="http://schemas.microsoft.com/office/drawing/2014/main" id="{BEA44C0D-A5EF-C645-B07C-4054A39FA592}"/>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746D79DA-2B46-D34A-9A99-F7AC9DD26F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7F7BB3D5-FD13-F54E-A688-DB4D4F4A6F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F0AC02-50E0-7943-B733-4C2EF9ADF292}" type="slidenum">
              <a:rPr lang="en-US" altLang="en-US" sz="1200"/>
              <a:pPr/>
              <a:t>13</a:t>
            </a:fld>
            <a:endParaRPr lang="en-US" altLang="en-US" sz="1200"/>
          </a:p>
        </p:txBody>
      </p:sp>
      <p:sp>
        <p:nvSpPr>
          <p:cNvPr id="32770" name="Rectangle 1026">
            <a:extLst>
              <a:ext uri="{FF2B5EF4-FFF2-40B4-BE49-F238E27FC236}">
                <a16:creationId xmlns:a16="http://schemas.microsoft.com/office/drawing/2014/main" id="{6638242E-7D68-0B43-A7AD-01126130FC48}"/>
              </a:ext>
            </a:extLst>
          </p:cNvPr>
          <p:cNvSpPr>
            <a:spLocks noGrp="1" noRot="1" noChangeAspect="1" noChangeArrowheads="1" noTextEdit="1"/>
          </p:cNvSpPr>
          <p:nvPr>
            <p:ph type="sldImg"/>
          </p:nvPr>
        </p:nvSpPr>
        <p:spPr>
          <a:ln/>
        </p:spPr>
      </p:sp>
      <p:sp>
        <p:nvSpPr>
          <p:cNvPr id="32771" name="Rectangle 1027">
            <a:extLst>
              <a:ext uri="{FF2B5EF4-FFF2-40B4-BE49-F238E27FC236}">
                <a16:creationId xmlns:a16="http://schemas.microsoft.com/office/drawing/2014/main" id="{4446E57D-E299-2142-A7ED-41616055C8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635CBEA9-BBCD-A444-B7FA-A19DD18F29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347575-B061-4547-A0C4-7EF8BCCA9419}" type="slidenum">
              <a:rPr lang="en-US" altLang="en-US" sz="1200"/>
              <a:pPr/>
              <a:t>67</a:t>
            </a:fld>
            <a:endParaRPr lang="en-US" altLang="en-US" sz="1200"/>
          </a:p>
        </p:txBody>
      </p:sp>
      <p:sp>
        <p:nvSpPr>
          <p:cNvPr id="104450" name="Rectangle 2">
            <a:extLst>
              <a:ext uri="{FF2B5EF4-FFF2-40B4-BE49-F238E27FC236}">
                <a16:creationId xmlns:a16="http://schemas.microsoft.com/office/drawing/2014/main" id="{0740B286-BE71-4246-85E3-343C20C15FA3}"/>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EED63969-3567-364D-BEF7-5EF7178515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E5470529-C7D9-9247-8C87-17FD1C5D45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F6FB6F-0FA7-6B41-B456-6914E3FE5F14}" type="slidenum">
              <a:rPr lang="en-US" altLang="en-US" sz="1200"/>
              <a:pPr/>
              <a:t>68</a:t>
            </a:fld>
            <a:endParaRPr lang="en-US" altLang="en-US" sz="1200"/>
          </a:p>
        </p:txBody>
      </p:sp>
      <p:sp>
        <p:nvSpPr>
          <p:cNvPr id="106498" name="Rectangle 2">
            <a:extLst>
              <a:ext uri="{FF2B5EF4-FFF2-40B4-BE49-F238E27FC236}">
                <a16:creationId xmlns:a16="http://schemas.microsoft.com/office/drawing/2014/main" id="{751A8FF7-9A55-6945-89A8-B8BE25AB305B}"/>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E112CC98-EBCF-E641-99F7-5C0F6802CC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5740777B-4AFA-0B4E-A690-6AD307A495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8C32CA-3300-AA44-90C7-AD73717A6BD8}" type="slidenum">
              <a:rPr lang="en-US" altLang="en-US" sz="1200"/>
              <a:pPr/>
              <a:t>69</a:t>
            </a:fld>
            <a:endParaRPr lang="en-US" altLang="en-US" sz="1200"/>
          </a:p>
        </p:txBody>
      </p:sp>
      <p:sp>
        <p:nvSpPr>
          <p:cNvPr id="108546" name="Rectangle 2">
            <a:extLst>
              <a:ext uri="{FF2B5EF4-FFF2-40B4-BE49-F238E27FC236}">
                <a16:creationId xmlns:a16="http://schemas.microsoft.com/office/drawing/2014/main" id="{5043F872-A452-4848-B603-D312D7AFA177}"/>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111425CB-7CD7-7F40-A974-C9FC9C951D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98380F1F-211E-574B-A733-C45EA0B10F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849FCB-2B37-A046-86A0-58144C90FD4B}" type="slidenum">
              <a:rPr lang="en-US" altLang="en-US" sz="1200"/>
              <a:pPr/>
              <a:t>70</a:t>
            </a:fld>
            <a:endParaRPr lang="en-US" altLang="en-US" sz="1200"/>
          </a:p>
        </p:txBody>
      </p:sp>
      <p:sp>
        <p:nvSpPr>
          <p:cNvPr id="110594" name="Rectangle 2">
            <a:extLst>
              <a:ext uri="{FF2B5EF4-FFF2-40B4-BE49-F238E27FC236}">
                <a16:creationId xmlns:a16="http://schemas.microsoft.com/office/drawing/2014/main" id="{A2D42308-BE1A-484C-814E-38217066F3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5141F761-CC2C-7448-969D-9BB9EE2224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B51959CC-8638-DA43-A3BF-3B46EA7A09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A9B8B2-4C90-5643-9D11-181DBD4CCBC2}" type="slidenum">
              <a:rPr lang="en-US" altLang="en-US" sz="1200"/>
              <a:pPr/>
              <a:t>71</a:t>
            </a:fld>
            <a:endParaRPr lang="en-US" altLang="en-US" sz="1200"/>
          </a:p>
        </p:txBody>
      </p:sp>
      <p:sp>
        <p:nvSpPr>
          <p:cNvPr id="112642" name="Rectangle 1026">
            <a:extLst>
              <a:ext uri="{FF2B5EF4-FFF2-40B4-BE49-F238E27FC236}">
                <a16:creationId xmlns:a16="http://schemas.microsoft.com/office/drawing/2014/main" id="{562B749A-EB88-B045-8BAA-C4AA8A531A21}"/>
              </a:ext>
            </a:extLst>
          </p:cNvPr>
          <p:cNvSpPr>
            <a:spLocks noGrp="1" noRot="1" noChangeAspect="1" noChangeArrowheads="1" noTextEdit="1"/>
          </p:cNvSpPr>
          <p:nvPr>
            <p:ph type="sldImg"/>
          </p:nvPr>
        </p:nvSpPr>
        <p:spPr>
          <a:ln/>
        </p:spPr>
      </p:sp>
      <p:sp>
        <p:nvSpPr>
          <p:cNvPr id="112643" name="Rectangle 1027">
            <a:extLst>
              <a:ext uri="{FF2B5EF4-FFF2-40B4-BE49-F238E27FC236}">
                <a16:creationId xmlns:a16="http://schemas.microsoft.com/office/drawing/2014/main" id="{3BEEE6FC-813F-8943-AC5A-EC33D75EBF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16ACE324-5CD3-A742-9911-28CECE522D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644E1F-5872-5A43-AF94-BE787C567D30}" type="slidenum">
              <a:rPr lang="en-US" altLang="en-US" sz="1200"/>
              <a:pPr/>
              <a:t>72</a:t>
            </a:fld>
            <a:endParaRPr lang="en-US" altLang="en-US" sz="1200"/>
          </a:p>
        </p:txBody>
      </p:sp>
      <p:sp>
        <p:nvSpPr>
          <p:cNvPr id="114690" name="Rectangle 2">
            <a:extLst>
              <a:ext uri="{FF2B5EF4-FFF2-40B4-BE49-F238E27FC236}">
                <a16:creationId xmlns:a16="http://schemas.microsoft.com/office/drawing/2014/main" id="{B861FDB3-4AD8-FC4C-9538-7F6E1A65181B}"/>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E8F84164-2C58-7141-B894-F54C052CD3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A528A8FD-0767-4B49-878F-9E0EA11672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8E63D0-9F40-8248-B64A-AE945EF59D65}" type="slidenum">
              <a:rPr lang="en-US" altLang="en-US" sz="1200"/>
              <a:pPr/>
              <a:t>73</a:t>
            </a:fld>
            <a:endParaRPr lang="en-US" altLang="en-US" sz="1200"/>
          </a:p>
        </p:txBody>
      </p:sp>
      <p:sp>
        <p:nvSpPr>
          <p:cNvPr id="116738" name="Rectangle 2">
            <a:extLst>
              <a:ext uri="{FF2B5EF4-FFF2-40B4-BE49-F238E27FC236}">
                <a16:creationId xmlns:a16="http://schemas.microsoft.com/office/drawing/2014/main" id="{7F6AE096-039E-3E45-9C07-1DC2449F628C}"/>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70E3D084-2ECD-B14A-B16D-8B4E4A8150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36EDC78E-9885-E744-9E0C-5DAF120D84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0AC8344-B226-AC4A-BFBA-1B18568331EC}" type="slidenum">
              <a:rPr lang="en-US" altLang="en-US" sz="1200"/>
              <a:pPr/>
              <a:t>74</a:t>
            </a:fld>
            <a:endParaRPr lang="en-US" altLang="en-US" sz="1200"/>
          </a:p>
        </p:txBody>
      </p:sp>
      <p:sp>
        <p:nvSpPr>
          <p:cNvPr id="118786" name="Rectangle 2">
            <a:extLst>
              <a:ext uri="{FF2B5EF4-FFF2-40B4-BE49-F238E27FC236}">
                <a16:creationId xmlns:a16="http://schemas.microsoft.com/office/drawing/2014/main" id="{D626BBC9-18D6-DF48-8E8E-80A0573A1BEC}"/>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C20EB61A-E071-CF40-8DF9-A1F8E97659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A01FF85F-9385-834A-BEBA-D98FE00FAD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CDE6C9-74B9-8D41-A651-9D0950F7B879}" type="slidenum">
              <a:rPr lang="en-US" altLang="en-US" sz="1200"/>
              <a:pPr/>
              <a:t>75</a:t>
            </a:fld>
            <a:endParaRPr lang="en-US" altLang="en-US" sz="1200"/>
          </a:p>
        </p:txBody>
      </p:sp>
      <p:sp>
        <p:nvSpPr>
          <p:cNvPr id="120834" name="Rectangle 2">
            <a:extLst>
              <a:ext uri="{FF2B5EF4-FFF2-40B4-BE49-F238E27FC236}">
                <a16:creationId xmlns:a16="http://schemas.microsoft.com/office/drawing/2014/main" id="{E9EA70A6-ED66-DE48-BB04-947F325C0EF7}"/>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0ED3B37B-929D-BB4B-B2D4-AE538A75A0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AED972A7-6BCC-A54F-8A8D-E1D532E90F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17E326-FDFB-164A-AFCC-F2A2657DC7CF}" type="slidenum">
              <a:rPr lang="en-US" altLang="en-US" sz="1200"/>
              <a:pPr/>
              <a:t>76</a:t>
            </a:fld>
            <a:endParaRPr lang="en-US" altLang="en-US" sz="1200"/>
          </a:p>
        </p:txBody>
      </p:sp>
      <p:sp>
        <p:nvSpPr>
          <p:cNvPr id="122882" name="Rectangle 2">
            <a:extLst>
              <a:ext uri="{FF2B5EF4-FFF2-40B4-BE49-F238E27FC236}">
                <a16:creationId xmlns:a16="http://schemas.microsoft.com/office/drawing/2014/main" id="{C090CA29-C693-6541-81C4-DDDC5541ED37}"/>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DE11BCEF-698B-8044-8D43-8BF98F8F1F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DC7CB29E-68E5-DF4B-AA47-E8DD19A330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476E43-9D2C-7D43-9F30-5C362EDECE91}" type="slidenum">
              <a:rPr lang="en-US" altLang="en-US" sz="1200"/>
              <a:pPr/>
              <a:t>14</a:t>
            </a:fld>
            <a:endParaRPr lang="en-US" altLang="en-US" sz="1200"/>
          </a:p>
        </p:txBody>
      </p:sp>
      <p:sp>
        <p:nvSpPr>
          <p:cNvPr id="34818" name="Rectangle 1026">
            <a:extLst>
              <a:ext uri="{FF2B5EF4-FFF2-40B4-BE49-F238E27FC236}">
                <a16:creationId xmlns:a16="http://schemas.microsoft.com/office/drawing/2014/main" id="{AD6A175F-7BA3-C441-A2F8-1FCE34F90D24}"/>
              </a:ext>
            </a:extLst>
          </p:cNvPr>
          <p:cNvSpPr>
            <a:spLocks noGrp="1" noRot="1" noChangeAspect="1" noChangeArrowheads="1" noTextEdit="1"/>
          </p:cNvSpPr>
          <p:nvPr>
            <p:ph type="sldImg"/>
          </p:nvPr>
        </p:nvSpPr>
        <p:spPr>
          <a:ln/>
        </p:spPr>
      </p:sp>
      <p:sp>
        <p:nvSpPr>
          <p:cNvPr id="34819" name="Rectangle 1027">
            <a:extLst>
              <a:ext uri="{FF2B5EF4-FFF2-40B4-BE49-F238E27FC236}">
                <a16:creationId xmlns:a16="http://schemas.microsoft.com/office/drawing/2014/main" id="{A48F997A-9E57-CF41-A0BD-48379DF5D2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6F324124-E503-2F44-88B1-266546FF21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069417-F45B-E243-8E53-4520B2025A48}" type="slidenum">
              <a:rPr lang="en-US" altLang="en-US" sz="1200"/>
              <a:pPr/>
              <a:t>77</a:t>
            </a:fld>
            <a:endParaRPr lang="en-US" altLang="en-US" sz="1200"/>
          </a:p>
        </p:txBody>
      </p:sp>
      <p:sp>
        <p:nvSpPr>
          <p:cNvPr id="124930" name="Rectangle 2">
            <a:extLst>
              <a:ext uri="{FF2B5EF4-FFF2-40B4-BE49-F238E27FC236}">
                <a16:creationId xmlns:a16="http://schemas.microsoft.com/office/drawing/2014/main" id="{3865D0B8-0CBF-E542-BDCE-AD3E9D90D604}"/>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19229693-3F44-D347-B11C-26BFFCDD2F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a:extLst>
              <a:ext uri="{FF2B5EF4-FFF2-40B4-BE49-F238E27FC236}">
                <a16:creationId xmlns:a16="http://schemas.microsoft.com/office/drawing/2014/main" id="{71189CE9-5FC3-804A-B070-1DFAF0279D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B21472-4D66-D74C-A585-AAA28D486269}" type="slidenum">
              <a:rPr lang="en-US" altLang="en-US" sz="1200"/>
              <a:pPr/>
              <a:t>78</a:t>
            </a:fld>
            <a:endParaRPr lang="en-US" altLang="en-US" sz="1200"/>
          </a:p>
        </p:txBody>
      </p:sp>
      <p:sp>
        <p:nvSpPr>
          <p:cNvPr id="126978" name="Rectangle 2">
            <a:extLst>
              <a:ext uri="{FF2B5EF4-FFF2-40B4-BE49-F238E27FC236}">
                <a16:creationId xmlns:a16="http://schemas.microsoft.com/office/drawing/2014/main" id="{1ABD110B-A6D1-9743-A9AB-C725D6C2A838}"/>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2041FB8A-5C60-6A41-9338-E9BCF25538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7582F289-2458-394D-B268-20DBB56D2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B6900B-F4BD-1B4C-A45C-545D1DC10BF2}" type="slidenum">
              <a:rPr lang="en-US" altLang="en-US" sz="1200"/>
              <a:pPr/>
              <a:t>79</a:t>
            </a:fld>
            <a:endParaRPr lang="en-US" altLang="en-US" sz="1200"/>
          </a:p>
        </p:txBody>
      </p:sp>
      <p:sp>
        <p:nvSpPr>
          <p:cNvPr id="129026" name="Rectangle 2">
            <a:extLst>
              <a:ext uri="{FF2B5EF4-FFF2-40B4-BE49-F238E27FC236}">
                <a16:creationId xmlns:a16="http://schemas.microsoft.com/office/drawing/2014/main" id="{4632741D-4172-A84A-8218-E9C61E262F34}"/>
              </a:ext>
            </a:extLst>
          </p:cNvPr>
          <p:cNvSpPr>
            <a:spLocks noGrp="1" noRot="1" noChangeAspect="1" noChangeArrowheads="1"/>
          </p:cNvSpPr>
          <p:nvPr>
            <p:ph type="sldImg"/>
          </p:nvPr>
        </p:nvSpPr>
        <p:spPr>
          <a:solidFill>
            <a:srgbClr val="FFFFFF"/>
          </a:solidFill>
          <a:ln/>
        </p:spPr>
      </p:sp>
      <p:sp>
        <p:nvSpPr>
          <p:cNvPr id="129027" name="Rectangle 3">
            <a:extLst>
              <a:ext uri="{FF2B5EF4-FFF2-40B4-BE49-F238E27FC236}">
                <a16:creationId xmlns:a16="http://schemas.microsoft.com/office/drawing/2014/main" id="{66C1C0A4-CD8B-0E43-8F23-B68D7255273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8F2EDE6D-223E-6D4D-86BF-57F22EAEE9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1C1EA7-AAA0-9D4C-A175-2B86CBFC5A5B}" type="slidenum">
              <a:rPr lang="en-US" altLang="en-US" sz="1200"/>
              <a:pPr/>
              <a:t>80</a:t>
            </a:fld>
            <a:endParaRPr lang="en-US" altLang="en-US" sz="1200"/>
          </a:p>
        </p:txBody>
      </p:sp>
      <p:sp>
        <p:nvSpPr>
          <p:cNvPr id="131074" name="Rectangle 2">
            <a:extLst>
              <a:ext uri="{FF2B5EF4-FFF2-40B4-BE49-F238E27FC236}">
                <a16:creationId xmlns:a16="http://schemas.microsoft.com/office/drawing/2014/main" id="{5097891C-B8AD-FD49-9318-CE4D4EF730E5}"/>
              </a:ext>
            </a:extLst>
          </p:cNvPr>
          <p:cNvSpPr>
            <a:spLocks noGrp="1" noRot="1" noChangeAspect="1" noChangeArrowheads="1"/>
          </p:cNvSpPr>
          <p:nvPr>
            <p:ph type="sldImg"/>
          </p:nvPr>
        </p:nvSpPr>
        <p:spPr>
          <a:solidFill>
            <a:srgbClr val="FFFFFF"/>
          </a:solidFill>
          <a:ln/>
        </p:spPr>
      </p:sp>
      <p:sp>
        <p:nvSpPr>
          <p:cNvPr id="131075" name="Rectangle 3">
            <a:extLst>
              <a:ext uri="{FF2B5EF4-FFF2-40B4-BE49-F238E27FC236}">
                <a16:creationId xmlns:a16="http://schemas.microsoft.com/office/drawing/2014/main" id="{B626DEEA-05E6-C946-B51D-0594EE7D264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25731C4B-23AA-C749-AADF-D924268B43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689530-ACAA-0E45-90A0-6619300B6A00}" type="slidenum">
              <a:rPr lang="en-US" altLang="en-US" sz="1200"/>
              <a:pPr/>
              <a:t>81</a:t>
            </a:fld>
            <a:endParaRPr lang="en-US" altLang="en-US" sz="1200"/>
          </a:p>
        </p:txBody>
      </p:sp>
      <p:sp>
        <p:nvSpPr>
          <p:cNvPr id="133122" name="Rectangle 2">
            <a:extLst>
              <a:ext uri="{FF2B5EF4-FFF2-40B4-BE49-F238E27FC236}">
                <a16:creationId xmlns:a16="http://schemas.microsoft.com/office/drawing/2014/main" id="{EFBBC88E-7E29-444B-A9AB-C58BEF168F3C}"/>
              </a:ext>
            </a:extLst>
          </p:cNvPr>
          <p:cNvSpPr>
            <a:spLocks noGrp="1" noRot="1" noChangeAspect="1" noChangeArrowheads="1"/>
          </p:cNvSpPr>
          <p:nvPr>
            <p:ph type="sldImg"/>
          </p:nvPr>
        </p:nvSpPr>
        <p:spPr>
          <a:solidFill>
            <a:srgbClr val="FFFFFF"/>
          </a:solidFill>
          <a:ln/>
        </p:spPr>
      </p:sp>
      <p:sp>
        <p:nvSpPr>
          <p:cNvPr id="133123" name="Rectangle 3">
            <a:extLst>
              <a:ext uri="{FF2B5EF4-FFF2-40B4-BE49-F238E27FC236}">
                <a16:creationId xmlns:a16="http://schemas.microsoft.com/office/drawing/2014/main" id="{95003043-BBD7-8541-880D-AF3CC6C80C2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25731C4B-23AA-C749-AADF-D924268B43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689530-ACAA-0E45-90A0-6619300B6A00}" type="slidenum">
              <a:rPr lang="en-US" altLang="en-US" sz="1200"/>
              <a:pPr/>
              <a:t>82</a:t>
            </a:fld>
            <a:endParaRPr lang="en-US" altLang="en-US" sz="1200"/>
          </a:p>
        </p:txBody>
      </p:sp>
      <p:sp>
        <p:nvSpPr>
          <p:cNvPr id="133122" name="Rectangle 2">
            <a:extLst>
              <a:ext uri="{FF2B5EF4-FFF2-40B4-BE49-F238E27FC236}">
                <a16:creationId xmlns:a16="http://schemas.microsoft.com/office/drawing/2014/main" id="{EFBBC88E-7E29-444B-A9AB-C58BEF168F3C}"/>
              </a:ext>
            </a:extLst>
          </p:cNvPr>
          <p:cNvSpPr>
            <a:spLocks noGrp="1" noRot="1" noChangeAspect="1" noChangeArrowheads="1"/>
          </p:cNvSpPr>
          <p:nvPr>
            <p:ph type="sldImg"/>
          </p:nvPr>
        </p:nvSpPr>
        <p:spPr>
          <a:solidFill>
            <a:srgbClr val="FFFFFF"/>
          </a:solidFill>
          <a:ln/>
        </p:spPr>
      </p:sp>
      <p:sp>
        <p:nvSpPr>
          <p:cNvPr id="133123" name="Rectangle 3">
            <a:extLst>
              <a:ext uri="{FF2B5EF4-FFF2-40B4-BE49-F238E27FC236}">
                <a16:creationId xmlns:a16="http://schemas.microsoft.com/office/drawing/2014/main" id="{95003043-BBD7-8541-880D-AF3CC6C80C2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686331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25731C4B-23AA-C749-AADF-D924268B43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689530-ACAA-0E45-90A0-6619300B6A00}" type="slidenum">
              <a:rPr lang="en-US" altLang="en-US" sz="1200"/>
              <a:pPr/>
              <a:t>83</a:t>
            </a:fld>
            <a:endParaRPr lang="en-US" altLang="en-US" sz="1200"/>
          </a:p>
        </p:txBody>
      </p:sp>
      <p:sp>
        <p:nvSpPr>
          <p:cNvPr id="133122" name="Rectangle 2">
            <a:extLst>
              <a:ext uri="{FF2B5EF4-FFF2-40B4-BE49-F238E27FC236}">
                <a16:creationId xmlns:a16="http://schemas.microsoft.com/office/drawing/2014/main" id="{EFBBC88E-7E29-444B-A9AB-C58BEF168F3C}"/>
              </a:ext>
            </a:extLst>
          </p:cNvPr>
          <p:cNvSpPr>
            <a:spLocks noGrp="1" noRot="1" noChangeAspect="1" noChangeArrowheads="1"/>
          </p:cNvSpPr>
          <p:nvPr>
            <p:ph type="sldImg"/>
          </p:nvPr>
        </p:nvSpPr>
        <p:spPr>
          <a:solidFill>
            <a:srgbClr val="FFFFFF"/>
          </a:solidFill>
          <a:ln/>
        </p:spPr>
      </p:sp>
      <p:sp>
        <p:nvSpPr>
          <p:cNvPr id="133123" name="Rectangle 3">
            <a:extLst>
              <a:ext uri="{FF2B5EF4-FFF2-40B4-BE49-F238E27FC236}">
                <a16:creationId xmlns:a16="http://schemas.microsoft.com/office/drawing/2014/main" id="{95003043-BBD7-8541-880D-AF3CC6C80C2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02007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a:extLst>
              <a:ext uri="{FF2B5EF4-FFF2-40B4-BE49-F238E27FC236}">
                <a16:creationId xmlns:a16="http://schemas.microsoft.com/office/drawing/2014/main" id="{0AB42470-1245-8C42-842C-90F1AD14C3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F45D68-4D78-3F4F-8393-225456F84EC5}" type="slidenum">
              <a:rPr lang="en-US" altLang="en-US" sz="1200"/>
              <a:pPr/>
              <a:t>84</a:t>
            </a:fld>
            <a:endParaRPr lang="en-US" altLang="en-US" sz="1200"/>
          </a:p>
        </p:txBody>
      </p:sp>
      <p:sp>
        <p:nvSpPr>
          <p:cNvPr id="135170" name="Rectangle 2">
            <a:extLst>
              <a:ext uri="{FF2B5EF4-FFF2-40B4-BE49-F238E27FC236}">
                <a16:creationId xmlns:a16="http://schemas.microsoft.com/office/drawing/2014/main" id="{4D36A7E6-499F-5E49-9076-FBB1984B3186}"/>
              </a:ext>
            </a:extLst>
          </p:cNvPr>
          <p:cNvSpPr>
            <a:spLocks noGrp="1" noRot="1" noChangeAspect="1" noChangeArrowheads="1"/>
          </p:cNvSpPr>
          <p:nvPr>
            <p:ph type="sldImg"/>
          </p:nvPr>
        </p:nvSpPr>
        <p:spPr>
          <a:solidFill>
            <a:srgbClr val="FFFFFF"/>
          </a:solidFill>
          <a:ln/>
        </p:spPr>
      </p:sp>
      <p:sp>
        <p:nvSpPr>
          <p:cNvPr id="135171" name="Rectangle 3">
            <a:extLst>
              <a:ext uri="{FF2B5EF4-FFF2-40B4-BE49-F238E27FC236}">
                <a16:creationId xmlns:a16="http://schemas.microsoft.com/office/drawing/2014/main" id="{223CCDF0-4C04-754C-8DEF-4EE2CA6F1B2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a:extLst>
              <a:ext uri="{FF2B5EF4-FFF2-40B4-BE49-F238E27FC236}">
                <a16:creationId xmlns:a16="http://schemas.microsoft.com/office/drawing/2014/main" id="{F095E518-0C69-CD49-B80D-C461EF9876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F62C192-CB5E-7142-84CC-BCEDEC7E6D10}" type="slidenum">
              <a:rPr lang="en-US" altLang="en-US" sz="1200"/>
              <a:pPr/>
              <a:t>87</a:t>
            </a:fld>
            <a:endParaRPr lang="en-US" altLang="en-US" sz="1200"/>
          </a:p>
        </p:txBody>
      </p:sp>
      <p:sp>
        <p:nvSpPr>
          <p:cNvPr id="139266" name="Rectangle 2">
            <a:extLst>
              <a:ext uri="{FF2B5EF4-FFF2-40B4-BE49-F238E27FC236}">
                <a16:creationId xmlns:a16="http://schemas.microsoft.com/office/drawing/2014/main" id="{7D90E8F3-9372-A84D-9CED-BB36E238B4D8}"/>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6DEF9E80-91EB-E342-8D4F-0E0A71D926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3DA3A9E0-816C-B54F-9A2B-ADC2317A70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723880-675E-4746-8662-C24A195B4486}" type="slidenum">
              <a:rPr lang="en-US" altLang="en-US" sz="1200"/>
              <a:pPr/>
              <a:t>15</a:t>
            </a:fld>
            <a:endParaRPr lang="en-US" altLang="en-US" sz="1200"/>
          </a:p>
        </p:txBody>
      </p:sp>
      <p:sp>
        <p:nvSpPr>
          <p:cNvPr id="36866" name="Rectangle 2">
            <a:extLst>
              <a:ext uri="{FF2B5EF4-FFF2-40B4-BE49-F238E27FC236}">
                <a16:creationId xmlns:a16="http://schemas.microsoft.com/office/drawing/2014/main" id="{817E75C7-FA26-5C41-B52F-934763AFAD74}"/>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4C5E4E77-2A39-D74B-8F7B-10BBAE23EA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FBE332CB-D55C-A04F-873E-EB9481BFA9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6BB09A-9186-F243-8EB6-687EDA88CE00}" type="slidenum">
              <a:rPr lang="en-US" altLang="en-US" sz="1200"/>
              <a:pPr/>
              <a:t>16</a:t>
            </a:fld>
            <a:endParaRPr lang="en-US" altLang="en-US" sz="1200"/>
          </a:p>
        </p:txBody>
      </p:sp>
      <p:sp>
        <p:nvSpPr>
          <p:cNvPr id="38914" name="Rectangle 1026">
            <a:extLst>
              <a:ext uri="{FF2B5EF4-FFF2-40B4-BE49-F238E27FC236}">
                <a16:creationId xmlns:a16="http://schemas.microsoft.com/office/drawing/2014/main" id="{547BAD02-2702-C74D-A05A-E8BC2C68EB21}"/>
              </a:ext>
            </a:extLst>
          </p:cNvPr>
          <p:cNvSpPr>
            <a:spLocks noGrp="1" noRot="1" noChangeAspect="1" noChangeArrowheads="1" noTextEdit="1"/>
          </p:cNvSpPr>
          <p:nvPr>
            <p:ph type="sldImg"/>
          </p:nvPr>
        </p:nvSpPr>
        <p:spPr>
          <a:ln/>
        </p:spPr>
      </p:sp>
      <p:sp>
        <p:nvSpPr>
          <p:cNvPr id="38915" name="Rectangle 1027">
            <a:extLst>
              <a:ext uri="{FF2B5EF4-FFF2-40B4-BE49-F238E27FC236}">
                <a16:creationId xmlns:a16="http://schemas.microsoft.com/office/drawing/2014/main" id="{8DC45512-5B27-774F-9911-5D8FADB892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7D7D7D"/>
            </a:gs>
            <a:gs pos="70000">
              <a:srgbClr val="2D2D2D"/>
            </a:gs>
            <a:gs pos="100000">
              <a:srgbClr val="242424"/>
            </a:gs>
          </a:gsLst>
          <a:lin ang="2160000"/>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0BC77C9F-645E-D64D-B866-6F384BF8917A}"/>
              </a:ext>
            </a:extLst>
          </p:cNvPr>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5" name="Freeform 4">
            <a:extLst>
              <a:ext uri="{FF2B5EF4-FFF2-40B4-BE49-F238E27FC236}">
                <a16:creationId xmlns:a16="http://schemas.microsoft.com/office/drawing/2014/main" id="{0C6C16BD-072F-8143-8186-E6B2E2C773A2}"/>
              </a:ext>
            </a:extLst>
          </p:cNvPr>
          <p:cNvSpPr>
            <a:spLocks/>
          </p:cNvSpPr>
          <p:nvPr/>
        </p:nvSpPr>
        <p:spPr bwMode="auto">
          <a:xfrm>
            <a:off x="6105525" y="0"/>
            <a:ext cx="3038475"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a:extLst>
              <a:ext uri="{FF2B5EF4-FFF2-40B4-BE49-F238E27FC236}">
                <a16:creationId xmlns:a16="http://schemas.microsoft.com/office/drawing/2014/main" id="{D3D46B7F-4793-3946-A918-3A1C0CB48523}"/>
              </a:ext>
            </a:extLst>
          </p:cNvPr>
          <p:cNvSpPr>
            <a:spLocks noGrp="1"/>
          </p:cNvSpPr>
          <p:nvPr>
            <p:ph type="dt" sz="half" idx="10"/>
          </p:nvPr>
        </p:nvSpPr>
        <p:spPr/>
        <p:txBody>
          <a:bodyPr/>
          <a:lstStyle>
            <a:lvl1pPr>
              <a:defRPr/>
            </a:lvl1pPr>
          </a:lstStyle>
          <a:p>
            <a:pPr>
              <a:defRPr/>
            </a:pPr>
            <a:endParaRPr lang="en-US"/>
          </a:p>
        </p:txBody>
      </p:sp>
      <p:sp>
        <p:nvSpPr>
          <p:cNvPr id="7" name="Footer Placeholder 18">
            <a:extLst>
              <a:ext uri="{FF2B5EF4-FFF2-40B4-BE49-F238E27FC236}">
                <a16:creationId xmlns:a16="http://schemas.microsoft.com/office/drawing/2014/main" id="{970B7336-51DD-2141-A8BD-2E851B44DAB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26">
            <a:extLst>
              <a:ext uri="{FF2B5EF4-FFF2-40B4-BE49-F238E27FC236}">
                <a16:creationId xmlns:a16="http://schemas.microsoft.com/office/drawing/2014/main" id="{F1BA9769-5A8F-B744-BDF9-0A7C9C493341}"/>
              </a:ext>
            </a:extLst>
          </p:cNvPr>
          <p:cNvSpPr>
            <a:spLocks noGrp="1"/>
          </p:cNvSpPr>
          <p:nvPr>
            <p:ph type="sldNum" sz="quarter" idx="12"/>
          </p:nvPr>
        </p:nvSpPr>
        <p:spPr/>
        <p:txBody>
          <a:bodyPr/>
          <a:lstStyle>
            <a:lvl1pPr>
              <a:defRPr/>
            </a:lvl1pPr>
          </a:lstStyle>
          <a:p>
            <a:fld id="{79552A45-CB41-5949-B757-95A2D48554D7}" type="slidenum">
              <a:rPr lang="en-US" altLang="en-US"/>
              <a:pPr/>
              <a:t>‹#›</a:t>
            </a:fld>
            <a:endParaRPr lang="en-US" altLang="en-US"/>
          </a:p>
        </p:txBody>
      </p:sp>
    </p:spTree>
    <p:extLst>
      <p:ext uri="{BB962C8B-B14F-4D97-AF65-F5344CB8AC3E}">
        <p14:creationId xmlns:p14="http://schemas.microsoft.com/office/powerpoint/2010/main" val="2184392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94A0602-196C-0A4D-8738-5527FEF5ACE2}"/>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C5D256BF-4B09-094B-88B1-D889F305C8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BF910DA-376C-F34C-8D71-C074D4872C0F}"/>
              </a:ext>
            </a:extLst>
          </p:cNvPr>
          <p:cNvSpPr>
            <a:spLocks noGrp="1"/>
          </p:cNvSpPr>
          <p:nvPr>
            <p:ph type="sldNum" sz="quarter" idx="12"/>
          </p:nvPr>
        </p:nvSpPr>
        <p:spPr/>
        <p:txBody>
          <a:bodyPr/>
          <a:lstStyle>
            <a:lvl1pPr>
              <a:defRPr/>
            </a:lvl1pPr>
          </a:lstStyle>
          <a:p>
            <a:fld id="{AC72E64D-9698-4E4F-A6E2-0C82B52DF62D}" type="slidenum">
              <a:rPr lang="en-US" altLang="en-US"/>
              <a:pPr/>
              <a:t>‹#›</a:t>
            </a:fld>
            <a:endParaRPr lang="en-US" altLang="en-US"/>
          </a:p>
        </p:txBody>
      </p:sp>
    </p:spTree>
    <p:extLst>
      <p:ext uri="{BB962C8B-B14F-4D97-AF65-F5344CB8AC3E}">
        <p14:creationId xmlns:p14="http://schemas.microsoft.com/office/powerpoint/2010/main" val="73197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E506C1E-51C2-B945-8E6A-687D026CC8A1}"/>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8549DCB9-7FF1-5E42-8E53-4496F98B13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D568101B-849C-AB4F-AC32-8AD4B213D8E4}"/>
              </a:ext>
            </a:extLst>
          </p:cNvPr>
          <p:cNvSpPr>
            <a:spLocks noGrp="1"/>
          </p:cNvSpPr>
          <p:nvPr>
            <p:ph type="sldNum" sz="quarter" idx="12"/>
          </p:nvPr>
        </p:nvSpPr>
        <p:spPr/>
        <p:txBody>
          <a:bodyPr/>
          <a:lstStyle>
            <a:lvl1pPr>
              <a:defRPr/>
            </a:lvl1pPr>
          </a:lstStyle>
          <a:p>
            <a:fld id="{145A86F5-1E37-3347-B400-05BEB308B0D2}" type="slidenum">
              <a:rPr lang="en-US" altLang="en-US"/>
              <a:pPr/>
              <a:t>‹#›</a:t>
            </a:fld>
            <a:endParaRPr lang="en-US" altLang="en-US"/>
          </a:p>
        </p:txBody>
      </p:sp>
    </p:spTree>
    <p:extLst>
      <p:ext uri="{BB962C8B-B14F-4D97-AF65-F5344CB8AC3E}">
        <p14:creationId xmlns:p14="http://schemas.microsoft.com/office/powerpoint/2010/main" val="55578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F5D60C6-D824-9D4B-853D-4030824D9283}"/>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302EBCC2-34C8-5F4E-A935-D6EA663795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AB3A26E3-86D7-534B-8339-5A2E456FA85A}"/>
              </a:ext>
            </a:extLst>
          </p:cNvPr>
          <p:cNvSpPr>
            <a:spLocks noGrp="1"/>
          </p:cNvSpPr>
          <p:nvPr>
            <p:ph type="sldNum" sz="quarter" idx="12"/>
          </p:nvPr>
        </p:nvSpPr>
        <p:spPr/>
        <p:txBody>
          <a:bodyPr/>
          <a:lstStyle>
            <a:lvl1pPr>
              <a:defRPr/>
            </a:lvl1pPr>
          </a:lstStyle>
          <a:p>
            <a:fld id="{AD26FB27-5C62-6747-B202-B935DABE675B}" type="slidenum">
              <a:rPr lang="en-US" altLang="en-US"/>
              <a:pPr/>
              <a:t>‹#›</a:t>
            </a:fld>
            <a:endParaRPr lang="en-US" altLang="en-US"/>
          </a:p>
        </p:txBody>
      </p:sp>
    </p:spTree>
    <p:extLst>
      <p:ext uri="{BB962C8B-B14F-4D97-AF65-F5344CB8AC3E}">
        <p14:creationId xmlns:p14="http://schemas.microsoft.com/office/powerpoint/2010/main" val="116491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7D7D7D"/>
            </a:gs>
            <a:gs pos="70000">
              <a:srgbClr val="2D2D2D"/>
            </a:gs>
            <a:gs pos="100000">
              <a:srgbClr val="242424"/>
            </a:gs>
          </a:gsLst>
          <a:lin ang="2160000"/>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9F9449E1-519F-F24E-93AE-1CADEACC9F4E}"/>
              </a:ext>
            </a:extLst>
          </p:cNvPr>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5" name="Freeform 4">
            <a:extLst>
              <a:ext uri="{FF2B5EF4-FFF2-40B4-BE49-F238E27FC236}">
                <a16:creationId xmlns:a16="http://schemas.microsoft.com/office/drawing/2014/main" id="{78B40342-92DA-F242-962C-8D0CEB177930}"/>
              </a:ext>
            </a:extLst>
          </p:cNvPr>
          <p:cNvSpPr>
            <a:spLocks/>
          </p:cNvSpPr>
          <p:nvPr/>
        </p:nvSpPr>
        <p:spPr bwMode="auto">
          <a:xfrm>
            <a:off x="6105525" y="0"/>
            <a:ext cx="3038475"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a:extLst>
              <a:ext uri="{FF2B5EF4-FFF2-40B4-BE49-F238E27FC236}">
                <a16:creationId xmlns:a16="http://schemas.microsoft.com/office/drawing/2014/main" id="{2DF192BC-E60F-D14E-B5A5-5B4B079D6D93}"/>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416E62C6-2147-6644-9BF7-61ECB3DFAFD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C8E51D9-DF51-FC44-AB5A-69D522BFF9AE}"/>
              </a:ext>
            </a:extLst>
          </p:cNvPr>
          <p:cNvSpPr>
            <a:spLocks noGrp="1"/>
          </p:cNvSpPr>
          <p:nvPr>
            <p:ph type="sldNum" sz="quarter" idx="12"/>
          </p:nvPr>
        </p:nvSpPr>
        <p:spPr/>
        <p:txBody>
          <a:bodyPr/>
          <a:lstStyle>
            <a:lvl1pPr>
              <a:defRPr/>
            </a:lvl1pPr>
          </a:lstStyle>
          <a:p>
            <a:fld id="{E9E1925E-D4FA-5040-9CD5-C31FCE7F7762}" type="slidenum">
              <a:rPr lang="en-US" altLang="en-US"/>
              <a:pPr/>
              <a:t>‹#›</a:t>
            </a:fld>
            <a:endParaRPr lang="en-US" altLang="en-US"/>
          </a:p>
        </p:txBody>
      </p:sp>
    </p:spTree>
    <p:extLst>
      <p:ext uri="{BB962C8B-B14F-4D97-AF65-F5344CB8AC3E}">
        <p14:creationId xmlns:p14="http://schemas.microsoft.com/office/powerpoint/2010/main" val="17799706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56B6A7A0-6488-0B4E-B143-F2CABE7D3710}"/>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606241EA-E9D4-1048-B3F3-E6A98AEAC2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D6C778C4-011E-DC48-A5E9-E1AD3E01D1E8}"/>
              </a:ext>
            </a:extLst>
          </p:cNvPr>
          <p:cNvSpPr>
            <a:spLocks noGrp="1"/>
          </p:cNvSpPr>
          <p:nvPr>
            <p:ph type="sldNum" sz="quarter" idx="12"/>
          </p:nvPr>
        </p:nvSpPr>
        <p:spPr/>
        <p:txBody>
          <a:bodyPr/>
          <a:lstStyle>
            <a:lvl1pPr>
              <a:defRPr/>
            </a:lvl1pPr>
          </a:lstStyle>
          <a:p>
            <a:fld id="{9A88AD42-0E76-1E46-8F05-28785D02A04C}" type="slidenum">
              <a:rPr lang="en-US" altLang="en-US"/>
              <a:pPr/>
              <a:t>‹#›</a:t>
            </a:fld>
            <a:endParaRPr lang="en-US" altLang="en-US"/>
          </a:p>
        </p:txBody>
      </p:sp>
    </p:spTree>
    <p:extLst>
      <p:ext uri="{BB962C8B-B14F-4D97-AF65-F5344CB8AC3E}">
        <p14:creationId xmlns:p14="http://schemas.microsoft.com/office/powerpoint/2010/main" val="13330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B72CBD-087C-2449-B3A3-2114352A6817}"/>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8E941A4F-A62D-2D4D-8CB2-CAB187A2091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70EA8AF2-DA45-C747-B6CA-DAEC74F7C621}"/>
              </a:ext>
            </a:extLst>
          </p:cNvPr>
          <p:cNvSpPr>
            <a:spLocks noGrp="1"/>
          </p:cNvSpPr>
          <p:nvPr>
            <p:ph type="sldNum" sz="quarter" idx="12"/>
          </p:nvPr>
        </p:nvSpPr>
        <p:spPr/>
        <p:txBody>
          <a:bodyPr/>
          <a:lstStyle>
            <a:lvl1pPr>
              <a:defRPr/>
            </a:lvl1pPr>
          </a:lstStyle>
          <a:p>
            <a:fld id="{026C24B7-6704-FA4D-9B95-EF46B0C554F8}" type="slidenum">
              <a:rPr lang="en-US" altLang="en-US"/>
              <a:pPr/>
              <a:t>‹#›</a:t>
            </a:fld>
            <a:endParaRPr lang="en-US" altLang="en-US"/>
          </a:p>
        </p:txBody>
      </p:sp>
    </p:spTree>
    <p:extLst>
      <p:ext uri="{BB962C8B-B14F-4D97-AF65-F5344CB8AC3E}">
        <p14:creationId xmlns:p14="http://schemas.microsoft.com/office/powerpoint/2010/main" val="54380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a:extLst>
              <a:ext uri="{FF2B5EF4-FFF2-40B4-BE49-F238E27FC236}">
                <a16:creationId xmlns:a16="http://schemas.microsoft.com/office/drawing/2014/main" id="{C91F22F5-4F92-6C41-8794-FDD3DCD0A76D}"/>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5ABC9D72-A6E7-AB4B-9B6C-3C91AC4E2A3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B1790F8E-664E-6841-AE98-76AE251D5936}"/>
              </a:ext>
            </a:extLst>
          </p:cNvPr>
          <p:cNvSpPr>
            <a:spLocks noGrp="1"/>
          </p:cNvSpPr>
          <p:nvPr>
            <p:ph type="sldNum" sz="quarter" idx="12"/>
          </p:nvPr>
        </p:nvSpPr>
        <p:spPr/>
        <p:txBody>
          <a:bodyPr/>
          <a:lstStyle>
            <a:lvl1pPr>
              <a:defRPr/>
            </a:lvl1pPr>
          </a:lstStyle>
          <a:p>
            <a:fld id="{2BBAD791-68A2-A440-AC11-9D73A7C8AFB6}" type="slidenum">
              <a:rPr lang="en-US" altLang="en-US"/>
              <a:pPr/>
              <a:t>‹#›</a:t>
            </a:fld>
            <a:endParaRPr lang="en-US" altLang="en-US"/>
          </a:p>
        </p:txBody>
      </p:sp>
    </p:spTree>
    <p:extLst>
      <p:ext uri="{BB962C8B-B14F-4D97-AF65-F5344CB8AC3E}">
        <p14:creationId xmlns:p14="http://schemas.microsoft.com/office/powerpoint/2010/main" val="320923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2147B26D-34DA-0941-BA2E-CD5419441359}"/>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CC1CF96D-FBB4-7348-8C89-9F3B91EB335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6CFD984F-0E9F-604D-BFBD-8B5CBAE5E67C}"/>
              </a:ext>
            </a:extLst>
          </p:cNvPr>
          <p:cNvSpPr>
            <a:spLocks noGrp="1"/>
          </p:cNvSpPr>
          <p:nvPr>
            <p:ph type="sldNum" sz="quarter" idx="12"/>
          </p:nvPr>
        </p:nvSpPr>
        <p:spPr/>
        <p:txBody>
          <a:bodyPr/>
          <a:lstStyle>
            <a:lvl1pPr>
              <a:defRPr/>
            </a:lvl1pPr>
          </a:lstStyle>
          <a:p>
            <a:fld id="{22F0FB54-400F-074D-98E6-D4D13F453E30}" type="slidenum">
              <a:rPr lang="en-US" altLang="en-US"/>
              <a:pPr/>
              <a:t>‹#›</a:t>
            </a:fld>
            <a:endParaRPr lang="en-US" altLang="en-US"/>
          </a:p>
        </p:txBody>
      </p:sp>
    </p:spTree>
    <p:extLst>
      <p:ext uri="{BB962C8B-B14F-4D97-AF65-F5344CB8AC3E}">
        <p14:creationId xmlns:p14="http://schemas.microsoft.com/office/powerpoint/2010/main" val="426061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37541D-4ACA-0F48-84E8-30CA1E8D4428}"/>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4B1F2BA-026E-204D-AA4E-036EC1C56C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834602E-2FB2-654B-A05E-A46C59E9EBAB}"/>
              </a:ext>
            </a:extLst>
          </p:cNvPr>
          <p:cNvSpPr>
            <a:spLocks noGrp="1"/>
          </p:cNvSpPr>
          <p:nvPr>
            <p:ph type="sldNum" sz="quarter" idx="12"/>
          </p:nvPr>
        </p:nvSpPr>
        <p:spPr>
          <a:xfrm>
            <a:off x="8156575" y="6421438"/>
            <a:ext cx="762000" cy="365125"/>
          </a:xfrm>
        </p:spPr>
        <p:txBody>
          <a:bodyPr/>
          <a:lstStyle>
            <a:lvl1pPr>
              <a:defRPr/>
            </a:lvl1pPr>
          </a:lstStyle>
          <a:p>
            <a:fld id="{946C617C-4763-4543-A8C8-5E626A10BFC3}" type="slidenum">
              <a:rPr lang="en-US" altLang="en-US"/>
              <a:pPr/>
              <a:t>‹#›</a:t>
            </a:fld>
            <a:endParaRPr lang="en-US" altLang="en-US"/>
          </a:p>
        </p:txBody>
      </p:sp>
    </p:spTree>
    <p:extLst>
      <p:ext uri="{BB962C8B-B14F-4D97-AF65-F5344CB8AC3E}">
        <p14:creationId xmlns:p14="http://schemas.microsoft.com/office/powerpoint/2010/main" val="167695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280FE326-94B0-664F-AFD0-037211ECB77C}"/>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F0BEB2B-521A-024B-92FE-E4BD49F70E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48FB81D-AF39-3B42-8BD6-F0AFD729523C}"/>
              </a:ext>
            </a:extLst>
          </p:cNvPr>
          <p:cNvSpPr>
            <a:spLocks noGrp="1"/>
          </p:cNvSpPr>
          <p:nvPr>
            <p:ph type="sldNum" sz="quarter" idx="12"/>
          </p:nvPr>
        </p:nvSpPr>
        <p:spPr/>
        <p:txBody>
          <a:bodyPr/>
          <a:lstStyle>
            <a:lvl1pPr>
              <a:defRPr/>
            </a:lvl1pPr>
          </a:lstStyle>
          <a:p>
            <a:fld id="{E263C223-EE6A-7548-ABE4-92A516D19395}" type="slidenum">
              <a:rPr lang="en-US" altLang="en-US"/>
              <a:pPr/>
              <a:t>‹#›</a:t>
            </a:fld>
            <a:endParaRPr lang="en-US" altLang="en-US"/>
          </a:p>
        </p:txBody>
      </p:sp>
    </p:spTree>
    <p:extLst>
      <p:ext uri="{BB962C8B-B14F-4D97-AF65-F5344CB8AC3E}">
        <p14:creationId xmlns:p14="http://schemas.microsoft.com/office/powerpoint/2010/main" val="235633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6229ECC5-C7D1-064F-8CF5-8622C7DA4AB4}"/>
              </a:ext>
            </a:extLst>
          </p:cNvPr>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6" name="Freeform 15">
            <a:extLst>
              <a:ext uri="{FF2B5EF4-FFF2-40B4-BE49-F238E27FC236}">
                <a16:creationId xmlns:a16="http://schemas.microsoft.com/office/drawing/2014/main" id="{025ECEE4-63B3-1241-8D3A-80BD60A7FDDF}"/>
              </a:ext>
            </a:extLst>
          </p:cNvPr>
          <p:cNvSpPr>
            <a:spLocks/>
          </p:cNvSpPr>
          <p:nvPr/>
        </p:nvSpPr>
        <p:spPr bwMode="auto">
          <a:xfrm>
            <a:off x="7315200" y="0"/>
            <a:ext cx="1828800" cy="6858000"/>
          </a:xfrm>
          <a:custGeom>
            <a:avLst/>
            <a:gdLst>
              <a:gd name="T0" fmla="*/ 1828800 w 1914"/>
              <a:gd name="T1" fmla="*/ 14258 h 4329"/>
              <a:gd name="T2" fmla="*/ 1828800 w 1914"/>
              <a:gd name="T3" fmla="*/ 6858000 h 4329"/>
              <a:gd name="T4" fmla="*/ 194919 w 1914"/>
              <a:gd name="T5" fmla="*/ 6854832 h 4329"/>
              <a:gd name="T6" fmla="*/ 0 w 1914"/>
              <a:gd name="T7" fmla="*/ 0 h 4329"/>
              <a:gd name="T8" fmla="*/ 1828800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028" name="Title Placeholder 8">
            <a:extLst>
              <a:ext uri="{FF2B5EF4-FFF2-40B4-BE49-F238E27FC236}">
                <a16:creationId xmlns:a16="http://schemas.microsoft.com/office/drawing/2014/main" id="{B9F07A75-9BCC-8A49-83E7-1306D5D032CE}"/>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052C83B1-F9E9-874C-8570-7A61215C0F8C}"/>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FFC65C8F-CDED-4D48-9B2B-9BC291F715A0}"/>
              </a:ext>
            </a:extLst>
          </p:cNvPr>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ea typeface="ＭＳ Ｐゴシック" charset="-128"/>
                <a:cs typeface="ＭＳ Ｐゴシック" charset="-128"/>
              </a:defRPr>
            </a:lvl1pPr>
          </a:lstStyle>
          <a:p>
            <a:pPr>
              <a:defRPr/>
            </a:pPr>
            <a:endParaRPr lang="en-US"/>
          </a:p>
        </p:txBody>
      </p:sp>
      <p:sp>
        <p:nvSpPr>
          <p:cNvPr id="22" name="Footer Placeholder 21">
            <a:extLst>
              <a:ext uri="{FF2B5EF4-FFF2-40B4-BE49-F238E27FC236}">
                <a16:creationId xmlns:a16="http://schemas.microsoft.com/office/drawing/2014/main" id="{2EBE3C2A-6653-FC40-8916-2040394249B6}"/>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ea typeface="ＭＳ Ｐゴシック" charset="-128"/>
                <a:cs typeface="ＭＳ Ｐゴシック" charset="-128"/>
              </a:defRPr>
            </a:lvl1pPr>
          </a:lstStyle>
          <a:p>
            <a:pPr>
              <a:defRPr/>
            </a:pPr>
            <a:endParaRPr lang="en-US"/>
          </a:p>
        </p:txBody>
      </p:sp>
      <p:sp>
        <p:nvSpPr>
          <p:cNvPr id="18" name="Slide Number Placeholder 17">
            <a:extLst>
              <a:ext uri="{FF2B5EF4-FFF2-40B4-BE49-F238E27FC236}">
                <a16:creationId xmlns:a16="http://schemas.microsoft.com/office/drawing/2014/main" id="{2D488F80-7DAC-7649-B77D-61B60B1AEC7B}"/>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000">
                <a:solidFill>
                  <a:srgbClr val="9B9A98"/>
                </a:solidFill>
              </a:defRPr>
            </a:lvl1pPr>
          </a:lstStyle>
          <a:p>
            <a:fld id="{D7C86FF6-4498-C94F-9BB5-23E52B437B27}"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96" r:id="rId1"/>
    <p:sldLayoutId id="2147483790" r:id="rId2"/>
    <p:sldLayoutId id="2147483797" r:id="rId3"/>
    <p:sldLayoutId id="2147483791" r:id="rId4"/>
    <p:sldLayoutId id="2147483798" r:id="rId5"/>
    <p:sldLayoutId id="2147483792" r:id="rId6"/>
    <p:sldLayoutId id="2147483793" r:id="rId7"/>
    <p:sldLayoutId id="2147483799" r:id="rId8"/>
    <p:sldLayoutId id="2147483800" r:id="rId9"/>
    <p:sldLayoutId id="2147483794" r:id="rId10"/>
    <p:sldLayoutId id="2147483795" r:id="rId11"/>
  </p:sldLayoutIdLst>
  <p:txStyles>
    <p:titleStyle>
      <a:lvl1pPr algn="l" rtl="0" eaLnBrk="0" fontAlgn="base" hangingPunct="0">
        <a:spcBef>
          <a:spcPct val="0"/>
        </a:spcBef>
        <a:spcAft>
          <a:spcPct val="0"/>
        </a:spcAft>
        <a:defRPr sz="4600" kern="1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5pPr>
      <a:lvl6pPr marL="4572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6pPr>
      <a:lvl7pPr marL="9144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9pPr>
    </p:titleStyle>
    <p:bodyStyle>
      <a:lvl1pPr marL="419100" indent="-382588" algn="l" rtl="0" eaLnBrk="0" fontAlgn="base" hangingPunct="0">
        <a:spcBef>
          <a:spcPct val="20000"/>
        </a:spcBef>
        <a:spcAft>
          <a:spcPct val="0"/>
        </a:spcAft>
        <a:buClr>
          <a:schemeClr val="accent1"/>
        </a:buClr>
        <a:buSzPct val="80000"/>
        <a:buFont typeface="Wingdings 2" pitchFamily="2" charset="2"/>
        <a:buChar char=""/>
        <a:defRPr sz="3000" kern="1200">
          <a:solidFill>
            <a:schemeClr val="tx1"/>
          </a:solidFill>
          <a:latin typeface="+mn-lt"/>
          <a:ea typeface="ＭＳ Ｐゴシック" charset="-128"/>
          <a:cs typeface="ＭＳ Ｐゴシック" charset="-128"/>
        </a:defRPr>
      </a:lvl1pPr>
      <a:lvl2pPr marL="722313" indent="-273050" algn="l" rtl="0" eaLnBrk="0" fontAlgn="base" hangingPunct="0">
        <a:spcBef>
          <a:spcPct val="20000"/>
        </a:spcBef>
        <a:spcAft>
          <a:spcPct val="0"/>
        </a:spcAft>
        <a:buClr>
          <a:schemeClr val="accent1"/>
        </a:buClr>
        <a:buSzPct val="90000"/>
        <a:buFont typeface="Wingdings 2" pitchFamily="2" charset="2"/>
        <a:buChar char=""/>
        <a:defRPr sz="2600" kern="1200">
          <a:solidFill>
            <a:schemeClr val="tx1"/>
          </a:solidFill>
          <a:latin typeface="+mn-lt"/>
          <a:ea typeface="ＭＳ Ｐゴシック" charset="-128"/>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ＭＳ Ｐゴシック" charset="-128"/>
          <a:cs typeface="+mn-cs"/>
        </a:defRPr>
      </a:lvl3pPr>
      <a:lvl4pPr marL="1279525" indent="-236538" algn="l" rtl="0" eaLnBrk="0" fontAlgn="base" hangingPunct="0">
        <a:spcBef>
          <a:spcPct val="20000"/>
        </a:spcBef>
        <a:spcAft>
          <a:spcPct val="0"/>
        </a:spcAft>
        <a:buClr>
          <a:srgbClr val="8D89A4"/>
        </a:buClr>
        <a:buSzPct val="90000"/>
        <a:buFont typeface="Wingdings 2" pitchFamily="2" charset="2"/>
        <a:buChar char=""/>
        <a:defRPr sz="2000" kern="1200">
          <a:solidFill>
            <a:schemeClr val="tx1"/>
          </a:solidFill>
          <a:latin typeface="+mn-lt"/>
          <a:ea typeface="ＭＳ Ｐゴシック" charset="-128"/>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ＭＳ Ｐゴシック"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dx.doi.org/10.2307/1418920"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e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989C3EA-7455-224B-BBB6-79374AA3BEA9}"/>
              </a:ext>
            </a:extLst>
          </p:cNvPr>
          <p:cNvSpPr>
            <a:spLocks noGrp="1" noChangeArrowheads="1"/>
          </p:cNvSpPr>
          <p:nvPr>
            <p:ph type="ctrTitle"/>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p>
            <a:pPr eaLnBrk="1" fontAlgn="auto" hangingPunct="1">
              <a:spcAft>
                <a:spcPts val="0"/>
              </a:spcAft>
              <a:defRPr/>
            </a:pPr>
            <a:r>
              <a:rPr>
                <a:ea typeface="+mj-ea"/>
                <a:cs typeface="+mj-cs"/>
              </a:rPr>
              <a:t>Language--Structure</a:t>
            </a:r>
          </a:p>
        </p:txBody>
      </p:sp>
      <p:sp>
        <p:nvSpPr>
          <p:cNvPr id="14338" name="Rectangle 3">
            <a:extLst>
              <a:ext uri="{FF2B5EF4-FFF2-40B4-BE49-F238E27FC236}">
                <a16:creationId xmlns:a16="http://schemas.microsoft.com/office/drawing/2014/main" id="{37BE8ADD-FA69-CA4C-B414-92B2680CEB72}"/>
              </a:ext>
            </a:extLst>
          </p:cNvPr>
          <p:cNvSpPr>
            <a:spLocks noGrp="1" noChangeArrowheads="1"/>
          </p:cNvSpPr>
          <p:nvPr>
            <p:ph type="subTitle" idx="1"/>
          </p:nvPr>
        </p:nvSpPr>
        <p:spPr>
          <a:xfrm>
            <a:off x="433388" y="1544638"/>
            <a:ext cx="6480175" cy="1752600"/>
          </a:xfrm>
        </p:spPr>
        <p:txBody>
          <a:bodyPr/>
          <a:lstStyle/>
          <a:p>
            <a:pPr eaLnBrk="1" hangingPunct="1"/>
            <a:r>
              <a:rPr lang="en-US" altLang="en-US">
                <a:ea typeface="ＭＳ Ｐゴシック" panose="020B0600070205080204" pitchFamily="34" charset="-128"/>
              </a:rPr>
              <a:t>Langston, PSY 4040</a:t>
            </a:r>
          </a:p>
          <a:p>
            <a:pPr eaLnBrk="1" hangingPunct="1"/>
            <a:r>
              <a:rPr lang="en-US" altLang="en-US">
                <a:ea typeface="ＭＳ Ｐゴシック" panose="020B0600070205080204" pitchFamily="34" charset="-128"/>
              </a:rPr>
              <a:t>Cognitive Psychology</a:t>
            </a:r>
          </a:p>
          <a:p>
            <a:pPr eaLnBrk="1" hangingPunct="1"/>
            <a:r>
              <a:rPr lang="en-US" altLang="en-US">
                <a:ea typeface="ＭＳ Ｐゴシック" panose="020B0600070205080204" pitchFamily="34" charset="-128"/>
              </a:rPr>
              <a:t>Notes 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EE2BB1E9-5083-C34B-9253-4CD052B874E3}"/>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Word Order</a:t>
            </a:r>
          </a:p>
        </p:txBody>
      </p:sp>
      <p:sp>
        <p:nvSpPr>
          <p:cNvPr id="28674" name="Rectangle 3">
            <a:extLst>
              <a:ext uri="{FF2B5EF4-FFF2-40B4-BE49-F238E27FC236}">
                <a16:creationId xmlns:a16="http://schemas.microsoft.com/office/drawing/2014/main" id="{3069B8AE-6147-984F-9053-87396173DC1D}"/>
              </a:ext>
            </a:extLst>
          </p:cNvPr>
          <p:cNvSpPr>
            <a:spLocks noGrp="1" noChangeArrowheads="1"/>
          </p:cNvSpPr>
          <p:nvPr>
            <p:ph type="body" idx="1"/>
          </p:nvPr>
        </p:nvSpPr>
        <p:spPr/>
        <p:txBody>
          <a:bodyPr/>
          <a:lstStyle/>
          <a:p>
            <a:pPr eaLnBrk="1" hangingPunct="1"/>
            <a:r>
              <a:rPr lang="en-US" altLang="en-US" sz="2800">
                <a:ea typeface="ＭＳ Ｐゴシック" panose="020B0600070205080204" pitchFamily="34" charset="-128"/>
              </a:rPr>
              <a:t>Miller and Selfridge (1950):</a:t>
            </a:r>
          </a:p>
          <a:p>
            <a:pPr lvl="1" eaLnBrk="1" hangingPunct="1"/>
            <a:r>
              <a:rPr lang="en-US" altLang="en-US" sz="2400">
                <a:ea typeface="ＭＳ Ｐゴシック" panose="020B0600070205080204" pitchFamily="34" charset="-128"/>
              </a:rPr>
              <a:t>Look at recall of the lists.</a:t>
            </a:r>
          </a:p>
          <a:p>
            <a:pPr lvl="1" eaLnBrk="1" hangingPunct="1"/>
            <a:r>
              <a:rPr lang="en-US" altLang="en-US" sz="2400">
                <a:ea typeface="ＭＳ Ｐゴシック" panose="020B0600070205080204" pitchFamily="34" charset="-128"/>
              </a:rPr>
              <a:t>Does approximation to English affect recall?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34E89B7B-ED03-9741-B674-79AAEFC227C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Word Order</a:t>
            </a:r>
          </a:p>
        </p:txBody>
      </p:sp>
      <p:sp>
        <p:nvSpPr>
          <p:cNvPr id="29698" name="Rectangle 3">
            <a:extLst>
              <a:ext uri="{FF2B5EF4-FFF2-40B4-BE49-F238E27FC236}">
                <a16:creationId xmlns:a16="http://schemas.microsoft.com/office/drawing/2014/main" id="{4D88E2AA-4347-7B4D-9A25-88B3B0F5F75D}"/>
              </a:ext>
            </a:extLst>
          </p:cNvPr>
          <p:cNvSpPr>
            <a:spLocks noGrp="1" noChangeArrowheads="1"/>
          </p:cNvSpPr>
          <p:nvPr>
            <p:ph type="body" idx="1"/>
          </p:nvPr>
        </p:nvSpPr>
        <p:spPr/>
        <p:txBody>
          <a:bodyPr/>
          <a:lstStyle/>
          <a:p>
            <a:pPr lvl="1" eaLnBrk="1" hangingPunct="1">
              <a:buFont typeface="Trebuchet MS" panose="020B0703020202090204" pitchFamily="34" charset="0"/>
              <a:buNone/>
            </a:pPr>
            <a:endParaRPr lang="en-US" altLang="en-US" sz="2400">
              <a:ea typeface="ＭＳ Ｐゴシック" panose="020B0600070205080204" pitchFamily="34" charset="-128"/>
            </a:endParaRPr>
          </a:p>
        </p:txBody>
      </p:sp>
      <p:pic>
        <p:nvPicPr>
          <p:cNvPr id="29699" name="Picture 4" descr="Notes7 Miller and Selfridge graph">
            <a:extLst>
              <a:ext uri="{FF2B5EF4-FFF2-40B4-BE49-F238E27FC236}">
                <a16:creationId xmlns:a16="http://schemas.microsoft.com/office/drawing/2014/main" id="{D94BD385-A1D8-F240-9BAE-B6C22AABB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5181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E5F51607-6EDD-8247-9DF7-F5DD3A8F874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Word Order</a:t>
            </a:r>
          </a:p>
        </p:txBody>
      </p:sp>
      <p:sp>
        <p:nvSpPr>
          <p:cNvPr id="30722" name="Rectangle 3">
            <a:extLst>
              <a:ext uri="{FF2B5EF4-FFF2-40B4-BE49-F238E27FC236}">
                <a16:creationId xmlns:a16="http://schemas.microsoft.com/office/drawing/2014/main" id="{33CFBE40-DF04-8741-9291-96212C6ECDBA}"/>
              </a:ext>
            </a:extLst>
          </p:cNvPr>
          <p:cNvSpPr>
            <a:spLocks noGrp="1" noChangeArrowheads="1"/>
          </p:cNvSpPr>
          <p:nvPr>
            <p:ph type="body" idx="1"/>
          </p:nvPr>
        </p:nvSpPr>
        <p:spPr/>
        <p:txBody>
          <a:bodyPr/>
          <a:lstStyle/>
          <a:p>
            <a:pPr eaLnBrk="1" hangingPunct="1"/>
            <a:r>
              <a:rPr lang="en-US" altLang="en-US" sz="2800">
                <a:ea typeface="ＭＳ Ｐゴシック" panose="020B0600070205080204" pitchFamily="34" charset="-128"/>
              </a:rPr>
              <a:t>Miller and Selfridge (1950):</a:t>
            </a:r>
          </a:p>
          <a:p>
            <a:pPr lvl="1" eaLnBrk="1" hangingPunct="1"/>
            <a:r>
              <a:rPr lang="en-US" altLang="en-US" sz="2400">
                <a:ea typeface="ＭＳ Ｐゴシック" panose="020B0600070205080204" pitchFamily="34" charset="-128"/>
              </a:rPr>
              <a:t>Order of approximation does affect memory.</a:t>
            </a:r>
          </a:p>
          <a:p>
            <a:pPr lvl="1" eaLnBrk="1" hangingPunct="1"/>
            <a:r>
              <a:rPr lang="en-US" altLang="en-US" sz="2400">
                <a:ea typeface="ＭＳ Ｐゴシック" panose="020B0600070205080204" pitchFamily="34" charset="-128"/>
              </a:rPr>
              <a:t>Could something like this be scaled up to account for syntax?</a:t>
            </a:r>
          </a:p>
          <a:p>
            <a:pPr lvl="1" eaLnBrk="1" hangingPunct="1"/>
            <a:r>
              <a:rPr lang="en-US" altLang="en-US" sz="2400">
                <a:ea typeface="ＭＳ Ｐゴシック" panose="020B0600070205080204" pitchFamily="34" charset="-128"/>
              </a:rPr>
              <a:t>Or, does understanding syntax require something more?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F692F557-C41C-5B48-82D3-2EF1C5BF919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31746" name="Rectangle 3">
            <a:extLst>
              <a:ext uri="{FF2B5EF4-FFF2-40B4-BE49-F238E27FC236}">
                <a16:creationId xmlns:a16="http://schemas.microsoft.com/office/drawing/2014/main" id="{3BE8A82B-5420-934A-A611-466A9CB617A6}"/>
              </a:ext>
            </a:extLst>
          </p:cNvPr>
          <p:cNvSpPr>
            <a:spLocks noGrp="1" noChangeArrowheads="1"/>
          </p:cNvSpPr>
          <p:nvPr>
            <p:ph idx="1"/>
          </p:nvPr>
        </p:nvSpPr>
        <p:spPr/>
        <p:txBody>
          <a:bodyPr/>
          <a:lstStyle/>
          <a:p>
            <a:pPr eaLnBrk="1" hangingPunct="1">
              <a:lnSpc>
                <a:spcPct val="90000"/>
              </a:lnSpc>
            </a:pPr>
            <a:r>
              <a:rPr lang="en-US" altLang="en-US" sz="2800">
                <a:ea typeface="ＭＳ Ｐゴシック" panose="020B0600070205080204" pitchFamily="34" charset="-128"/>
              </a:rPr>
              <a:t>Finite state grammars: These grammars treat a sentence as a word chain. A sentence is a string of S-R pairs. Each word is a response to a stimulus (the word before it) and a stimulus (for the next word).</a:t>
            </a:r>
          </a:p>
          <a:p>
            <a:pPr eaLnBrk="1" hangingPunct="1">
              <a:lnSpc>
                <a:spcPct val="90000"/>
              </a:lnSpc>
            </a:pPr>
            <a:r>
              <a:rPr lang="en-US" altLang="en-US" sz="2800">
                <a:ea typeface="ＭＳ Ｐゴシック" panose="020B0600070205080204" pitchFamily="34" charset="-128"/>
              </a:rPr>
              <a:t>For example: </a:t>
            </a:r>
            <a:r>
              <a:rPr lang="en-US" altLang="en-US" sz="2800" i="1">
                <a:ea typeface="ＭＳ Ｐゴシック" panose="020B0600070205080204" pitchFamily="34" charset="-128"/>
              </a:rPr>
              <a:t>Mary told Todd to shut up and eat the cheese</a:t>
            </a:r>
            <a:r>
              <a:rPr lang="en-US" altLang="en-US" sz="2800">
                <a:ea typeface="ＭＳ Ｐゴシック" panose="020B0600070205080204" pitchFamily="34" charset="-128"/>
              </a:rPr>
              <a:t>.</a:t>
            </a:r>
          </a:p>
          <a:p>
            <a:pPr lvl="1" eaLnBrk="1" hangingPunct="1">
              <a:lnSpc>
                <a:spcPct val="90000"/>
              </a:lnSpc>
            </a:pPr>
            <a:r>
              <a:rPr lang="en-US" altLang="en-US" sz="2400">
                <a:ea typeface="ＭＳ Ｐゴシック" panose="020B0600070205080204" pitchFamily="34" charset="-128"/>
              </a:rPr>
              <a:t>S: Mary, R: told</a:t>
            </a:r>
          </a:p>
          <a:p>
            <a:pPr lvl="1" eaLnBrk="1" hangingPunct="1">
              <a:lnSpc>
                <a:spcPct val="90000"/>
              </a:lnSpc>
            </a:pPr>
            <a:r>
              <a:rPr lang="en-US" altLang="en-US" sz="2400">
                <a:ea typeface="ＭＳ Ｐゴシック" panose="020B0600070205080204" pitchFamily="34" charset="-128"/>
              </a:rPr>
              <a:t>S: told, R: Todd</a:t>
            </a:r>
          </a:p>
          <a:p>
            <a:pPr lvl="1" eaLnBrk="1" hangingPunct="1">
              <a:lnSpc>
                <a:spcPct val="90000"/>
              </a:lnSpc>
            </a:pPr>
            <a:r>
              <a:rPr lang="en-US" altLang="en-US" sz="2400">
                <a:ea typeface="ＭＳ Ｐゴシック" panose="020B0600070205080204" pitchFamily="34" charset="-128"/>
              </a:rPr>
              <a:t>S: Todd, R: to…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6105EEA2-CA78-FE4C-9A73-02F2B59F4B6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33794" name="Rectangle 3">
            <a:extLst>
              <a:ext uri="{FF2B5EF4-FFF2-40B4-BE49-F238E27FC236}">
                <a16:creationId xmlns:a16="http://schemas.microsoft.com/office/drawing/2014/main" id="{72D8FB88-A279-764A-9CAC-858AC4E1E48A}"/>
              </a:ext>
            </a:extLst>
          </p:cNvPr>
          <p:cNvSpPr>
            <a:spLocks noGrp="1" noChangeArrowheads="1"/>
          </p:cNvSpPr>
          <p:nvPr>
            <p:ph idx="1"/>
          </p:nvPr>
        </p:nvSpPr>
        <p:spPr/>
        <p:txBody>
          <a:bodyPr/>
          <a:lstStyle/>
          <a:p>
            <a:pPr eaLnBrk="1" hangingPunct="1">
              <a:lnSpc>
                <a:spcPct val="90000"/>
              </a:lnSpc>
            </a:pPr>
            <a:r>
              <a:rPr lang="en-US" altLang="en-US" sz="2800">
                <a:ea typeface="ＭＳ Ｐゴシック" panose="020B0600070205080204" pitchFamily="34" charset="-128"/>
              </a:rPr>
              <a:t>This idea can be tested with sentences of nonsense words (you can</a:t>
            </a:r>
            <a:r>
              <a:rPr lang="fr-FR" altLang="ja-JP" sz="2800">
                <a:ea typeface="ＭＳ Ｐゴシック" panose="020B0600070205080204" pitchFamily="34" charset="-128"/>
              </a:rPr>
              <a:t>’</a:t>
            </a:r>
            <a:r>
              <a:rPr lang="en-US" altLang="ja-JP" sz="2800">
                <a:ea typeface="ＭＳ Ｐゴシック" panose="020B0600070205080204" pitchFamily="34" charset="-128"/>
              </a:rPr>
              <a:t>t use real words because you need to see the associations develop, and real words are contaminated by a lifetime of associations).</a:t>
            </a:r>
          </a:p>
          <a:p>
            <a:pPr eaLnBrk="1" hangingPunct="1">
              <a:lnSpc>
                <a:spcPct val="90000"/>
              </a:lnSpc>
            </a:pPr>
            <a:r>
              <a:rPr lang="en-US" altLang="en-US" sz="2800">
                <a:ea typeface="ＭＳ Ｐゴシック" panose="020B0600070205080204" pitchFamily="34" charset="-128"/>
              </a:rPr>
              <a:t>For example: </a:t>
            </a:r>
            <a:r>
              <a:rPr lang="en-US" altLang="en-US" sz="2800" i="1">
                <a:ea typeface="ＭＳ Ｐゴシック" panose="020B0600070205080204" pitchFamily="34" charset="-128"/>
              </a:rPr>
              <a:t>Vrom frug trag wolx pret</a:t>
            </a:r>
            <a:r>
              <a:rPr lang="en-US" altLang="en-US" sz="2800">
                <a:ea typeface="ＭＳ Ｐゴシック" panose="020B0600070205080204" pitchFamily="34" charset="-128"/>
              </a:rPr>
              <a:t>.</a:t>
            </a:r>
          </a:p>
          <a:p>
            <a:pPr eaLnBrk="1" hangingPunct="1">
              <a:lnSpc>
                <a:spcPct val="90000"/>
              </a:lnSpc>
            </a:pPr>
            <a:r>
              <a:rPr lang="en-US" altLang="en-US" sz="2800">
                <a:ea typeface="ＭＳ Ｐゴシック" panose="020B0600070205080204" pitchFamily="34" charset="-128"/>
              </a:rPr>
              <a:t>Have people memorize these sentences and then test them with a free association-type task to uncover their representation of sentence structure.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1942A6D5-A151-DD47-90F6-4DE9E60FCD7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35842" name="Rectangle 3">
            <a:extLst>
              <a:ext uri="{FF2B5EF4-FFF2-40B4-BE49-F238E27FC236}">
                <a16:creationId xmlns:a16="http://schemas.microsoft.com/office/drawing/2014/main" id="{EE1A5810-142D-2F46-B6A8-443CFD67F04F}"/>
              </a:ext>
            </a:extLst>
          </p:cNvPr>
          <p:cNvSpPr>
            <a:spLocks noGrp="1" noChangeArrowheads="1"/>
          </p:cNvSpPr>
          <p:nvPr>
            <p:ph idx="1"/>
          </p:nvPr>
        </p:nvSpPr>
        <p:spPr/>
        <p:txBody>
          <a:bodyPr/>
          <a:lstStyle/>
          <a:p>
            <a:pPr eaLnBrk="1" hangingPunct="1">
              <a:lnSpc>
                <a:spcPct val="90000"/>
              </a:lnSpc>
              <a:tabLst>
                <a:tab pos="168275" algn="l"/>
              </a:tabLst>
            </a:pPr>
            <a:r>
              <a:rPr lang="en-US" altLang="en-US" sz="2400">
                <a:ea typeface="ＭＳ Ｐゴシック" panose="020B0600070205080204" pitchFamily="34" charset="-128"/>
              </a:rPr>
              <a:t>When you test, you get a pattern like this:</a:t>
            </a:r>
          </a:p>
          <a:p>
            <a:pPr eaLnBrk="1" hangingPunct="1">
              <a:lnSpc>
                <a:spcPct val="90000"/>
              </a:lnSpc>
              <a:tabLst>
                <a:tab pos="168275" algn="l"/>
              </a:tabLst>
            </a:pPr>
            <a:endParaRPr lang="en-US" altLang="en-US" sz="2400">
              <a:ea typeface="ＭＳ Ｐゴシック" panose="020B0600070205080204" pitchFamily="34" charset="-128"/>
            </a:endParaRPr>
          </a:p>
          <a:p>
            <a:pPr eaLnBrk="1" hangingPunct="1">
              <a:lnSpc>
                <a:spcPct val="90000"/>
              </a:lnSpc>
              <a:tabLst>
                <a:tab pos="168275" algn="l"/>
              </a:tabLst>
            </a:pPr>
            <a:endParaRPr lang="en-US" altLang="en-US" sz="2400">
              <a:ea typeface="ＭＳ Ｐゴシック" panose="020B0600070205080204" pitchFamily="34" charset="-128"/>
            </a:endParaRPr>
          </a:p>
          <a:p>
            <a:pPr eaLnBrk="1" hangingPunct="1">
              <a:lnSpc>
                <a:spcPct val="90000"/>
              </a:lnSpc>
              <a:tabLst>
                <a:tab pos="168275" algn="l"/>
              </a:tabLst>
            </a:pPr>
            <a:endParaRPr lang="en-US" altLang="en-US" sz="2400">
              <a:ea typeface="ＭＳ Ｐゴシック" panose="020B0600070205080204" pitchFamily="34" charset="-128"/>
            </a:endParaRPr>
          </a:p>
          <a:p>
            <a:pPr eaLnBrk="1" hangingPunct="1">
              <a:lnSpc>
                <a:spcPct val="90000"/>
              </a:lnSpc>
              <a:tabLst>
                <a:tab pos="168275" algn="l"/>
              </a:tabLst>
            </a:pPr>
            <a:endParaRPr lang="en-US" altLang="en-US" sz="2400">
              <a:ea typeface="ＭＳ Ｐゴシック" panose="020B0600070205080204" pitchFamily="34" charset="-128"/>
            </a:endParaRPr>
          </a:p>
          <a:p>
            <a:pPr eaLnBrk="1" hangingPunct="1">
              <a:lnSpc>
                <a:spcPct val="90000"/>
              </a:lnSpc>
              <a:tabLst>
                <a:tab pos="168275" algn="l"/>
              </a:tabLst>
            </a:pPr>
            <a:endParaRPr lang="en-US" altLang="en-US" sz="2400">
              <a:ea typeface="ＭＳ Ｐゴシック" panose="020B0600070205080204" pitchFamily="34" charset="-128"/>
            </a:endParaRPr>
          </a:p>
          <a:p>
            <a:pPr eaLnBrk="1" hangingPunct="1">
              <a:lnSpc>
                <a:spcPct val="90000"/>
              </a:lnSpc>
              <a:tabLst>
                <a:tab pos="168275" algn="l"/>
              </a:tabLst>
            </a:pPr>
            <a:endParaRPr lang="en-US" altLang="en-US" sz="2400">
              <a:ea typeface="ＭＳ Ｐゴシック" panose="020B0600070205080204" pitchFamily="34" charset="-128"/>
            </a:endParaRPr>
          </a:p>
          <a:p>
            <a:pPr eaLnBrk="1" hangingPunct="1">
              <a:lnSpc>
                <a:spcPct val="90000"/>
              </a:lnSpc>
              <a:tabLst>
                <a:tab pos="168275" algn="l"/>
              </a:tabLst>
            </a:pPr>
            <a:r>
              <a:rPr lang="en-US" altLang="en-US" sz="2400">
                <a:ea typeface="ＭＳ Ｐゴシック" panose="020B0600070205080204" pitchFamily="34" charset="-128"/>
              </a:rPr>
              <a:t>The data suggest that people do treat sentences as a string of words.</a:t>
            </a:r>
          </a:p>
          <a:p>
            <a:pPr eaLnBrk="1" hangingPunct="1">
              <a:lnSpc>
                <a:spcPct val="90000"/>
              </a:lnSpc>
              <a:tabLst>
                <a:tab pos="168275" algn="l"/>
              </a:tabLst>
            </a:pPr>
            <a:endParaRPr lang="en-US" altLang="en-US" sz="2400">
              <a:ea typeface="ＭＳ Ｐゴシック" panose="020B0600070205080204" pitchFamily="34" charset="-128"/>
            </a:endParaRPr>
          </a:p>
        </p:txBody>
      </p:sp>
      <p:graphicFrame>
        <p:nvGraphicFramePr>
          <p:cNvPr id="648223" name="Group 31">
            <a:extLst>
              <a:ext uri="{FF2B5EF4-FFF2-40B4-BE49-F238E27FC236}">
                <a16:creationId xmlns:a16="http://schemas.microsoft.com/office/drawing/2014/main" id="{29859B30-DBA3-D14F-94FB-6E6E48D521BE}"/>
              </a:ext>
            </a:extLst>
          </p:cNvPr>
          <p:cNvGraphicFramePr>
            <a:graphicFrameLocks noGrp="1"/>
          </p:cNvGraphicFramePr>
          <p:nvPr/>
        </p:nvGraphicFramePr>
        <p:xfrm>
          <a:off x="914400" y="2438400"/>
          <a:ext cx="6858000" cy="1463676"/>
        </p:xfrm>
        <a:graphic>
          <a:graphicData uri="http://schemas.openxmlformats.org/drawingml/2006/table">
            <a:tbl>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365919">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1" i="0" u="none" strike="noStrike" cap="none" normalizeH="0" baseline="0" dirty="0">
                          <a:ln>
                            <a:noFill/>
                          </a:ln>
                          <a:solidFill>
                            <a:schemeClr val="tx1"/>
                          </a:solidFill>
                          <a:effectLst/>
                          <a:latin typeface="Trebuchet MS" charset="0"/>
                          <a:ea typeface="ヒラギノ角ゴ Pro W3" charset="-128"/>
                          <a:cs typeface="ヒラギノ角ゴ Pro W3" charset="-128"/>
                        </a:rPr>
                        <a:t>Stimulus:</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1" i="0" u="none" strike="noStrike" cap="none" normalizeH="0" baseline="0">
                          <a:ln>
                            <a:noFill/>
                          </a:ln>
                          <a:solidFill>
                            <a:schemeClr val="tx1"/>
                          </a:solidFill>
                          <a:effectLst/>
                          <a:latin typeface="Trebuchet MS" charset="0"/>
                          <a:ea typeface="ヒラギノ角ゴ Pro W3" charset="-128"/>
                          <a:cs typeface="ヒラギノ角ゴ Pro W3" charset="-128"/>
                        </a:rPr>
                        <a:t>Response:</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Vrom</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Frug</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Frug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Trag</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919">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Trag</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dirty="0" err="1">
                          <a:ln>
                            <a:noFill/>
                          </a:ln>
                          <a:solidFill>
                            <a:schemeClr val="tx1"/>
                          </a:solidFill>
                          <a:effectLst/>
                          <a:latin typeface="Trebuchet MS" charset="0"/>
                          <a:ea typeface="ヒラギノ角ゴ Pro W3" charset="-128"/>
                          <a:cs typeface="ヒラギノ角ゴ Pro W3" charset="-128"/>
                        </a:rPr>
                        <a:t>Wolx</a:t>
                      </a:r>
                      <a:endParaRPr kumimoji="0" lang="en-US" sz="1800" b="0" i="0" u="none" strike="noStrike" cap="none" normalizeH="0" baseline="0" dirty="0">
                        <a:ln>
                          <a:noFill/>
                        </a:ln>
                        <a:solidFill>
                          <a:schemeClr val="tx1"/>
                        </a:solidFill>
                        <a:effectLst/>
                        <a:latin typeface="Trebuchet MS" charset="0"/>
                        <a:ea typeface="ヒラギノ角ゴ Pro W3" charset="-128"/>
                        <a:cs typeface="ヒラギノ角ゴ Pro W3" charset="-128"/>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DB426BA4-1E8D-DC48-A9C0-07B3406D750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37890" name="Rectangle 3">
            <a:extLst>
              <a:ext uri="{FF2B5EF4-FFF2-40B4-BE49-F238E27FC236}">
                <a16:creationId xmlns:a16="http://schemas.microsoft.com/office/drawing/2014/main" id="{580BC4D6-0EAE-454B-A958-4B140FF9D9A2}"/>
              </a:ext>
            </a:extLst>
          </p:cNvPr>
          <p:cNvSpPr>
            <a:spLocks noGrp="1" noChangeArrowheads="1"/>
          </p:cNvSpPr>
          <p:nvPr>
            <p:ph idx="1"/>
          </p:nvPr>
        </p:nvSpPr>
        <p:spPr/>
        <p:txBody>
          <a:bodyPr/>
          <a:lstStyle/>
          <a:p>
            <a:pPr eaLnBrk="1" hangingPunct="1">
              <a:lnSpc>
                <a:spcPct val="90000"/>
              </a:lnSpc>
            </a:pPr>
            <a:r>
              <a:rPr lang="en-US" altLang="en-US" sz="2800">
                <a:ea typeface="ＭＳ Ｐゴシック" panose="020B0600070205080204" pitchFamily="34" charset="-128"/>
              </a:rPr>
              <a:t>Problems for finite state grammars:</a:t>
            </a:r>
          </a:p>
          <a:p>
            <a:pPr lvl="1" eaLnBrk="1" hangingPunct="1">
              <a:lnSpc>
                <a:spcPct val="90000"/>
              </a:lnSpc>
            </a:pPr>
            <a:r>
              <a:rPr lang="en-US" altLang="en-US" sz="2400">
                <a:ea typeface="ＭＳ Ｐゴシック" panose="020B0600070205080204" pitchFamily="34" charset="-128"/>
              </a:rPr>
              <a:t>People do things when producing sentences that require knowledge of more than the previous word. Long distance dependencies occur when the form of a later word (or the choice of which word to use) depends on something that happened earlier. For example, what should come later if you say:</a:t>
            </a:r>
          </a:p>
          <a:p>
            <a:pPr lvl="2" eaLnBrk="1" hangingPunct="1">
              <a:lnSpc>
                <a:spcPct val="90000"/>
              </a:lnSpc>
            </a:pPr>
            <a:r>
              <a:rPr lang="en-US" altLang="en-US" sz="2000">
                <a:ea typeface="ＭＳ Ｐゴシック" panose="020B0600070205080204" pitchFamily="34" charset="-128"/>
              </a:rPr>
              <a:t>Either?</a:t>
            </a:r>
          </a:p>
          <a:p>
            <a:pPr lvl="2" eaLnBrk="1" hangingPunct="1">
              <a:lnSpc>
                <a:spcPct val="90000"/>
              </a:lnSpc>
            </a:pPr>
            <a:r>
              <a:rPr lang="en-US" altLang="en-US" sz="2000">
                <a:ea typeface="ＭＳ Ｐゴシック" panose="020B0600070205080204" pitchFamily="34" charset="-128"/>
              </a:rPr>
              <a:t>Neither?</a:t>
            </a:r>
          </a:p>
          <a:p>
            <a:pPr lvl="2" eaLnBrk="1" hangingPunct="1">
              <a:lnSpc>
                <a:spcPct val="90000"/>
              </a:lnSpc>
            </a:pPr>
            <a:r>
              <a:rPr lang="en-US" altLang="en-US" sz="2000">
                <a:ea typeface="ＭＳ Ｐゴシック" panose="020B0600070205080204" pitchFamily="34" charset="-128"/>
              </a:rPr>
              <a:t>If?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B9354242-12B4-D349-ACC0-39782395192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39938" name="Rectangle 3">
            <a:extLst>
              <a:ext uri="{FF2B5EF4-FFF2-40B4-BE49-F238E27FC236}">
                <a16:creationId xmlns:a16="http://schemas.microsoft.com/office/drawing/2014/main" id="{2C7D0E91-7DE6-8D45-B06E-B6CF81C68EF5}"/>
              </a:ext>
            </a:extLst>
          </p:cNvPr>
          <p:cNvSpPr>
            <a:spLocks noGrp="1" noChangeArrowheads="1"/>
          </p:cNvSpPr>
          <p:nvPr>
            <p:ph idx="1"/>
          </p:nvPr>
        </p:nvSpPr>
        <p:spPr/>
        <p:txBody>
          <a:bodyPr/>
          <a:lstStyle/>
          <a:p>
            <a:pPr eaLnBrk="1" hangingPunct="1">
              <a:lnSpc>
                <a:spcPct val="90000"/>
              </a:lnSpc>
            </a:pPr>
            <a:r>
              <a:rPr lang="en-US" altLang="en-US" sz="2800">
                <a:ea typeface="ＭＳ Ｐゴシック" panose="020B0600070205080204" pitchFamily="34" charset="-128"/>
              </a:rPr>
              <a:t>Problems for finite state grammars:</a:t>
            </a:r>
          </a:p>
          <a:p>
            <a:pPr lvl="1" eaLnBrk="1" hangingPunct="1">
              <a:lnSpc>
                <a:spcPct val="90000"/>
              </a:lnSpc>
            </a:pPr>
            <a:r>
              <a:rPr lang="en-US" altLang="en-US" sz="2400">
                <a:ea typeface="ＭＳ Ｐゴシック" panose="020B0600070205080204" pitchFamily="34" charset="-128"/>
              </a:rPr>
              <a:t>Long distance dependencies.</a:t>
            </a:r>
          </a:p>
          <a:p>
            <a:pPr lvl="2" eaLnBrk="1" hangingPunct="1">
              <a:lnSpc>
                <a:spcPct val="90000"/>
              </a:lnSpc>
            </a:pPr>
            <a:r>
              <a:rPr lang="en-US" altLang="en-US" sz="2000">
                <a:ea typeface="ＭＳ Ｐゴシック" panose="020B0600070205080204" pitchFamily="34" charset="-128"/>
              </a:rPr>
              <a:t>Consider this sentence: </a:t>
            </a:r>
            <a:r>
              <a:rPr lang="en-US" altLang="en-US" sz="2000" i="1">
                <a:ea typeface="ＭＳ Ｐゴシック" panose="020B0600070205080204" pitchFamily="34" charset="-128"/>
              </a:rPr>
              <a:t>The dogs walked in the park pee on trees</a:t>
            </a:r>
            <a:r>
              <a:rPr lang="en-US" altLang="en-US" sz="2000">
                <a:ea typeface="ＭＳ Ｐゴシック" panose="020B0600070205080204" pitchFamily="34" charset="-128"/>
              </a:rPr>
              <a:t>.</a:t>
            </a:r>
          </a:p>
          <a:p>
            <a:pPr lvl="2" eaLnBrk="1" hangingPunct="1">
              <a:lnSpc>
                <a:spcPct val="90000"/>
              </a:lnSpc>
            </a:pPr>
            <a:r>
              <a:rPr lang="en-US" altLang="en-US" sz="2000">
                <a:ea typeface="ＭＳ Ｐゴシック" panose="020B0600070205080204" pitchFamily="34" charset="-128"/>
              </a:rPr>
              <a:t>You can</a:t>
            </a:r>
            <a:r>
              <a:rPr lang="fr-FR" altLang="ja-JP" sz="2000">
                <a:ea typeface="ＭＳ Ｐゴシック" panose="020B0600070205080204" pitchFamily="34" charset="-128"/>
              </a:rPr>
              <a:t>’</a:t>
            </a:r>
            <a:r>
              <a:rPr lang="en-US" altLang="ja-JP" sz="2000">
                <a:ea typeface="ＭＳ Ｐゴシック" panose="020B0600070205080204" pitchFamily="34" charset="-128"/>
              </a:rPr>
              <a:t>t say </a:t>
            </a:r>
            <a:r>
              <a:rPr lang="en-US" altLang="ja-JP" sz="2000" i="1">
                <a:ea typeface="ＭＳ Ｐゴシック" panose="020B0600070205080204" pitchFamily="34" charset="-128"/>
              </a:rPr>
              <a:t>pees</a:t>
            </a:r>
            <a:r>
              <a:rPr lang="en-US" altLang="ja-JP" sz="2000">
                <a:ea typeface="ＭＳ Ｐゴシック" panose="020B0600070205080204" pitchFamily="34" charset="-128"/>
              </a:rPr>
              <a:t> because </a:t>
            </a:r>
            <a:r>
              <a:rPr lang="en-US" altLang="ja-JP" sz="2000" i="1">
                <a:ea typeface="ＭＳ Ｐゴシック" panose="020B0600070205080204" pitchFamily="34" charset="-128"/>
              </a:rPr>
              <a:t>dogs</a:t>
            </a:r>
            <a:r>
              <a:rPr lang="en-US" altLang="ja-JP" sz="2000">
                <a:ea typeface="ＭＳ Ｐゴシック" panose="020B0600070205080204" pitchFamily="34" charset="-128"/>
              </a:rPr>
              <a:t> is plural. You have to remember the form of a word five words back to choose the correct form of the word you want to say.</a:t>
            </a:r>
          </a:p>
          <a:p>
            <a:pPr lvl="2" eaLnBrk="1" hangingPunct="1">
              <a:lnSpc>
                <a:spcPct val="90000"/>
              </a:lnSpc>
            </a:pPr>
            <a:r>
              <a:rPr lang="en-US" altLang="en-US" sz="2000">
                <a:ea typeface="ＭＳ Ｐゴシック" panose="020B0600070205080204" pitchFamily="34" charset="-128"/>
              </a:rPr>
              <a:t>This can be overcome if you allow your window to include more words. For example, base your choice of a word on the probabilities of various words following the previous four words. It</a:t>
            </a:r>
            <a:r>
              <a:rPr lang="fr-FR" altLang="ja-JP" sz="2000">
                <a:ea typeface="ＭＳ Ｐゴシック" panose="020B0600070205080204" pitchFamily="34" charset="-128"/>
              </a:rPr>
              <a:t>’</a:t>
            </a:r>
            <a:r>
              <a:rPr lang="en-US" altLang="ja-JP" sz="2000">
                <a:ea typeface="ＭＳ Ｐゴシック" panose="020B0600070205080204" pitchFamily="34" charset="-128"/>
              </a:rPr>
              <a:t>s better, but not perfect.</a:t>
            </a:r>
            <a:endParaRPr lang="en-US" altLang="en-US" sz="2000">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A4A6052F-C308-B24C-917E-A019938F595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41986" name="Rectangle 3">
            <a:extLst>
              <a:ext uri="{FF2B5EF4-FFF2-40B4-BE49-F238E27FC236}">
                <a16:creationId xmlns:a16="http://schemas.microsoft.com/office/drawing/2014/main" id="{B5328F21-55AB-ED4A-B700-18DC8E7F794D}"/>
              </a:ext>
            </a:extLst>
          </p:cNvPr>
          <p:cNvSpPr>
            <a:spLocks noGrp="1" noChangeArrowheads="1"/>
          </p:cNvSpPr>
          <p:nvPr>
            <p:ph idx="1"/>
          </p:nvPr>
        </p:nvSpPr>
        <p:spPr/>
        <p:txBody>
          <a:bodyPr/>
          <a:lstStyle/>
          <a:p>
            <a:pPr eaLnBrk="1" hangingPunct="1">
              <a:lnSpc>
                <a:spcPct val="90000"/>
              </a:lnSpc>
            </a:pPr>
            <a:r>
              <a:rPr lang="en-US" altLang="en-US" sz="2800">
                <a:ea typeface="ＭＳ Ｐゴシック" panose="020B0600070205080204" pitchFamily="34" charset="-128"/>
              </a:rPr>
              <a:t>Problems for finite state grammars:</a:t>
            </a:r>
          </a:p>
          <a:p>
            <a:pPr lvl="1" eaLnBrk="1" hangingPunct="1">
              <a:lnSpc>
                <a:spcPct val="90000"/>
              </a:lnSpc>
            </a:pPr>
            <a:r>
              <a:rPr lang="en-US" altLang="en-US" sz="2400">
                <a:ea typeface="ＭＳ Ｐゴシック" panose="020B0600070205080204" pitchFamily="34" charset="-128"/>
              </a:rPr>
              <a:t>Sentences have a structure. When you use real sentences, you don</a:t>
            </a:r>
            <a:r>
              <a:rPr lang="fr-FR" altLang="ja-JP" sz="2400">
                <a:ea typeface="ＭＳ Ｐゴシック" panose="020B0600070205080204" pitchFamily="34" charset="-128"/>
              </a:rPr>
              <a:t>’</a:t>
            </a:r>
            <a:r>
              <a:rPr lang="en-US" altLang="ja-JP" sz="2400">
                <a:ea typeface="ＭＳ Ｐゴシック" panose="020B0600070205080204" pitchFamily="34" charset="-128"/>
              </a:rPr>
              <a:t>t get the pattern you get with nonsense words. Consider </a:t>
            </a:r>
            <a:r>
              <a:rPr lang="en-US" altLang="ja-JP" sz="2400" i="1">
                <a:ea typeface="ＭＳ Ｐゴシック" panose="020B0600070205080204" pitchFamily="34" charset="-128"/>
              </a:rPr>
              <a:t>Pale children eat cold bread</a:t>
            </a:r>
            <a:r>
              <a:rPr lang="en-US" altLang="ja-JP" sz="2400">
                <a:ea typeface="ＭＳ Ｐゴシック" panose="020B0600070205080204" pitchFamily="34" charset="-128"/>
              </a:rPr>
              <a:t>.</a:t>
            </a:r>
          </a:p>
          <a:p>
            <a:pPr lvl="1" eaLnBrk="1" hangingPunct="1">
              <a:lnSpc>
                <a:spcPct val="90000"/>
              </a:lnSpc>
            </a:pPr>
            <a:endParaRPr lang="en-US" altLang="en-US" sz="2400">
              <a:ea typeface="ＭＳ Ｐゴシック" panose="020B0600070205080204" pitchFamily="34" charset="-128"/>
            </a:endParaRPr>
          </a:p>
        </p:txBody>
      </p:sp>
      <p:graphicFrame>
        <p:nvGraphicFramePr>
          <p:cNvPr id="651300" name="Group 36">
            <a:extLst>
              <a:ext uri="{FF2B5EF4-FFF2-40B4-BE49-F238E27FC236}">
                <a16:creationId xmlns:a16="http://schemas.microsoft.com/office/drawing/2014/main" id="{F3FF5E85-FAB8-B446-9632-F841A2AC16DF}"/>
              </a:ext>
            </a:extLst>
          </p:cNvPr>
          <p:cNvGraphicFramePr>
            <a:graphicFrameLocks noGrp="1"/>
          </p:cNvGraphicFramePr>
          <p:nvPr/>
        </p:nvGraphicFramePr>
        <p:xfrm>
          <a:off x="1143000" y="3581400"/>
          <a:ext cx="6858000" cy="2194080"/>
        </p:xfrm>
        <a:graphic>
          <a:graphicData uri="http://schemas.openxmlformats.org/drawingml/2006/table">
            <a:tbl>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365654">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1" i="0" u="none" strike="noStrike" cap="none" normalizeH="0" baseline="0">
                          <a:ln>
                            <a:noFill/>
                          </a:ln>
                          <a:solidFill>
                            <a:schemeClr val="tx1"/>
                          </a:solidFill>
                          <a:effectLst/>
                          <a:latin typeface="Trebuchet MS" charset="0"/>
                          <a:ea typeface="ヒラギノ角ゴ Pro W3" charset="-128"/>
                          <a:cs typeface="ヒラギノ角ゴ Pro W3" charset="-128"/>
                        </a:rPr>
                        <a:t>Stimulus:</a:t>
                      </a:r>
                    </a:p>
                  </a:txBody>
                  <a:tcPr marT="45680" marB="456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1" i="0" u="none" strike="noStrike" cap="none" normalizeH="0" baseline="0" dirty="0">
                          <a:ln>
                            <a:noFill/>
                          </a:ln>
                          <a:solidFill>
                            <a:schemeClr val="tx1"/>
                          </a:solidFill>
                          <a:effectLst/>
                          <a:latin typeface="Trebuchet MS" charset="0"/>
                          <a:ea typeface="ヒラギノ角ゴ Pro W3" charset="-128"/>
                          <a:cs typeface="ヒラギノ角ゴ Pro W3" charset="-128"/>
                        </a:rPr>
                        <a:t>Response:</a:t>
                      </a:r>
                    </a:p>
                  </a:txBody>
                  <a:tcPr marT="45680" marB="456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654">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Pale</a:t>
                      </a:r>
                    </a:p>
                  </a:txBody>
                  <a:tcPr marT="45680" marB="456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Children</a:t>
                      </a:r>
                    </a:p>
                  </a:txBody>
                  <a:tcPr marT="45680" marB="456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54">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Children</a:t>
                      </a:r>
                    </a:p>
                  </a:txBody>
                  <a:tcPr marT="45680" marB="456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Pale</a:t>
                      </a:r>
                    </a:p>
                  </a:txBody>
                  <a:tcPr marT="45680" marB="456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654">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Eat</a:t>
                      </a:r>
                    </a:p>
                  </a:txBody>
                  <a:tcPr marT="45680" marB="456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Cold or bread</a:t>
                      </a:r>
                    </a:p>
                  </a:txBody>
                  <a:tcPr marT="45680" marB="456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654">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Cold</a:t>
                      </a:r>
                    </a:p>
                  </a:txBody>
                  <a:tcPr marT="45680" marB="456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Bread</a:t>
                      </a:r>
                    </a:p>
                  </a:txBody>
                  <a:tcPr marT="45680" marB="456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654">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a:ln>
                            <a:noFill/>
                          </a:ln>
                          <a:solidFill>
                            <a:schemeClr val="tx1"/>
                          </a:solidFill>
                          <a:effectLst/>
                          <a:latin typeface="Trebuchet MS" charset="0"/>
                          <a:ea typeface="ヒラギノ角ゴ Pro W3" charset="-128"/>
                          <a:cs typeface="ヒラギノ角ゴ Pro W3" charset="-128"/>
                        </a:rPr>
                        <a:t>Bread</a:t>
                      </a:r>
                    </a:p>
                  </a:txBody>
                  <a:tcPr marT="45680" marB="456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pPr>
                      <a:r>
                        <a:rPr kumimoji="0" lang="en-US" sz="1800" b="0" i="0" u="none" strike="noStrike" cap="none" normalizeH="0" baseline="0" dirty="0">
                          <a:ln>
                            <a:noFill/>
                          </a:ln>
                          <a:solidFill>
                            <a:schemeClr val="tx1"/>
                          </a:solidFill>
                          <a:effectLst/>
                          <a:latin typeface="Trebuchet MS" charset="0"/>
                          <a:ea typeface="ヒラギノ角ゴ Pro W3" charset="-128"/>
                          <a:cs typeface="ヒラギノ角ゴ Pro W3" charset="-128"/>
                        </a:rPr>
                        <a:t>Cold</a:t>
                      </a:r>
                    </a:p>
                  </a:txBody>
                  <a:tcPr marT="45680" marB="456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9FC2671E-BCB7-FC4D-A368-7F799D1ABDD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44034" name="Rectangle 3">
            <a:extLst>
              <a:ext uri="{FF2B5EF4-FFF2-40B4-BE49-F238E27FC236}">
                <a16:creationId xmlns:a16="http://schemas.microsoft.com/office/drawing/2014/main" id="{9125D43A-8C82-7346-B0BC-FF289C919D36}"/>
              </a:ext>
            </a:extLst>
          </p:cNvPr>
          <p:cNvSpPr>
            <a:spLocks noGrp="1" noChangeArrowheads="1"/>
          </p:cNvSpPr>
          <p:nvPr>
            <p:ph idx="1"/>
          </p:nvPr>
        </p:nvSpPr>
        <p:spPr/>
        <p:txBody>
          <a:bodyPr/>
          <a:lstStyle/>
          <a:p>
            <a:pPr eaLnBrk="1" hangingPunct="1">
              <a:lnSpc>
                <a:spcPct val="90000"/>
              </a:lnSpc>
            </a:pPr>
            <a:r>
              <a:rPr lang="en-US" altLang="en-US" sz="2800">
                <a:ea typeface="ＭＳ Ｐゴシック" panose="020B0600070205080204" pitchFamily="34" charset="-128"/>
              </a:rPr>
              <a:t>Problems for finite state grammars:</a:t>
            </a:r>
          </a:p>
          <a:p>
            <a:pPr lvl="1" eaLnBrk="1" hangingPunct="1">
              <a:lnSpc>
                <a:spcPct val="90000"/>
              </a:lnSpc>
            </a:pPr>
            <a:r>
              <a:rPr lang="en-US" altLang="en-US" sz="2400">
                <a:ea typeface="ＭＳ Ｐゴシック" panose="020B0600070205080204" pitchFamily="34" charset="-128"/>
              </a:rPr>
              <a:t>Sentences have a structure. </a:t>
            </a:r>
            <a:r>
              <a:rPr lang="en-US" altLang="en-US" sz="2400" i="1">
                <a:ea typeface="ＭＳ Ｐゴシック" panose="020B0600070205080204" pitchFamily="34" charset="-128"/>
              </a:rPr>
              <a:t>Pale children</a:t>
            </a:r>
            <a:r>
              <a:rPr lang="en-US" altLang="en-US" sz="2400">
                <a:ea typeface="ＭＳ Ｐゴシック" panose="020B0600070205080204" pitchFamily="34" charset="-128"/>
              </a:rPr>
              <a:t> is a noun phrase. The two words belong together as part of a structure. This structure combines with another structure (the verb phrase) to make a sentence.</a:t>
            </a:r>
          </a:p>
          <a:p>
            <a:pPr lvl="1" eaLnBrk="1" hangingPunct="1">
              <a:lnSpc>
                <a:spcPct val="90000"/>
              </a:lnSpc>
            </a:pPr>
            <a:r>
              <a:rPr lang="en-US" altLang="en-US" sz="2400">
                <a:ea typeface="ＭＳ Ｐゴシック" panose="020B0600070205080204" pitchFamily="34" charset="-128"/>
              </a:rPr>
              <a:t>There are some other technical problems that we won</a:t>
            </a:r>
            <a:r>
              <a:rPr lang="fr-FR" altLang="ja-JP" sz="2400">
                <a:ea typeface="ＭＳ Ｐゴシック" panose="020B0600070205080204" pitchFamily="34" charset="-128"/>
              </a:rPr>
              <a:t>’</a:t>
            </a:r>
            <a:r>
              <a:rPr lang="en-US" altLang="ja-JP" sz="2400">
                <a:ea typeface="ＭＳ Ｐゴシック" panose="020B0600070205080204" pitchFamily="34" charset="-128"/>
              </a:rPr>
              <a:t>t get into here, but it turns out to be hard to use finite state grammars to account for language.</a:t>
            </a:r>
            <a:endParaRPr lang="en-US" altLang="en-US" sz="240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2A414C50-DE1B-4D40-9632-156B1825739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Where We Are</a:t>
            </a:r>
          </a:p>
        </p:txBody>
      </p:sp>
      <p:sp>
        <p:nvSpPr>
          <p:cNvPr id="16386" name="Rectangle 3">
            <a:extLst>
              <a:ext uri="{FF2B5EF4-FFF2-40B4-BE49-F238E27FC236}">
                <a16:creationId xmlns:a16="http://schemas.microsoft.com/office/drawing/2014/main" id="{6AEF122B-E291-7945-AA7D-73A2A9A68807}"/>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We</a:t>
            </a:r>
            <a:r>
              <a:rPr lang="fr-FR" altLang="ja-JP">
                <a:ea typeface="ＭＳ Ｐゴシック" panose="020B0600070205080204" pitchFamily="34" charset="-128"/>
              </a:rPr>
              <a:t>’</a:t>
            </a:r>
            <a:r>
              <a:rPr lang="en-US" altLang="ja-JP">
                <a:ea typeface="ＭＳ Ｐゴシック" panose="020B0600070205080204" pitchFamily="34" charset="-128"/>
              </a:rPr>
              <a:t>re continuing with higher cognition. We still have:</a:t>
            </a:r>
          </a:p>
          <a:p>
            <a:pPr lvl="1"/>
            <a:r>
              <a:rPr lang="en-US" altLang="en-US" sz="2800">
                <a:ea typeface="ＭＳ Ｐゴシック" panose="020B0600070205080204" pitchFamily="34" charset="-128"/>
              </a:rPr>
              <a:t>Language—Structure</a:t>
            </a:r>
          </a:p>
          <a:p>
            <a:pPr lvl="1"/>
            <a:r>
              <a:rPr lang="en-US" altLang="en-US" sz="2800">
                <a:ea typeface="ＭＳ Ｐゴシック" panose="020B0600070205080204" pitchFamily="34" charset="-128"/>
              </a:rPr>
              <a:t>Language—Meaning</a:t>
            </a:r>
            <a:endParaRPr lang="en-US" altLang="en-US">
              <a:ea typeface="ＭＳ Ｐゴシック" panose="020B0600070205080204" pitchFamily="34" charset="-128"/>
            </a:endParaRPr>
          </a:p>
          <a:p>
            <a:pPr lvl="1" eaLnBrk="1" hangingPunct="1"/>
            <a:r>
              <a:rPr lang="en-US" altLang="en-US">
                <a:ea typeface="ＭＳ Ｐゴシック" panose="020B0600070205080204" pitchFamily="34" charset="-128"/>
              </a:rPr>
              <a:t>Reasoning/Decision making</a:t>
            </a:r>
          </a:p>
          <a:p>
            <a:pPr lvl="1" eaLnBrk="1" hangingPunct="1"/>
            <a:r>
              <a:rPr lang="en-US" altLang="en-US">
                <a:ea typeface="ＭＳ Ｐゴシック" panose="020B0600070205080204" pitchFamily="34" charset="-128"/>
              </a:rPr>
              <a:t>Human factors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07427F47-8F79-AC43-A104-0D7F58AC87B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46082" name="Rectangle 3">
            <a:extLst>
              <a:ext uri="{FF2B5EF4-FFF2-40B4-BE49-F238E27FC236}">
                <a16:creationId xmlns:a16="http://schemas.microsoft.com/office/drawing/2014/main" id="{5B89C658-1351-3E42-A1CA-5636C9A21947}"/>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Phrase structure grammars: Model a sentence as a set of phrases. Each word is grouped into successively larger units until you account for the sentence. The resulting structure is called a phrase marker.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A2552470-94CE-1648-9613-38A14D6394B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48130" name="Rectangle 3">
            <a:extLst>
              <a:ext uri="{FF2B5EF4-FFF2-40B4-BE49-F238E27FC236}">
                <a16:creationId xmlns:a16="http://schemas.microsoft.com/office/drawing/2014/main" id="{1E44729A-652E-6343-A324-A082FCA50A6F}"/>
              </a:ext>
            </a:extLst>
          </p:cNvPr>
          <p:cNvSpPr>
            <a:spLocks noGrp="1" noChangeArrowheads="1"/>
          </p:cNvSpPr>
          <p:nvPr>
            <p:ph idx="1"/>
          </p:nvPr>
        </p:nvSpPr>
        <p:spPr/>
        <p:txBody>
          <a:bodyPr/>
          <a:lstStyle/>
          <a:p>
            <a:pPr eaLnBrk="1" hangingPunct="1">
              <a:lnSpc>
                <a:spcPct val="90000"/>
              </a:lnSpc>
            </a:pPr>
            <a:r>
              <a:rPr lang="en-US" altLang="en-US">
                <a:ea typeface="ＭＳ Ｐゴシック" panose="020B0600070205080204" pitchFamily="34" charset="-128"/>
              </a:rPr>
              <a:t>Phrase structure grammars solve the problems we identified for finite state grammars.</a:t>
            </a:r>
          </a:p>
          <a:p>
            <a:pPr lvl="1" eaLnBrk="1" hangingPunct="1">
              <a:lnSpc>
                <a:spcPct val="90000"/>
              </a:lnSpc>
            </a:pPr>
            <a:r>
              <a:rPr lang="en-US" altLang="en-US">
                <a:ea typeface="ＭＳ Ｐゴシック" panose="020B0600070205080204" pitchFamily="34" charset="-128"/>
              </a:rPr>
              <a:t>Long distance dependencies: The structure can support distant relationships between words and you can have rules that tell you how the parts go together.</a:t>
            </a:r>
          </a:p>
          <a:p>
            <a:pPr lvl="1" eaLnBrk="1" hangingPunct="1">
              <a:lnSpc>
                <a:spcPct val="90000"/>
              </a:lnSpc>
            </a:pPr>
            <a:r>
              <a:rPr lang="en-US" altLang="en-US">
                <a:ea typeface="ＭＳ Ｐゴシック" panose="020B0600070205080204" pitchFamily="34" charset="-128"/>
              </a:rPr>
              <a:t>Structure: Structure is inherent in the phrase marker.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7C3DE823-6267-DE46-ACE6-393C678D2AC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50178" name="Rectangle 3">
            <a:extLst>
              <a:ext uri="{FF2B5EF4-FFF2-40B4-BE49-F238E27FC236}">
                <a16:creationId xmlns:a16="http://schemas.microsoft.com/office/drawing/2014/main" id="{BE14D460-1976-2746-863A-875015050B30}"/>
              </a:ext>
            </a:extLst>
          </p:cNvPr>
          <p:cNvSpPr>
            <a:spLocks noGrp="1" noChangeArrowheads="1"/>
          </p:cNvSpPr>
          <p:nvPr>
            <p:ph idx="1"/>
          </p:nvPr>
        </p:nvSpPr>
        <p:spPr/>
        <p:txBody>
          <a:bodyPr/>
          <a:lstStyle/>
          <a:p>
            <a:pPr eaLnBrk="1" hangingPunct="1">
              <a:lnSpc>
                <a:spcPct val="90000"/>
              </a:lnSpc>
            </a:pPr>
            <a:r>
              <a:rPr lang="en-US" altLang="en-US">
                <a:ea typeface="ＭＳ Ｐゴシック" panose="020B0600070205080204" pitchFamily="34" charset="-128"/>
              </a:rPr>
              <a:t>Consider: </a:t>
            </a:r>
            <a:r>
              <a:rPr lang="en-US" altLang="en-US" i="1">
                <a:ea typeface="ＭＳ Ｐゴシック" panose="020B0600070205080204" pitchFamily="34" charset="-128"/>
              </a:rPr>
              <a:t>The television shows the boring program</a:t>
            </a:r>
            <a:r>
              <a:rPr lang="en-US" altLang="en-US">
                <a:ea typeface="ＭＳ Ｐゴシック" panose="020B0600070205080204" pitchFamily="34" charset="-128"/>
              </a:rPr>
              <a:t>.</a:t>
            </a:r>
          </a:p>
        </p:txBody>
      </p:sp>
      <p:sp>
        <p:nvSpPr>
          <p:cNvPr id="50179" name="Text Box 4">
            <a:extLst>
              <a:ext uri="{FF2B5EF4-FFF2-40B4-BE49-F238E27FC236}">
                <a16:creationId xmlns:a16="http://schemas.microsoft.com/office/drawing/2014/main" id="{3B90D473-DD5E-7E4F-856B-7FB6C13430AD}"/>
              </a:ext>
            </a:extLst>
          </p:cNvPr>
          <p:cNvSpPr txBox="1">
            <a:spLocks noChangeArrowheads="1"/>
          </p:cNvSpPr>
          <p:nvPr/>
        </p:nvSpPr>
        <p:spPr bwMode="auto">
          <a:xfrm>
            <a:off x="3657600" y="259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S</a:t>
            </a:r>
          </a:p>
        </p:txBody>
      </p:sp>
      <p:sp>
        <p:nvSpPr>
          <p:cNvPr id="50180" name="Text Box 5">
            <a:extLst>
              <a:ext uri="{FF2B5EF4-FFF2-40B4-BE49-F238E27FC236}">
                <a16:creationId xmlns:a16="http://schemas.microsoft.com/office/drawing/2014/main" id="{A5623EB0-521A-4D40-8B6A-1129BFA72D01}"/>
              </a:ext>
            </a:extLst>
          </p:cNvPr>
          <p:cNvSpPr txBox="1">
            <a:spLocks noChangeArrowheads="1"/>
          </p:cNvSpPr>
          <p:nvPr/>
        </p:nvSpPr>
        <p:spPr bwMode="auto">
          <a:xfrm>
            <a:off x="4343400" y="2971800"/>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VP</a:t>
            </a:r>
          </a:p>
        </p:txBody>
      </p:sp>
      <p:sp>
        <p:nvSpPr>
          <p:cNvPr id="50181" name="Text Box 6">
            <a:extLst>
              <a:ext uri="{FF2B5EF4-FFF2-40B4-BE49-F238E27FC236}">
                <a16:creationId xmlns:a16="http://schemas.microsoft.com/office/drawing/2014/main" id="{9E3E16CE-704B-3943-8FE8-36A156021762}"/>
              </a:ext>
            </a:extLst>
          </p:cNvPr>
          <p:cNvSpPr txBox="1">
            <a:spLocks noChangeArrowheads="1"/>
          </p:cNvSpPr>
          <p:nvPr/>
        </p:nvSpPr>
        <p:spPr bwMode="auto">
          <a:xfrm>
            <a:off x="2971800" y="29718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NP</a:t>
            </a:r>
          </a:p>
        </p:txBody>
      </p:sp>
      <p:sp>
        <p:nvSpPr>
          <p:cNvPr id="50182" name="Text Box 7">
            <a:extLst>
              <a:ext uri="{FF2B5EF4-FFF2-40B4-BE49-F238E27FC236}">
                <a16:creationId xmlns:a16="http://schemas.microsoft.com/office/drawing/2014/main" id="{1AFE1E99-6310-8446-9946-45315A88713B}"/>
              </a:ext>
            </a:extLst>
          </p:cNvPr>
          <p:cNvSpPr txBox="1">
            <a:spLocks noChangeArrowheads="1"/>
          </p:cNvSpPr>
          <p:nvPr/>
        </p:nvSpPr>
        <p:spPr bwMode="auto">
          <a:xfrm>
            <a:off x="2057400" y="3429000"/>
            <a:ext cx="65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Det</a:t>
            </a:r>
          </a:p>
        </p:txBody>
      </p:sp>
      <p:sp>
        <p:nvSpPr>
          <p:cNvPr id="50183" name="Text Box 8">
            <a:extLst>
              <a:ext uri="{FF2B5EF4-FFF2-40B4-BE49-F238E27FC236}">
                <a16:creationId xmlns:a16="http://schemas.microsoft.com/office/drawing/2014/main" id="{CB54DE87-DD21-5E4C-AEB8-DFB733DAFB16}"/>
              </a:ext>
            </a:extLst>
          </p:cNvPr>
          <p:cNvSpPr txBox="1">
            <a:spLocks noChangeArrowheads="1"/>
          </p:cNvSpPr>
          <p:nvPr/>
        </p:nvSpPr>
        <p:spPr bwMode="auto">
          <a:xfrm>
            <a:off x="6705600" y="3962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N</a:t>
            </a:r>
          </a:p>
        </p:txBody>
      </p:sp>
      <p:sp>
        <p:nvSpPr>
          <p:cNvPr id="50184" name="Text Box 9">
            <a:extLst>
              <a:ext uri="{FF2B5EF4-FFF2-40B4-BE49-F238E27FC236}">
                <a16:creationId xmlns:a16="http://schemas.microsoft.com/office/drawing/2014/main" id="{5E71A4D2-09C5-5944-A97F-BA7DB8EEF9C0}"/>
              </a:ext>
            </a:extLst>
          </p:cNvPr>
          <p:cNvSpPr txBox="1">
            <a:spLocks noChangeArrowheads="1"/>
          </p:cNvSpPr>
          <p:nvPr/>
        </p:nvSpPr>
        <p:spPr bwMode="auto">
          <a:xfrm>
            <a:off x="1143000" y="4572000"/>
            <a:ext cx="70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The</a:t>
            </a:r>
          </a:p>
        </p:txBody>
      </p:sp>
      <p:sp>
        <p:nvSpPr>
          <p:cNvPr id="50185" name="Text Box 10">
            <a:extLst>
              <a:ext uri="{FF2B5EF4-FFF2-40B4-BE49-F238E27FC236}">
                <a16:creationId xmlns:a16="http://schemas.microsoft.com/office/drawing/2014/main" id="{F5A44D49-A90D-F948-B2C0-FE4C43218FFC}"/>
              </a:ext>
            </a:extLst>
          </p:cNvPr>
          <p:cNvSpPr txBox="1">
            <a:spLocks noChangeArrowheads="1"/>
          </p:cNvSpPr>
          <p:nvPr/>
        </p:nvSpPr>
        <p:spPr bwMode="auto">
          <a:xfrm>
            <a:off x="1981200" y="4572000"/>
            <a:ext cx="145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television</a:t>
            </a:r>
          </a:p>
        </p:txBody>
      </p:sp>
      <p:sp>
        <p:nvSpPr>
          <p:cNvPr id="50186" name="Text Box 11">
            <a:extLst>
              <a:ext uri="{FF2B5EF4-FFF2-40B4-BE49-F238E27FC236}">
                <a16:creationId xmlns:a16="http://schemas.microsoft.com/office/drawing/2014/main" id="{911EFE49-A779-1E47-8460-B97588558971}"/>
              </a:ext>
            </a:extLst>
          </p:cNvPr>
          <p:cNvSpPr txBox="1">
            <a:spLocks noChangeArrowheads="1"/>
          </p:cNvSpPr>
          <p:nvPr/>
        </p:nvSpPr>
        <p:spPr bwMode="auto">
          <a:xfrm>
            <a:off x="3505200" y="45720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shows</a:t>
            </a:r>
          </a:p>
        </p:txBody>
      </p:sp>
      <p:sp>
        <p:nvSpPr>
          <p:cNvPr id="50187" name="Text Box 12">
            <a:extLst>
              <a:ext uri="{FF2B5EF4-FFF2-40B4-BE49-F238E27FC236}">
                <a16:creationId xmlns:a16="http://schemas.microsoft.com/office/drawing/2014/main" id="{415BEADF-AB60-9C40-A01B-9E8D95579C70}"/>
              </a:ext>
            </a:extLst>
          </p:cNvPr>
          <p:cNvSpPr txBox="1">
            <a:spLocks noChangeArrowheads="1"/>
          </p:cNvSpPr>
          <p:nvPr/>
        </p:nvSpPr>
        <p:spPr bwMode="auto">
          <a:xfrm>
            <a:off x="4572000" y="45720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the</a:t>
            </a:r>
          </a:p>
        </p:txBody>
      </p:sp>
      <p:sp>
        <p:nvSpPr>
          <p:cNvPr id="50188" name="Text Box 14">
            <a:extLst>
              <a:ext uri="{FF2B5EF4-FFF2-40B4-BE49-F238E27FC236}">
                <a16:creationId xmlns:a16="http://schemas.microsoft.com/office/drawing/2014/main" id="{90375370-50F2-A147-97A2-00CD72321B3C}"/>
              </a:ext>
            </a:extLst>
          </p:cNvPr>
          <p:cNvSpPr txBox="1">
            <a:spLocks noChangeArrowheads="1"/>
          </p:cNvSpPr>
          <p:nvPr/>
        </p:nvSpPr>
        <p:spPr bwMode="auto">
          <a:xfrm>
            <a:off x="5410200" y="4572000"/>
            <a:ext cx="103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boring</a:t>
            </a:r>
          </a:p>
        </p:txBody>
      </p:sp>
      <p:sp>
        <p:nvSpPr>
          <p:cNvPr id="50189" name="Text Box 15">
            <a:extLst>
              <a:ext uri="{FF2B5EF4-FFF2-40B4-BE49-F238E27FC236}">
                <a16:creationId xmlns:a16="http://schemas.microsoft.com/office/drawing/2014/main" id="{78E572C6-4587-444B-8FD7-F605BFB08292}"/>
              </a:ext>
            </a:extLst>
          </p:cNvPr>
          <p:cNvSpPr txBox="1">
            <a:spLocks noChangeArrowheads="1"/>
          </p:cNvSpPr>
          <p:nvPr/>
        </p:nvSpPr>
        <p:spPr bwMode="auto">
          <a:xfrm>
            <a:off x="6553200" y="4572000"/>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program</a:t>
            </a:r>
          </a:p>
        </p:txBody>
      </p:sp>
      <p:sp>
        <p:nvSpPr>
          <p:cNvPr id="50190" name="Text Box 16">
            <a:extLst>
              <a:ext uri="{FF2B5EF4-FFF2-40B4-BE49-F238E27FC236}">
                <a16:creationId xmlns:a16="http://schemas.microsoft.com/office/drawing/2014/main" id="{CDAFDBC2-B104-234B-94DC-4DC949ADA113}"/>
              </a:ext>
            </a:extLst>
          </p:cNvPr>
          <p:cNvSpPr txBox="1">
            <a:spLocks noChangeArrowheads="1"/>
          </p:cNvSpPr>
          <p:nvPr/>
        </p:nvSpPr>
        <p:spPr bwMode="auto">
          <a:xfrm>
            <a:off x="4419600" y="3429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V</a:t>
            </a:r>
          </a:p>
        </p:txBody>
      </p:sp>
      <p:sp>
        <p:nvSpPr>
          <p:cNvPr id="50191" name="Text Box 17">
            <a:extLst>
              <a:ext uri="{FF2B5EF4-FFF2-40B4-BE49-F238E27FC236}">
                <a16:creationId xmlns:a16="http://schemas.microsoft.com/office/drawing/2014/main" id="{1629CD2D-2AA1-B345-9F63-BD658E9D141D}"/>
              </a:ext>
            </a:extLst>
          </p:cNvPr>
          <p:cNvSpPr txBox="1">
            <a:spLocks noChangeArrowheads="1"/>
          </p:cNvSpPr>
          <p:nvPr/>
        </p:nvSpPr>
        <p:spPr bwMode="auto">
          <a:xfrm>
            <a:off x="5105400" y="34290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NP</a:t>
            </a:r>
          </a:p>
        </p:txBody>
      </p:sp>
      <p:sp>
        <p:nvSpPr>
          <p:cNvPr id="50192" name="Text Box 18">
            <a:extLst>
              <a:ext uri="{FF2B5EF4-FFF2-40B4-BE49-F238E27FC236}">
                <a16:creationId xmlns:a16="http://schemas.microsoft.com/office/drawing/2014/main" id="{F6C6CDD8-A7AC-C14C-BEF6-51D5EA2008CD}"/>
              </a:ext>
            </a:extLst>
          </p:cNvPr>
          <p:cNvSpPr txBox="1">
            <a:spLocks noChangeArrowheads="1"/>
          </p:cNvSpPr>
          <p:nvPr/>
        </p:nvSpPr>
        <p:spPr bwMode="auto">
          <a:xfrm>
            <a:off x="5029200" y="3962400"/>
            <a:ext cx="65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Det</a:t>
            </a:r>
          </a:p>
        </p:txBody>
      </p:sp>
      <p:sp>
        <p:nvSpPr>
          <p:cNvPr id="50193" name="Text Box 19">
            <a:extLst>
              <a:ext uri="{FF2B5EF4-FFF2-40B4-BE49-F238E27FC236}">
                <a16:creationId xmlns:a16="http://schemas.microsoft.com/office/drawing/2014/main" id="{F091256E-B41B-0840-B842-488CFE44A61B}"/>
              </a:ext>
            </a:extLst>
          </p:cNvPr>
          <p:cNvSpPr txBox="1">
            <a:spLocks noChangeArrowheads="1"/>
          </p:cNvSpPr>
          <p:nvPr/>
        </p:nvSpPr>
        <p:spPr bwMode="auto">
          <a:xfrm>
            <a:off x="5791200" y="39624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Adj</a:t>
            </a:r>
          </a:p>
        </p:txBody>
      </p:sp>
      <p:sp>
        <p:nvSpPr>
          <p:cNvPr id="50194" name="Text Box 20">
            <a:extLst>
              <a:ext uri="{FF2B5EF4-FFF2-40B4-BE49-F238E27FC236}">
                <a16:creationId xmlns:a16="http://schemas.microsoft.com/office/drawing/2014/main" id="{BF4A92C3-27B8-644B-848C-E7EA321D0DA7}"/>
              </a:ext>
            </a:extLst>
          </p:cNvPr>
          <p:cNvSpPr txBox="1">
            <a:spLocks noChangeArrowheads="1"/>
          </p:cNvSpPr>
          <p:nvPr/>
        </p:nvSpPr>
        <p:spPr bwMode="auto">
          <a:xfrm>
            <a:off x="3124200" y="34290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N</a:t>
            </a:r>
          </a:p>
        </p:txBody>
      </p:sp>
      <p:sp>
        <p:nvSpPr>
          <p:cNvPr id="50195" name="Line 21">
            <a:extLst>
              <a:ext uri="{FF2B5EF4-FFF2-40B4-BE49-F238E27FC236}">
                <a16:creationId xmlns:a16="http://schemas.microsoft.com/office/drawing/2014/main" id="{24C923C7-5310-4840-8298-E5C55B4E713C}"/>
              </a:ext>
            </a:extLst>
          </p:cNvPr>
          <p:cNvSpPr>
            <a:spLocks noChangeShapeType="1"/>
          </p:cNvSpPr>
          <p:nvPr/>
        </p:nvSpPr>
        <p:spPr bwMode="auto">
          <a:xfrm flipH="1">
            <a:off x="3429000" y="2895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6" name="Line 22">
            <a:extLst>
              <a:ext uri="{FF2B5EF4-FFF2-40B4-BE49-F238E27FC236}">
                <a16:creationId xmlns:a16="http://schemas.microsoft.com/office/drawing/2014/main" id="{DB293978-94F9-1149-A723-460065EC3599}"/>
              </a:ext>
            </a:extLst>
          </p:cNvPr>
          <p:cNvSpPr>
            <a:spLocks noChangeShapeType="1"/>
          </p:cNvSpPr>
          <p:nvPr/>
        </p:nvSpPr>
        <p:spPr bwMode="auto">
          <a:xfrm flipH="1">
            <a:off x="2743200" y="3276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7" name="Line 23">
            <a:extLst>
              <a:ext uri="{FF2B5EF4-FFF2-40B4-BE49-F238E27FC236}">
                <a16:creationId xmlns:a16="http://schemas.microsoft.com/office/drawing/2014/main" id="{91BACA94-F53F-5A4E-856F-5CA8F8320BAC}"/>
              </a:ext>
            </a:extLst>
          </p:cNvPr>
          <p:cNvSpPr>
            <a:spLocks noChangeShapeType="1"/>
          </p:cNvSpPr>
          <p:nvPr/>
        </p:nvSpPr>
        <p:spPr bwMode="auto">
          <a:xfrm>
            <a:off x="4038600" y="2895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8" name="Line 24">
            <a:extLst>
              <a:ext uri="{FF2B5EF4-FFF2-40B4-BE49-F238E27FC236}">
                <a16:creationId xmlns:a16="http://schemas.microsoft.com/office/drawing/2014/main" id="{AF0A9166-0572-1F46-BF5E-B9056F7688E3}"/>
              </a:ext>
            </a:extLst>
          </p:cNvPr>
          <p:cNvSpPr>
            <a:spLocks noChangeShapeType="1"/>
          </p:cNvSpPr>
          <p:nvPr/>
        </p:nvSpPr>
        <p:spPr bwMode="auto">
          <a:xfrm>
            <a:off x="4876800" y="3276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9" name="Line 25">
            <a:extLst>
              <a:ext uri="{FF2B5EF4-FFF2-40B4-BE49-F238E27FC236}">
                <a16:creationId xmlns:a16="http://schemas.microsoft.com/office/drawing/2014/main" id="{E2E9CC96-BF46-C849-82F7-4492F3493A11}"/>
              </a:ext>
            </a:extLst>
          </p:cNvPr>
          <p:cNvSpPr>
            <a:spLocks noChangeShapeType="1"/>
          </p:cNvSpPr>
          <p:nvPr/>
        </p:nvSpPr>
        <p:spPr bwMode="auto">
          <a:xfrm>
            <a:off x="3352800" y="3352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0" name="Line 26">
            <a:extLst>
              <a:ext uri="{FF2B5EF4-FFF2-40B4-BE49-F238E27FC236}">
                <a16:creationId xmlns:a16="http://schemas.microsoft.com/office/drawing/2014/main" id="{13B90FF5-BD7B-0743-B9A0-A1F276E6289A}"/>
              </a:ext>
            </a:extLst>
          </p:cNvPr>
          <p:cNvSpPr>
            <a:spLocks noChangeShapeType="1"/>
          </p:cNvSpPr>
          <p:nvPr/>
        </p:nvSpPr>
        <p:spPr bwMode="auto">
          <a:xfrm>
            <a:off x="4572000" y="3352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1" name="Line 27">
            <a:extLst>
              <a:ext uri="{FF2B5EF4-FFF2-40B4-BE49-F238E27FC236}">
                <a16:creationId xmlns:a16="http://schemas.microsoft.com/office/drawing/2014/main" id="{A6DB29C8-2984-C849-B322-59FA4DFE2E51}"/>
              </a:ext>
            </a:extLst>
          </p:cNvPr>
          <p:cNvSpPr>
            <a:spLocks noChangeShapeType="1"/>
          </p:cNvSpPr>
          <p:nvPr/>
        </p:nvSpPr>
        <p:spPr bwMode="auto">
          <a:xfrm>
            <a:off x="5334000" y="3810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2" name="Line 28">
            <a:extLst>
              <a:ext uri="{FF2B5EF4-FFF2-40B4-BE49-F238E27FC236}">
                <a16:creationId xmlns:a16="http://schemas.microsoft.com/office/drawing/2014/main" id="{AC6F4A04-D058-9948-A0B5-3E572CBB451B}"/>
              </a:ext>
            </a:extLst>
          </p:cNvPr>
          <p:cNvSpPr>
            <a:spLocks noChangeShapeType="1"/>
          </p:cNvSpPr>
          <p:nvPr/>
        </p:nvSpPr>
        <p:spPr bwMode="auto">
          <a:xfrm>
            <a:off x="5715000" y="38100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3" name="Line 29">
            <a:extLst>
              <a:ext uri="{FF2B5EF4-FFF2-40B4-BE49-F238E27FC236}">
                <a16:creationId xmlns:a16="http://schemas.microsoft.com/office/drawing/2014/main" id="{67EEB80B-2BDB-A24A-BBC1-87AA04A6E478}"/>
              </a:ext>
            </a:extLst>
          </p:cNvPr>
          <p:cNvSpPr>
            <a:spLocks noChangeShapeType="1"/>
          </p:cNvSpPr>
          <p:nvPr/>
        </p:nvSpPr>
        <p:spPr bwMode="auto">
          <a:xfrm>
            <a:off x="5715000" y="3733800"/>
            <a:ext cx="1066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4" name="Line 30">
            <a:extLst>
              <a:ext uri="{FF2B5EF4-FFF2-40B4-BE49-F238E27FC236}">
                <a16:creationId xmlns:a16="http://schemas.microsoft.com/office/drawing/2014/main" id="{A693442D-5C8C-664A-B947-C68945A0715B}"/>
              </a:ext>
            </a:extLst>
          </p:cNvPr>
          <p:cNvSpPr>
            <a:spLocks noChangeShapeType="1"/>
          </p:cNvSpPr>
          <p:nvPr/>
        </p:nvSpPr>
        <p:spPr bwMode="auto">
          <a:xfrm flipH="1">
            <a:off x="1600200" y="3886200"/>
            <a:ext cx="533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5" name="Line 31">
            <a:extLst>
              <a:ext uri="{FF2B5EF4-FFF2-40B4-BE49-F238E27FC236}">
                <a16:creationId xmlns:a16="http://schemas.microsoft.com/office/drawing/2014/main" id="{674C4F1B-D857-1342-A5F4-E31522341840}"/>
              </a:ext>
            </a:extLst>
          </p:cNvPr>
          <p:cNvSpPr>
            <a:spLocks noChangeShapeType="1"/>
          </p:cNvSpPr>
          <p:nvPr/>
        </p:nvSpPr>
        <p:spPr bwMode="auto">
          <a:xfrm flipH="1">
            <a:off x="2667000" y="3810000"/>
            <a:ext cx="609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6" name="Line 32">
            <a:extLst>
              <a:ext uri="{FF2B5EF4-FFF2-40B4-BE49-F238E27FC236}">
                <a16:creationId xmlns:a16="http://schemas.microsoft.com/office/drawing/2014/main" id="{95D796E5-4EDD-3C47-80A9-1ABDCFD93F12}"/>
              </a:ext>
            </a:extLst>
          </p:cNvPr>
          <p:cNvSpPr>
            <a:spLocks noChangeShapeType="1"/>
          </p:cNvSpPr>
          <p:nvPr/>
        </p:nvSpPr>
        <p:spPr bwMode="auto">
          <a:xfrm flipH="1">
            <a:off x="4114800" y="3810000"/>
            <a:ext cx="4572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7" name="Line 33">
            <a:extLst>
              <a:ext uri="{FF2B5EF4-FFF2-40B4-BE49-F238E27FC236}">
                <a16:creationId xmlns:a16="http://schemas.microsoft.com/office/drawing/2014/main" id="{F09A4282-8166-4744-A7D6-90A93897DEA7}"/>
              </a:ext>
            </a:extLst>
          </p:cNvPr>
          <p:cNvSpPr>
            <a:spLocks noChangeShapeType="1"/>
          </p:cNvSpPr>
          <p:nvPr/>
        </p:nvSpPr>
        <p:spPr bwMode="auto">
          <a:xfrm flipH="1">
            <a:off x="5029200" y="43434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8" name="Line 34">
            <a:extLst>
              <a:ext uri="{FF2B5EF4-FFF2-40B4-BE49-F238E27FC236}">
                <a16:creationId xmlns:a16="http://schemas.microsoft.com/office/drawing/2014/main" id="{B4FB973E-102F-E743-B6BA-F3E18CEF86AA}"/>
              </a:ext>
            </a:extLst>
          </p:cNvPr>
          <p:cNvSpPr>
            <a:spLocks noChangeShapeType="1"/>
          </p:cNvSpPr>
          <p:nvPr/>
        </p:nvSpPr>
        <p:spPr bwMode="auto">
          <a:xfrm flipH="1">
            <a:off x="5943600" y="43434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9" name="Line 35">
            <a:extLst>
              <a:ext uri="{FF2B5EF4-FFF2-40B4-BE49-F238E27FC236}">
                <a16:creationId xmlns:a16="http://schemas.microsoft.com/office/drawing/2014/main" id="{1CA8066F-8637-7E4A-9D8C-035F19F09796}"/>
              </a:ext>
            </a:extLst>
          </p:cNvPr>
          <p:cNvSpPr>
            <a:spLocks noChangeShapeType="1"/>
          </p:cNvSpPr>
          <p:nvPr/>
        </p:nvSpPr>
        <p:spPr bwMode="auto">
          <a:xfrm>
            <a:off x="6858000" y="43434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F035FF95-4137-D24B-AC5D-2968B30E5D3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52226" name="Rectangle 3">
            <a:extLst>
              <a:ext uri="{FF2B5EF4-FFF2-40B4-BE49-F238E27FC236}">
                <a16:creationId xmlns:a16="http://schemas.microsoft.com/office/drawing/2014/main" id="{5BF62AF1-524D-0643-8865-10EA4EC26663}"/>
              </a:ext>
            </a:extLst>
          </p:cNvPr>
          <p:cNvSpPr>
            <a:spLocks noGrp="1" noChangeArrowheads="1"/>
          </p:cNvSpPr>
          <p:nvPr>
            <p:ph idx="1"/>
          </p:nvPr>
        </p:nvSpPr>
        <p:spPr/>
        <p:txBody>
          <a:bodyPr/>
          <a:lstStyle/>
          <a:p>
            <a:pPr eaLnBrk="1" hangingPunct="1">
              <a:lnSpc>
                <a:spcPct val="90000"/>
              </a:lnSpc>
            </a:pPr>
            <a:r>
              <a:rPr lang="en-US" altLang="en-US" dirty="0">
                <a:ea typeface="ＭＳ Ｐゴシック" panose="020B0600070205080204" pitchFamily="34" charset="-128"/>
              </a:rPr>
              <a:t>The grammar is a series of rewrite rules that tell you to take an element on the left side of a rule and rewrite it into the elements on the right side.</a:t>
            </a:r>
          </a:p>
          <a:p>
            <a:pPr eaLnBrk="1" hangingPunct="1">
              <a:lnSpc>
                <a:spcPct val="90000"/>
              </a:lnSpc>
            </a:pPr>
            <a:r>
              <a:rPr lang="en-US" altLang="en-US" dirty="0">
                <a:ea typeface="ＭＳ Ｐゴシック" panose="020B0600070205080204" pitchFamily="34" charset="-128"/>
              </a:rPr>
              <a:t>Here is a grammar for our “television” sentence:</a:t>
            </a:r>
          </a:p>
          <a:p>
            <a:pPr lvl="1" eaLnBrk="1" hangingPunct="1">
              <a:lnSpc>
                <a:spcPct val="90000"/>
              </a:lnSpc>
            </a:pPr>
            <a:r>
              <a:rPr lang="en-US" altLang="en-US" dirty="0">
                <a:ea typeface="ＭＳ Ｐゴシック" panose="020B0600070205080204" pitchFamily="34" charset="-128"/>
              </a:rPr>
              <a:t>P1: S -&gt; NP VP</a:t>
            </a:r>
          </a:p>
          <a:p>
            <a:pPr lvl="1" eaLnBrk="1" hangingPunct="1">
              <a:lnSpc>
                <a:spcPct val="90000"/>
              </a:lnSpc>
            </a:pPr>
            <a:r>
              <a:rPr lang="en-US" altLang="en-US" dirty="0">
                <a:ea typeface="ＭＳ Ｐゴシック" panose="020B0600070205080204" pitchFamily="34" charset="-128"/>
              </a:rPr>
              <a:t>P2: VP -&gt; V (NP)</a:t>
            </a:r>
          </a:p>
          <a:p>
            <a:pPr lvl="1" eaLnBrk="1" hangingPunct="1">
              <a:lnSpc>
                <a:spcPct val="90000"/>
              </a:lnSpc>
            </a:pPr>
            <a:r>
              <a:rPr lang="en-US" altLang="en-US" dirty="0">
                <a:ea typeface="ＭＳ Ｐゴシック" panose="020B0600070205080204" pitchFamily="34" charset="-128"/>
              </a:rPr>
              <a:t>P3: NP -&gt; </a:t>
            </a:r>
            <a:r>
              <a:rPr lang="en-US" altLang="en-US" dirty="0" err="1">
                <a:ea typeface="ＭＳ Ｐゴシック" panose="020B0600070205080204" pitchFamily="34" charset="-128"/>
              </a:rPr>
              <a:t>Det</a:t>
            </a:r>
            <a:r>
              <a:rPr lang="en-US" altLang="en-US" dirty="0">
                <a:ea typeface="ＭＳ Ｐゴシック" panose="020B0600070205080204" pitchFamily="34" charset="-128"/>
              </a:rPr>
              <a:t> (</a:t>
            </a:r>
            <a:r>
              <a:rPr lang="en-US" altLang="en-US" dirty="0" err="1">
                <a:ea typeface="ＭＳ Ｐゴシック" panose="020B0600070205080204" pitchFamily="34" charset="-128"/>
              </a:rPr>
              <a:t>Adj</a:t>
            </a:r>
            <a:r>
              <a:rPr lang="en-US" altLang="en-US" dirty="0">
                <a:ea typeface="ＭＳ Ｐゴシック" panose="020B0600070205080204" pitchFamily="34" charset="-128"/>
              </a:rPr>
              <a:t>) N</a:t>
            </a:r>
          </a:p>
          <a:p>
            <a:pPr eaLnBrk="1" hangingPunct="1">
              <a:lnSpc>
                <a:spcPct val="90000"/>
              </a:lnSpc>
            </a:pPr>
            <a:r>
              <a:rPr lang="en-US" altLang="en-US" dirty="0">
                <a:ea typeface="ＭＳ Ｐゴシック" panose="020B0600070205080204" pitchFamily="34" charset="-128"/>
              </a:rPr>
              <a:t>”Parsing” is using the rules to uncover the structure.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6454D597-D852-4043-BF94-CC4BBA5BCAC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54274" name="Rectangle 3">
            <a:extLst>
              <a:ext uri="{FF2B5EF4-FFF2-40B4-BE49-F238E27FC236}">
                <a16:creationId xmlns:a16="http://schemas.microsoft.com/office/drawing/2014/main" id="{E55867E3-F1D5-634F-B5B5-11CEF72B2C92}"/>
              </a:ext>
            </a:extLst>
          </p:cNvPr>
          <p:cNvSpPr>
            <a:spLocks noGrp="1" noChangeArrowheads="1"/>
          </p:cNvSpPr>
          <p:nvPr>
            <p:ph idx="1"/>
          </p:nvPr>
        </p:nvSpPr>
        <p:spPr/>
        <p:txBody>
          <a:bodyPr/>
          <a:lstStyle/>
          <a:p>
            <a:pPr eaLnBrk="1" hangingPunct="1">
              <a:lnSpc>
                <a:spcPct val="90000"/>
              </a:lnSpc>
            </a:pPr>
            <a:r>
              <a:rPr lang="en-US" altLang="en-US" sz="2800">
                <a:ea typeface="ＭＳ Ｐゴシック" panose="020B0600070205080204" pitchFamily="34" charset="-128"/>
              </a:rPr>
              <a:t>The parts:</a:t>
            </a:r>
          </a:p>
          <a:p>
            <a:pPr lvl="1" eaLnBrk="1" hangingPunct="1">
              <a:lnSpc>
                <a:spcPct val="90000"/>
              </a:lnSpc>
            </a:pPr>
            <a:r>
              <a:rPr lang="en-US" altLang="en-US" sz="2000">
                <a:ea typeface="ＭＳ Ｐゴシック" panose="020B0600070205080204" pitchFamily="34" charset="-128"/>
              </a:rPr>
              <a:t>P1: Phrase structure rules start with P.</a:t>
            </a:r>
          </a:p>
          <a:p>
            <a:pPr lvl="1" eaLnBrk="1" hangingPunct="1">
              <a:lnSpc>
                <a:spcPct val="90000"/>
              </a:lnSpc>
            </a:pPr>
            <a:r>
              <a:rPr lang="en-US" altLang="en-US" sz="2000">
                <a:ea typeface="ＭＳ Ｐゴシック" panose="020B0600070205080204" pitchFamily="34" charset="-128"/>
              </a:rPr>
              <a:t>S: Sentence.</a:t>
            </a:r>
          </a:p>
          <a:p>
            <a:pPr lvl="1" eaLnBrk="1" hangingPunct="1">
              <a:lnSpc>
                <a:spcPct val="90000"/>
              </a:lnSpc>
            </a:pPr>
            <a:r>
              <a:rPr lang="en-US" altLang="en-US" sz="2000">
                <a:ea typeface="ＭＳ Ｐゴシック" panose="020B0600070205080204" pitchFamily="34" charset="-128"/>
              </a:rPr>
              <a:t>NP: Noun phrase.</a:t>
            </a:r>
          </a:p>
          <a:p>
            <a:pPr lvl="1" eaLnBrk="1" hangingPunct="1">
              <a:lnSpc>
                <a:spcPct val="90000"/>
              </a:lnSpc>
            </a:pPr>
            <a:r>
              <a:rPr lang="en-US" altLang="en-US" sz="2000">
                <a:ea typeface="ＭＳ Ｐゴシック" panose="020B0600070205080204" pitchFamily="34" charset="-128"/>
              </a:rPr>
              <a:t>VP: Verb phrase.</a:t>
            </a:r>
          </a:p>
          <a:p>
            <a:pPr lvl="1" eaLnBrk="1" hangingPunct="1">
              <a:lnSpc>
                <a:spcPct val="90000"/>
              </a:lnSpc>
            </a:pPr>
            <a:r>
              <a:rPr lang="en-US" altLang="en-US" sz="2000">
                <a:ea typeface="ＭＳ Ｐゴシック" panose="020B0600070205080204" pitchFamily="34" charset="-128"/>
              </a:rPr>
              <a:t>V: Verb.</a:t>
            </a:r>
          </a:p>
          <a:p>
            <a:pPr lvl="1" eaLnBrk="1" hangingPunct="1">
              <a:lnSpc>
                <a:spcPct val="90000"/>
              </a:lnSpc>
            </a:pPr>
            <a:r>
              <a:rPr lang="en-US" altLang="en-US" sz="2000">
                <a:ea typeface="ＭＳ Ｐゴシック" panose="020B0600070205080204" pitchFamily="34" charset="-128"/>
              </a:rPr>
              <a:t>Det: Determiner (</a:t>
            </a:r>
            <a:r>
              <a:rPr lang="en-US" altLang="en-US" sz="2000" i="1">
                <a:ea typeface="ＭＳ Ｐゴシック" panose="020B0600070205080204" pitchFamily="34" charset="-128"/>
              </a:rPr>
              <a:t>a</a:t>
            </a:r>
            <a:r>
              <a:rPr lang="en-US" altLang="en-US" sz="2000">
                <a:ea typeface="ＭＳ Ｐゴシック" panose="020B0600070205080204" pitchFamily="34" charset="-128"/>
              </a:rPr>
              <a:t>, </a:t>
            </a:r>
            <a:r>
              <a:rPr lang="en-US" altLang="en-US" sz="2000" i="1">
                <a:ea typeface="ＭＳ Ｐゴシック" panose="020B0600070205080204" pitchFamily="34" charset="-128"/>
              </a:rPr>
              <a:t>an</a:t>
            </a:r>
            <a:r>
              <a:rPr lang="en-US" altLang="en-US" sz="2000">
                <a:ea typeface="ＭＳ Ｐゴシック" panose="020B0600070205080204" pitchFamily="34" charset="-128"/>
              </a:rPr>
              <a:t>, </a:t>
            </a:r>
            <a:r>
              <a:rPr lang="en-US" altLang="en-US" sz="2000" i="1">
                <a:ea typeface="ＭＳ Ｐゴシック" panose="020B0600070205080204" pitchFamily="34" charset="-128"/>
              </a:rPr>
              <a:t>the</a:t>
            </a:r>
            <a:r>
              <a:rPr lang="en-US" altLang="en-US" sz="2000">
                <a:ea typeface="ＭＳ Ｐゴシック" panose="020B0600070205080204" pitchFamily="34" charset="-128"/>
              </a:rPr>
              <a:t>).</a:t>
            </a:r>
          </a:p>
          <a:p>
            <a:pPr lvl="1" eaLnBrk="1" hangingPunct="1">
              <a:lnSpc>
                <a:spcPct val="90000"/>
              </a:lnSpc>
            </a:pPr>
            <a:r>
              <a:rPr lang="en-US" altLang="en-US" sz="2000">
                <a:ea typeface="ＭＳ Ｐゴシック" panose="020B0600070205080204" pitchFamily="34" charset="-128"/>
              </a:rPr>
              <a:t>Adj: Adjective.</a:t>
            </a:r>
          </a:p>
          <a:p>
            <a:pPr lvl="1" eaLnBrk="1" hangingPunct="1">
              <a:lnSpc>
                <a:spcPct val="90000"/>
              </a:lnSpc>
            </a:pPr>
            <a:r>
              <a:rPr lang="en-US" altLang="en-US" sz="2000">
                <a:ea typeface="ＭＳ Ｐゴシック" panose="020B0600070205080204" pitchFamily="34" charset="-128"/>
              </a:rPr>
              <a:t>N: Noun.</a:t>
            </a:r>
          </a:p>
          <a:p>
            <a:pPr lvl="1" eaLnBrk="1" hangingPunct="1">
              <a:lnSpc>
                <a:spcPct val="90000"/>
              </a:lnSpc>
            </a:pPr>
            <a:r>
              <a:rPr lang="en-US" altLang="en-US" sz="2000">
                <a:ea typeface="ＭＳ Ｐゴシック" panose="020B0600070205080204" pitchFamily="34" charset="-128"/>
              </a:rPr>
              <a:t>(): Element is optional.</a:t>
            </a:r>
          </a:p>
          <a:p>
            <a:pPr lvl="1" eaLnBrk="1" hangingPunct="1">
              <a:lnSpc>
                <a:spcPct val="90000"/>
              </a:lnSpc>
            </a:pPr>
            <a:r>
              <a:rPr lang="en-US" altLang="en-US" sz="2000">
                <a:ea typeface="ＭＳ Ｐゴシック" panose="020B0600070205080204" pitchFamily="34" charset="-128"/>
              </a:rPr>
              <a:t>*: Element can repeat as many times as you</a:t>
            </a:r>
            <a:r>
              <a:rPr lang="fr-FR" altLang="ja-JP" sz="2000">
                <a:ea typeface="ＭＳ Ｐゴシック" panose="020B0600070205080204" pitchFamily="34" charset="-128"/>
              </a:rPr>
              <a:t>’</a:t>
            </a:r>
            <a:r>
              <a:rPr lang="en-US" altLang="ja-JP" sz="2000">
                <a:ea typeface="ＭＳ Ｐゴシック" panose="020B0600070205080204" pitchFamily="34" charset="-128"/>
              </a:rPr>
              <a:t>d like.</a:t>
            </a:r>
          </a:p>
          <a:p>
            <a:pPr lvl="1" eaLnBrk="1" hangingPunct="1">
              <a:lnSpc>
                <a:spcPct val="90000"/>
              </a:lnSpc>
            </a:pPr>
            <a:r>
              <a:rPr lang="en-US" altLang="en-US" sz="2000">
                <a:ea typeface="ＭＳ Ｐゴシック" panose="020B0600070205080204" pitchFamily="34" charset="-128"/>
              </a:rPr>
              <a:t>{}: Choice of elements in these brackets.</a:t>
            </a:r>
            <a:endParaRPr lang="en-US" altLang="en-US" sz="2400">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84564F1A-A259-A749-9C64-13B0CE63EBA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56322" name="Rectangle 3">
            <a:extLst>
              <a:ext uri="{FF2B5EF4-FFF2-40B4-BE49-F238E27FC236}">
                <a16:creationId xmlns:a16="http://schemas.microsoft.com/office/drawing/2014/main" id="{B45057B7-1B01-C946-8F3A-F673FEECBDD1}"/>
              </a:ext>
            </a:extLst>
          </p:cNvPr>
          <p:cNvSpPr>
            <a:spLocks noGrp="1" noChangeArrowheads="1"/>
          </p:cNvSpPr>
          <p:nvPr>
            <p:ph idx="1"/>
          </p:nvPr>
        </p:nvSpPr>
        <p:spPr/>
        <p:txBody>
          <a:bodyPr/>
          <a:lstStyle/>
          <a:p>
            <a:pPr eaLnBrk="1" hangingPunct="1">
              <a:lnSpc>
                <a:spcPct val="90000"/>
              </a:lnSpc>
            </a:pPr>
            <a:r>
              <a:rPr lang="en-US" altLang="en-US" sz="2800" dirty="0">
                <a:ea typeface="ＭＳ Ｐゴシック" panose="020B0600070205080204" pitchFamily="34" charset="-128"/>
              </a:rPr>
              <a:t>The lexicon can be included as lexical insertion rules (the elements in brackets can connect to one of the models of semantic memory to access the concepts the words stand for):</a:t>
            </a:r>
          </a:p>
          <a:p>
            <a:pPr lvl="1" eaLnBrk="1" hangingPunct="1">
              <a:lnSpc>
                <a:spcPct val="90000"/>
              </a:lnSpc>
            </a:pPr>
            <a:r>
              <a:rPr lang="en-US" altLang="en-US" sz="2400" dirty="0">
                <a:ea typeface="ＭＳ Ｐゴシック" panose="020B0600070205080204" pitchFamily="34" charset="-128"/>
              </a:rPr>
              <a:t>L1: N -&gt; {television, professor, program, lecture}</a:t>
            </a:r>
          </a:p>
          <a:p>
            <a:pPr lvl="1" eaLnBrk="1" hangingPunct="1">
              <a:lnSpc>
                <a:spcPct val="90000"/>
              </a:lnSpc>
            </a:pPr>
            <a:r>
              <a:rPr lang="en-US" altLang="en-US" sz="2400" dirty="0">
                <a:ea typeface="ＭＳ Ｐゴシック" panose="020B0600070205080204" pitchFamily="34" charset="-128"/>
              </a:rPr>
              <a:t>L2: </a:t>
            </a:r>
            <a:r>
              <a:rPr lang="en-US" altLang="en-US" sz="2400" dirty="0" err="1">
                <a:ea typeface="ＭＳ Ｐゴシック" panose="020B0600070205080204" pitchFamily="34" charset="-128"/>
              </a:rPr>
              <a:t>Det</a:t>
            </a:r>
            <a:r>
              <a:rPr lang="en-US" altLang="en-US" sz="2400" dirty="0">
                <a:ea typeface="ＭＳ Ｐゴシック" panose="020B0600070205080204" pitchFamily="34" charset="-128"/>
              </a:rPr>
              <a:t> -&gt; {a, an, the}</a:t>
            </a:r>
          </a:p>
          <a:p>
            <a:pPr lvl="1" eaLnBrk="1" hangingPunct="1">
              <a:lnSpc>
                <a:spcPct val="90000"/>
              </a:lnSpc>
            </a:pPr>
            <a:r>
              <a:rPr lang="en-US" altLang="en-US" sz="2400" dirty="0">
                <a:ea typeface="ＭＳ Ｐゴシック" panose="020B0600070205080204" pitchFamily="34" charset="-128"/>
              </a:rPr>
              <a:t>L3: V -&gt; {shows, delivers}</a:t>
            </a:r>
          </a:p>
          <a:p>
            <a:pPr lvl="1" eaLnBrk="1" hangingPunct="1">
              <a:lnSpc>
                <a:spcPct val="90000"/>
              </a:lnSpc>
            </a:pPr>
            <a:r>
              <a:rPr lang="en-US" altLang="en-US" sz="2400" dirty="0">
                <a:ea typeface="ＭＳ Ｐゴシック" panose="020B0600070205080204" pitchFamily="34" charset="-128"/>
              </a:rPr>
              <a:t>L4: </a:t>
            </a:r>
            <a:r>
              <a:rPr lang="en-US" altLang="en-US" sz="2400" dirty="0" err="1">
                <a:ea typeface="ＭＳ Ｐゴシック" panose="020B0600070205080204" pitchFamily="34" charset="-128"/>
              </a:rPr>
              <a:t>Adj</a:t>
            </a:r>
            <a:r>
              <a:rPr lang="en-US" altLang="en-US" sz="2400" dirty="0">
                <a:ea typeface="ＭＳ Ｐゴシック" panose="020B0600070205080204" pitchFamily="34" charset="-128"/>
              </a:rPr>
              <a:t> -&gt; {boring, exciting}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4146C621-AA88-8344-9A49-EB056D46997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58370" name="Rectangle 3">
            <a:extLst>
              <a:ext uri="{FF2B5EF4-FFF2-40B4-BE49-F238E27FC236}">
                <a16:creationId xmlns:a16="http://schemas.microsoft.com/office/drawing/2014/main" id="{0F3791CB-FEBC-1B4B-B77A-8DADB53DCC9A}"/>
              </a:ext>
            </a:extLst>
          </p:cNvPr>
          <p:cNvSpPr>
            <a:spLocks noGrp="1" noChangeArrowheads="1"/>
          </p:cNvSpPr>
          <p:nvPr>
            <p:ph idx="1"/>
          </p:nvPr>
        </p:nvSpPr>
        <p:spPr/>
        <p:txBody>
          <a:bodyPr/>
          <a:lstStyle/>
          <a:p>
            <a:pPr eaLnBrk="1" hangingPunct="1">
              <a:lnSpc>
                <a:spcPct val="90000"/>
              </a:lnSpc>
            </a:pPr>
            <a:r>
              <a:rPr lang="en-US" altLang="en-US" sz="2400">
                <a:ea typeface="ＭＳ Ｐゴシック" panose="020B0600070205080204" pitchFamily="34" charset="-128"/>
              </a:rPr>
              <a:t>Putting it all together:</a:t>
            </a:r>
          </a:p>
          <a:p>
            <a:pPr lvl="1" eaLnBrk="1" hangingPunct="1"/>
            <a:r>
              <a:rPr lang="en-US" altLang="en-US" sz="2000">
                <a:ea typeface="ＭＳ Ｐゴシック" panose="020B0600070205080204" pitchFamily="34" charset="-128"/>
              </a:rPr>
              <a:t>P1: S -&gt; NP VP</a:t>
            </a:r>
          </a:p>
          <a:p>
            <a:pPr lvl="1" eaLnBrk="1" hangingPunct="1"/>
            <a:r>
              <a:rPr lang="en-US" altLang="en-US" sz="2000">
                <a:ea typeface="ＭＳ Ｐゴシック" panose="020B0600070205080204" pitchFamily="34" charset="-128"/>
              </a:rPr>
              <a:t>P2: VP -&gt; V (NP)</a:t>
            </a:r>
          </a:p>
          <a:p>
            <a:pPr lvl="1" eaLnBrk="1" hangingPunct="1"/>
            <a:r>
              <a:rPr lang="en-US" altLang="en-US" sz="2000">
                <a:ea typeface="ＭＳ Ｐゴシック" panose="020B0600070205080204" pitchFamily="34" charset="-128"/>
              </a:rPr>
              <a:t>P3: NP -&gt; Det (Adj) N </a:t>
            </a:r>
          </a:p>
          <a:p>
            <a:pPr lvl="1" eaLnBrk="1" hangingPunct="1"/>
            <a:r>
              <a:rPr lang="en-US" altLang="en-US" sz="2000">
                <a:ea typeface="ＭＳ Ｐゴシック" panose="020B0600070205080204" pitchFamily="34" charset="-128"/>
              </a:rPr>
              <a:t>L1: N -&gt; {television, professor, program, lecture}</a:t>
            </a:r>
          </a:p>
          <a:p>
            <a:pPr lvl="1" eaLnBrk="1" hangingPunct="1">
              <a:lnSpc>
                <a:spcPct val="90000"/>
              </a:lnSpc>
            </a:pPr>
            <a:r>
              <a:rPr lang="en-US" altLang="en-US" sz="2000">
                <a:ea typeface="ＭＳ Ｐゴシック" panose="020B0600070205080204" pitchFamily="34" charset="-128"/>
              </a:rPr>
              <a:t>L2: Det -&gt; {a, an, the}</a:t>
            </a:r>
          </a:p>
          <a:p>
            <a:pPr lvl="1" eaLnBrk="1" hangingPunct="1">
              <a:lnSpc>
                <a:spcPct val="90000"/>
              </a:lnSpc>
            </a:pPr>
            <a:r>
              <a:rPr lang="en-US" altLang="en-US" sz="2000">
                <a:ea typeface="ＭＳ Ｐゴシック" panose="020B0600070205080204" pitchFamily="34" charset="-128"/>
              </a:rPr>
              <a:t>L3: V -&gt; {shows, delivers}</a:t>
            </a:r>
          </a:p>
          <a:p>
            <a:pPr lvl="1" eaLnBrk="1" hangingPunct="1">
              <a:lnSpc>
                <a:spcPct val="90000"/>
              </a:lnSpc>
            </a:pPr>
            <a:r>
              <a:rPr lang="en-US" altLang="en-US" sz="2000">
                <a:ea typeface="ＭＳ Ｐゴシック" panose="020B0600070205080204" pitchFamily="34" charset="-128"/>
              </a:rPr>
              <a:t>L4: Adj -&gt; {boring, exciting}</a:t>
            </a:r>
          </a:p>
          <a:p>
            <a:pPr eaLnBrk="1" hangingPunct="1">
              <a:lnSpc>
                <a:spcPct val="90000"/>
              </a:lnSpc>
            </a:pPr>
            <a:r>
              <a:rPr lang="en-US" altLang="en-US" sz="2400">
                <a:ea typeface="ＭＳ Ｐゴシック" panose="020B0600070205080204" pitchFamily="34" charset="-128"/>
              </a:rPr>
              <a:t>Parse: </a:t>
            </a:r>
            <a:r>
              <a:rPr lang="en-US" altLang="en-US" sz="2400" i="1">
                <a:ea typeface="ＭＳ Ｐゴシック" panose="020B0600070205080204" pitchFamily="34" charset="-128"/>
              </a:rPr>
              <a:t>The professor delivers the exciting lecture.</a:t>
            </a:r>
            <a:endParaRPr lang="en-US" altLang="en-US" sz="2400">
              <a:ea typeface="ＭＳ Ｐゴシック"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7C3DE823-6267-DE46-ACE6-393C678D2AC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50178" name="Rectangle 3">
            <a:extLst>
              <a:ext uri="{FF2B5EF4-FFF2-40B4-BE49-F238E27FC236}">
                <a16:creationId xmlns:a16="http://schemas.microsoft.com/office/drawing/2014/main" id="{BE14D460-1976-2746-863A-875015050B30}"/>
              </a:ext>
            </a:extLst>
          </p:cNvPr>
          <p:cNvSpPr>
            <a:spLocks noGrp="1" noChangeArrowheads="1"/>
          </p:cNvSpPr>
          <p:nvPr>
            <p:ph idx="1"/>
          </p:nvPr>
        </p:nvSpPr>
        <p:spPr/>
        <p:txBody>
          <a:bodyPr/>
          <a:lstStyle/>
          <a:p>
            <a:pPr eaLnBrk="1" hangingPunct="1">
              <a:lnSpc>
                <a:spcPct val="90000"/>
              </a:lnSpc>
            </a:pPr>
            <a:r>
              <a:rPr lang="en-US" altLang="en-US" dirty="0">
                <a:ea typeface="ＭＳ Ｐゴシック" panose="020B0600070205080204" pitchFamily="34" charset="-128"/>
              </a:rPr>
              <a:t>Consider: </a:t>
            </a:r>
            <a:r>
              <a:rPr lang="en-US" altLang="en-US" i="1" dirty="0">
                <a:ea typeface="ＭＳ Ｐゴシック" panose="020B0600070205080204" pitchFamily="34" charset="-128"/>
              </a:rPr>
              <a:t>The professor delivers the exciting lecture</a:t>
            </a:r>
            <a:r>
              <a:rPr lang="en-US" altLang="en-US" dirty="0">
                <a:ea typeface="ＭＳ Ｐゴシック" panose="020B0600070205080204" pitchFamily="34" charset="-128"/>
              </a:rPr>
              <a:t>.</a:t>
            </a:r>
          </a:p>
        </p:txBody>
      </p:sp>
      <p:sp>
        <p:nvSpPr>
          <p:cNvPr id="50179" name="Text Box 4">
            <a:extLst>
              <a:ext uri="{FF2B5EF4-FFF2-40B4-BE49-F238E27FC236}">
                <a16:creationId xmlns:a16="http://schemas.microsoft.com/office/drawing/2014/main" id="{3B90D473-DD5E-7E4F-856B-7FB6C13430AD}"/>
              </a:ext>
            </a:extLst>
          </p:cNvPr>
          <p:cNvSpPr txBox="1">
            <a:spLocks noChangeArrowheads="1"/>
          </p:cNvSpPr>
          <p:nvPr/>
        </p:nvSpPr>
        <p:spPr bwMode="auto">
          <a:xfrm>
            <a:off x="3657600" y="259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S</a:t>
            </a:r>
          </a:p>
        </p:txBody>
      </p:sp>
      <p:sp>
        <p:nvSpPr>
          <p:cNvPr id="50180" name="Text Box 5">
            <a:extLst>
              <a:ext uri="{FF2B5EF4-FFF2-40B4-BE49-F238E27FC236}">
                <a16:creationId xmlns:a16="http://schemas.microsoft.com/office/drawing/2014/main" id="{A5623EB0-521A-4D40-8B6A-1129BFA72D01}"/>
              </a:ext>
            </a:extLst>
          </p:cNvPr>
          <p:cNvSpPr txBox="1">
            <a:spLocks noChangeArrowheads="1"/>
          </p:cNvSpPr>
          <p:nvPr/>
        </p:nvSpPr>
        <p:spPr bwMode="auto">
          <a:xfrm>
            <a:off x="4343400" y="2971800"/>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VP</a:t>
            </a:r>
          </a:p>
        </p:txBody>
      </p:sp>
      <p:sp>
        <p:nvSpPr>
          <p:cNvPr id="50181" name="Text Box 6">
            <a:extLst>
              <a:ext uri="{FF2B5EF4-FFF2-40B4-BE49-F238E27FC236}">
                <a16:creationId xmlns:a16="http://schemas.microsoft.com/office/drawing/2014/main" id="{9E3E16CE-704B-3943-8FE8-36A156021762}"/>
              </a:ext>
            </a:extLst>
          </p:cNvPr>
          <p:cNvSpPr txBox="1">
            <a:spLocks noChangeArrowheads="1"/>
          </p:cNvSpPr>
          <p:nvPr/>
        </p:nvSpPr>
        <p:spPr bwMode="auto">
          <a:xfrm>
            <a:off x="2971800" y="29718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NP</a:t>
            </a:r>
          </a:p>
        </p:txBody>
      </p:sp>
      <p:sp>
        <p:nvSpPr>
          <p:cNvPr id="50182" name="Text Box 7">
            <a:extLst>
              <a:ext uri="{FF2B5EF4-FFF2-40B4-BE49-F238E27FC236}">
                <a16:creationId xmlns:a16="http://schemas.microsoft.com/office/drawing/2014/main" id="{1AFE1E99-6310-8446-9946-45315A88713B}"/>
              </a:ext>
            </a:extLst>
          </p:cNvPr>
          <p:cNvSpPr txBox="1">
            <a:spLocks noChangeArrowheads="1"/>
          </p:cNvSpPr>
          <p:nvPr/>
        </p:nvSpPr>
        <p:spPr bwMode="auto">
          <a:xfrm>
            <a:off x="2057400" y="3429000"/>
            <a:ext cx="65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Det</a:t>
            </a:r>
          </a:p>
        </p:txBody>
      </p:sp>
      <p:sp>
        <p:nvSpPr>
          <p:cNvPr id="50183" name="Text Box 8">
            <a:extLst>
              <a:ext uri="{FF2B5EF4-FFF2-40B4-BE49-F238E27FC236}">
                <a16:creationId xmlns:a16="http://schemas.microsoft.com/office/drawing/2014/main" id="{CB54DE87-DD21-5E4C-AEB8-DFB733DAFB16}"/>
              </a:ext>
            </a:extLst>
          </p:cNvPr>
          <p:cNvSpPr txBox="1">
            <a:spLocks noChangeArrowheads="1"/>
          </p:cNvSpPr>
          <p:nvPr/>
        </p:nvSpPr>
        <p:spPr bwMode="auto">
          <a:xfrm>
            <a:off x="6705600" y="3962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N</a:t>
            </a:r>
          </a:p>
        </p:txBody>
      </p:sp>
      <p:sp>
        <p:nvSpPr>
          <p:cNvPr id="50184" name="Text Box 9">
            <a:extLst>
              <a:ext uri="{FF2B5EF4-FFF2-40B4-BE49-F238E27FC236}">
                <a16:creationId xmlns:a16="http://schemas.microsoft.com/office/drawing/2014/main" id="{5E71A4D2-09C5-5944-A97F-BA7DB8EEF9C0}"/>
              </a:ext>
            </a:extLst>
          </p:cNvPr>
          <p:cNvSpPr txBox="1">
            <a:spLocks noChangeArrowheads="1"/>
          </p:cNvSpPr>
          <p:nvPr/>
        </p:nvSpPr>
        <p:spPr bwMode="auto">
          <a:xfrm>
            <a:off x="1143000" y="4572000"/>
            <a:ext cx="70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The</a:t>
            </a:r>
          </a:p>
        </p:txBody>
      </p:sp>
      <p:sp>
        <p:nvSpPr>
          <p:cNvPr id="50185" name="Text Box 10">
            <a:extLst>
              <a:ext uri="{FF2B5EF4-FFF2-40B4-BE49-F238E27FC236}">
                <a16:creationId xmlns:a16="http://schemas.microsoft.com/office/drawing/2014/main" id="{F5A44D49-A90D-F948-B2C0-FE4C43218FFC}"/>
              </a:ext>
            </a:extLst>
          </p:cNvPr>
          <p:cNvSpPr txBox="1">
            <a:spLocks noChangeArrowheads="1"/>
          </p:cNvSpPr>
          <p:nvPr/>
        </p:nvSpPr>
        <p:spPr bwMode="auto">
          <a:xfrm>
            <a:off x="1981200" y="4572000"/>
            <a:ext cx="146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professor</a:t>
            </a:r>
          </a:p>
        </p:txBody>
      </p:sp>
      <p:sp>
        <p:nvSpPr>
          <p:cNvPr id="50186" name="Text Box 11">
            <a:extLst>
              <a:ext uri="{FF2B5EF4-FFF2-40B4-BE49-F238E27FC236}">
                <a16:creationId xmlns:a16="http://schemas.microsoft.com/office/drawing/2014/main" id="{911EFE49-A779-1E47-8460-B97588558971}"/>
              </a:ext>
            </a:extLst>
          </p:cNvPr>
          <p:cNvSpPr txBox="1">
            <a:spLocks noChangeArrowheads="1"/>
          </p:cNvSpPr>
          <p:nvPr/>
        </p:nvSpPr>
        <p:spPr bwMode="auto">
          <a:xfrm>
            <a:off x="3429000" y="4572000"/>
            <a:ext cx="12474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delivers</a:t>
            </a:r>
          </a:p>
        </p:txBody>
      </p:sp>
      <p:sp>
        <p:nvSpPr>
          <p:cNvPr id="50187" name="Text Box 12">
            <a:extLst>
              <a:ext uri="{FF2B5EF4-FFF2-40B4-BE49-F238E27FC236}">
                <a16:creationId xmlns:a16="http://schemas.microsoft.com/office/drawing/2014/main" id="{415BEADF-AB60-9C40-A01B-9E8D95579C70}"/>
              </a:ext>
            </a:extLst>
          </p:cNvPr>
          <p:cNvSpPr txBox="1">
            <a:spLocks noChangeArrowheads="1"/>
          </p:cNvSpPr>
          <p:nvPr/>
        </p:nvSpPr>
        <p:spPr bwMode="auto">
          <a:xfrm>
            <a:off x="4725987" y="45720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the</a:t>
            </a:r>
          </a:p>
        </p:txBody>
      </p:sp>
      <p:sp>
        <p:nvSpPr>
          <p:cNvPr id="50188" name="Text Box 14">
            <a:extLst>
              <a:ext uri="{FF2B5EF4-FFF2-40B4-BE49-F238E27FC236}">
                <a16:creationId xmlns:a16="http://schemas.microsoft.com/office/drawing/2014/main" id="{90375370-50F2-A147-97A2-00CD72321B3C}"/>
              </a:ext>
            </a:extLst>
          </p:cNvPr>
          <p:cNvSpPr txBox="1">
            <a:spLocks noChangeArrowheads="1"/>
          </p:cNvSpPr>
          <p:nvPr/>
        </p:nvSpPr>
        <p:spPr bwMode="auto">
          <a:xfrm>
            <a:off x="5410200" y="4572000"/>
            <a:ext cx="1229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exciting</a:t>
            </a:r>
          </a:p>
        </p:txBody>
      </p:sp>
      <p:sp>
        <p:nvSpPr>
          <p:cNvPr id="50189" name="Text Box 15">
            <a:extLst>
              <a:ext uri="{FF2B5EF4-FFF2-40B4-BE49-F238E27FC236}">
                <a16:creationId xmlns:a16="http://schemas.microsoft.com/office/drawing/2014/main" id="{78E572C6-4587-444B-8FD7-F605BFB08292}"/>
              </a:ext>
            </a:extLst>
          </p:cNvPr>
          <p:cNvSpPr txBox="1">
            <a:spLocks noChangeArrowheads="1"/>
          </p:cNvSpPr>
          <p:nvPr/>
        </p:nvSpPr>
        <p:spPr bwMode="auto">
          <a:xfrm>
            <a:off x="6553200" y="4572000"/>
            <a:ext cx="1109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lecture</a:t>
            </a:r>
          </a:p>
        </p:txBody>
      </p:sp>
      <p:sp>
        <p:nvSpPr>
          <p:cNvPr id="50190" name="Text Box 16">
            <a:extLst>
              <a:ext uri="{FF2B5EF4-FFF2-40B4-BE49-F238E27FC236}">
                <a16:creationId xmlns:a16="http://schemas.microsoft.com/office/drawing/2014/main" id="{CDAFDBC2-B104-234B-94DC-4DC949ADA113}"/>
              </a:ext>
            </a:extLst>
          </p:cNvPr>
          <p:cNvSpPr txBox="1">
            <a:spLocks noChangeArrowheads="1"/>
          </p:cNvSpPr>
          <p:nvPr/>
        </p:nvSpPr>
        <p:spPr bwMode="auto">
          <a:xfrm>
            <a:off x="4419600" y="3429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V</a:t>
            </a:r>
          </a:p>
        </p:txBody>
      </p:sp>
      <p:sp>
        <p:nvSpPr>
          <p:cNvPr id="50191" name="Text Box 17">
            <a:extLst>
              <a:ext uri="{FF2B5EF4-FFF2-40B4-BE49-F238E27FC236}">
                <a16:creationId xmlns:a16="http://schemas.microsoft.com/office/drawing/2014/main" id="{1629CD2D-2AA1-B345-9F63-BD658E9D141D}"/>
              </a:ext>
            </a:extLst>
          </p:cNvPr>
          <p:cNvSpPr txBox="1">
            <a:spLocks noChangeArrowheads="1"/>
          </p:cNvSpPr>
          <p:nvPr/>
        </p:nvSpPr>
        <p:spPr bwMode="auto">
          <a:xfrm>
            <a:off x="5105400" y="34290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NP</a:t>
            </a:r>
          </a:p>
        </p:txBody>
      </p:sp>
      <p:sp>
        <p:nvSpPr>
          <p:cNvPr id="50192" name="Text Box 18">
            <a:extLst>
              <a:ext uri="{FF2B5EF4-FFF2-40B4-BE49-F238E27FC236}">
                <a16:creationId xmlns:a16="http://schemas.microsoft.com/office/drawing/2014/main" id="{F6C6CDD8-A7AC-C14C-BEF6-51D5EA2008CD}"/>
              </a:ext>
            </a:extLst>
          </p:cNvPr>
          <p:cNvSpPr txBox="1">
            <a:spLocks noChangeArrowheads="1"/>
          </p:cNvSpPr>
          <p:nvPr/>
        </p:nvSpPr>
        <p:spPr bwMode="auto">
          <a:xfrm>
            <a:off x="5029200" y="3962400"/>
            <a:ext cx="65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Det</a:t>
            </a:r>
          </a:p>
        </p:txBody>
      </p:sp>
      <p:sp>
        <p:nvSpPr>
          <p:cNvPr id="50193" name="Text Box 19">
            <a:extLst>
              <a:ext uri="{FF2B5EF4-FFF2-40B4-BE49-F238E27FC236}">
                <a16:creationId xmlns:a16="http://schemas.microsoft.com/office/drawing/2014/main" id="{F091256E-B41B-0840-B842-488CFE44A61B}"/>
              </a:ext>
            </a:extLst>
          </p:cNvPr>
          <p:cNvSpPr txBox="1">
            <a:spLocks noChangeArrowheads="1"/>
          </p:cNvSpPr>
          <p:nvPr/>
        </p:nvSpPr>
        <p:spPr bwMode="auto">
          <a:xfrm>
            <a:off x="5791200" y="39624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Adj</a:t>
            </a:r>
          </a:p>
        </p:txBody>
      </p:sp>
      <p:sp>
        <p:nvSpPr>
          <p:cNvPr id="50194" name="Text Box 20">
            <a:extLst>
              <a:ext uri="{FF2B5EF4-FFF2-40B4-BE49-F238E27FC236}">
                <a16:creationId xmlns:a16="http://schemas.microsoft.com/office/drawing/2014/main" id="{BF4A92C3-27B8-644B-848C-E7EA321D0DA7}"/>
              </a:ext>
            </a:extLst>
          </p:cNvPr>
          <p:cNvSpPr txBox="1">
            <a:spLocks noChangeArrowheads="1"/>
          </p:cNvSpPr>
          <p:nvPr/>
        </p:nvSpPr>
        <p:spPr bwMode="auto">
          <a:xfrm>
            <a:off x="3124200" y="34290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N</a:t>
            </a:r>
          </a:p>
        </p:txBody>
      </p:sp>
      <p:sp>
        <p:nvSpPr>
          <p:cNvPr id="50195" name="Line 21">
            <a:extLst>
              <a:ext uri="{FF2B5EF4-FFF2-40B4-BE49-F238E27FC236}">
                <a16:creationId xmlns:a16="http://schemas.microsoft.com/office/drawing/2014/main" id="{24C923C7-5310-4840-8298-E5C55B4E713C}"/>
              </a:ext>
            </a:extLst>
          </p:cNvPr>
          <p:cNvSpPr>
            <a:spLocks noChangeShapeType="1"/>
          </p:cNvSpPr>
          <p:nvPr/>
        </p:nvSpPr>
        <p:spPr bwMode="auto">
          <a:xfrm flipH="1">
            <a:off x="3429000" y="2895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6" name="Line 22">
            <a:extLst>
              <a:ext uri="{FF2B5EF4-FFF2-40B4-BE49-F238E27FC236}">
                <a16:creationId xmlns:a16="http://schemas.microsoft.com/office/drawing/2014/main" id="{DB293978-94F9-1149-A723-460065EC3599}"/>
              </a:ext>
            </a:extLst>
          </p:cNvPr>
          <p:cNvSpPr>
            <a:spLocks noChangeShapeType="1"/>
          </p:cNvSpPr>
          <p:nvPr/>
        </p:nvSpPr>
        <p:spPr bwMode="auto">
          <a:xfrm flipH="1">
            <a:off x="2743200" y="3276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7" name="Line 23">
            <a:extLst>
              <a:ext uri="{FF2B5EF4-FFF2-40B4-BE49-F238E27FC236}">
                <a16:creationId xmlns:a16="http://schemas.microsoft.com/office/drawing/2014/main" id="{91BACA94-F53F-5A4E-856F-5CA8F8320BAC}"/>
              </a:ext>
            </a:extLst>
          </p:cNvPr>
          <p:cNvSpPr>
            <a:spLocks noChangeShapeType="1"/>
          </p:cNvSpPr>
          <p:nvPr/>
        </p:nvSpPr>
        <p:spPr bwMode="auto">
          <a:xfrm>
            <a:off x="4038600" y="2895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8" name="Line 24">
            <a:extLst>
              <a:ext uri="{FF2B5EF4-FFF2-40B4-BE49-F238E27FC236}">
                <a16:creationId xmlns:a16="http://schemas.microsoft.com/office/drawing/2014/main" id="{AF0A9166-0572-1F46-BF5E-B9056F7688E3}"/>
              </a:ext>
            </a:extLst>
          </p:cNvPr>
          <p:cNvSpPr>
            <a:spLocks noChangeShapeType="1"/>
          </p:cNvSpPr>
          <p:nvPr/>
        </p:nvSpPr>
        <p:spPr bwMode="auto">
          <a:xfrm>
            <a:off x="4876800" y="3276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9" name="Line 25">
            <a:extLst>
              <a:ext uri="{FF2B5EF4-FFF2-40B4-BE49-F238E27FC236}">
                <a16:creationId xmlns:a16="http://schemas.microsoft.com/office/drawing/2014/main" id="{E2E9CC96-BF46-C849-82F7-4492F3493A11}"/>
              </a:ext>
            </a:extLst>
          </p:cNvPr>
          <p:cNvSpPr>
            <a:spLocks noChangeShapeType="1"/>
          </p:cNvSpPr>
          <p:nvPr/>
        </p:nvSpPr>
        <p:spPr bwMode="auto">
          <a:xfrm>
            <a:off x="3352800" y="3352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0" name="Line 26">
            <a:extLst>
              <a:ext uri="{FF2B5EF4-FFF2-40B4-BE49-F238E27FC236}">
                <a16:creationId xmlns:a16="http://schemas.microsoft.com/office/drawing/2014/main" id="{13B90FF5-BD7B-0743-B9A0-A1F276E6289A}"/>
              </a:ext>
            </a:extLst>
          </p:cNvPr>
          <p:cNvSpPr>
            <a:spLocks noChangeShapeType="1"/>
          </p:cNvSpPr>
          <p:nvPr/>
        </p:nvSpPr>
        <p:spPr bwMode="auto">
          <a:xfrm>
            <a:off x="4572000" y="3352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1" name="Line 27">
            <a:extLst>
              <a:ext uri="{FF2B5EF4-FFF2-40B4-BE49-F238E27FC236}">
                <a16:creationId xmlns:a16="http://schemas.microsoft.com/office/drawing/2014/main" id="{A6DB29C8-2984-C849-B322-59FA4DFE2E51}"/>
              </a:ext>
            </a:extLst>
          </p:cNvPr>
          <p:cNvSpPr>
            <a:spLocks noChangeShapeType="1"/>
          </p:cNvSpPr>
          <p:nvPr/>
        </p:nvSpPr>
        <p:spPr bwMode="auto">
          <a:xfrm>
            <a:off x="5334000" y="3810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2" name="Line 28">
            <a:extLst>
              <a:ext uri="{FF2B5EF4-FFF2-40B4-BE49-F238E27FC236}">
                <a16:creationId xmlns:a16="http://schemas.microsoft.com/office/drawing/2014/main" id="{AC6F4A04-D058-9948-A0B5-3E572CBB451B}"/>
              </a:ext>
            </a:extLst>
          </p:cNvPr>
          <p:cNvSpPr>
            <a:spLocks noChangeShapeType="1"/>
          </p:cNvSpPr>
          <p:nvPr/>
        </p:nvSpPr>
        <p:spPr bwMode="auto">
          <a:xfrm>
            <a:off x="5715000" y="38100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3" name="Line 29">
            <a:extLst>
              <a:ext uri="{FF2B5EF4-FFF2-40B4-BE49-F238E27FC236}">
                <a16:creationId xmlns:a16="http://schemas.microsoft.com/office/drawing/2014/main" id="{67EEB80B-2BDB-A24A-BBC1-87AA04A6E478}"/>
              </a:ext>
            </a:extLst>
          </p:cNvPr>
          <p:cNvSpPr>
            <a:spLocks noChangeShapeType="1"/>
          </p:cNvSpPr>
          <p:nvPr/>
        </p:nvSpPr>
        <p:spPr bwMode="auto">
          <a:xfrm>
            <a:off x="5715000" y="3733800"/>
            <a:ext cx="1066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4" name="Line 30">
            <a:extLst>
              <a:ext uri="{FF2B5EF4-FFF2-40B4-BE49-F238E27FC236}">
                <a16:creationId xmlns:a16="http://schemas.microsoft.com/office/drawing/2014/main" id="{A693442D-5C8C-664A-B947-C68945A0715B}"/>
              </a:ext>
            </a:extLst>
          </p:cNvPr>
          <p:cNvSpPr>
            <a:spLocks noChangeShapeType="1"/>
          </p:cNvSpPr>
          <p:nvPr/>
        </p:nvSpPr>
        <p:spPr bwMode="auto">
          <a:xfrm flipH="1">
            <a:off x="1600200" y="3886200"/>
            <a:ext cx="533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5" name="Line 31">
            <a:extLst>
              <a:ext uri="{FF2B5EF4-FFF2-40B4-BE49-F238E27FC236}">
                <a16:creationId xmlns:a16="http://schemas.microsoft.com/office/drawing/2014/main" id="{674C4F1B-D857-1342-A5F4-E31522341840}"/>
              </a:ext>
            </a:extLst>
          </p:cNvPr>
          <p:cNvSpPr>
            <a:spLocks noChangeShapeType="1"/>
          </p:cNvSpPr>
          <p:nvPr/>
        </p:nvSpPr>
        <p:spPr bwMode="auto">
          <a:xfrm flipH="1">
            <a:off x="2667000" y="3810000"/>
            <a:ext cx="609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6" name="Line 32">
            <a:extLst>
              <a:ext uri="{FF2B5EF4-FFF2-40B4-BE49-F238E27FC236}">
                <a16:creationId xmlns:a16="http://schemas.microsoft.com/office/drawing/2014/main" id="{95D796E5-4EDD-3C47-80A9-1ABDCFD93F12}"/>
              </a:ext>
            </a:extLst>
          </p:cNvPr>
          <p:cNvSpPr>
            <a:spLocks noChangeShapeType="1"/>
          </p:cNvSpPr>
          <p:nvPr/>
        </p:nvSpPr>
        <p:spPr bwMode="auto">
          <a:xfrm flipH="1">
            <a:off x="4114800" y="3810000"/>
            <a:ext cx="4572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7" name="Line 33">
            <a:extLst>
              <a:ext uri="{FF2B5EF4-FFF2-40B4-BE49-F238E27FC236}">
                <a16:creationId xmlns:a16="http://schemas.microsoft.com/office/drawing/2014/main" id="{F09A4282-8166-4744-A7D6-90A93897DEA7}"/>
              </a:ext>
            </a:extLst>
          </p:cNvPr>
          <p:cNvSpPr>
            <a:spLocks noChangeShapeType="1"/>
          </p:cNvSpPr>
          <p:nvPr/>
        </p:nvSpPr>
        <p:spPr bwMode="auto">
          <a:xfrm flipH="1">
            <a:off x="5029200" y="43434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8" name="Line 34">
            <a:extLst>
              <a:ext uri="{FF2B5EF4-FFF2-40B4-BE49-F238E27FC236}">
                <a16:creationId xmlns:a16="http://schemas.microsoft.com/office/drawing/2014/main" id="{B4FB973E-102F-E743-B6BA-F3E18CEF86AA}"/>
              </a:ext>
            </a:extLst>
          </p:cNvPr>
          <p:cNvSpPr>
            <a:spLocks noChangeShapeType="1"/>
          </p:cNvSpPr>
          <p:nvPr/>
        </p:nvSpPr>
        <p:spPr bwMode="auto">
          <a:xfrm flipH="1">
            <a:off x="5943600" y="43434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9" name="Line 35">
            <a:extLst>
              <a:ext uri="{FF2B5EF4-FFF2-40B4-BE49-F238E27FC236}">
                <a16:creationId xmlns:a16="http://schemas.microsoft.com/office/drawing/2014/main" id="{1CA8066F-8637-7E4A-9D8C-035F19F09796}"/>
              </a:ext>
            </a:extLst>
          </p:cNvPr>
          <p:cNvSpPr>
            <a:spLocks noChangeShapeType="1"/>
          </p:cNvSpPr>
          <p:nvPr/>
        </p:nvSpPr>
        <p:spPr bwMode="auto">
          <a:xfrm>
            <a:off x="6858000" y="43434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636083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065E19AB-E681-EE4F-9481-3A15122FB95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60418" name="Rectangle 3">
            <a:extLst>
              <a:ext uri="{FF2B5EF4-FFF2-40B4-BE49-F238E27FC236}">
                <a16:creationId xmlns:a16="http://schemas.microsoft.com/office/drawing/2014/main" id="{939A7D35-321B-704F-948A-ED9BAB9BE315}"/>
              </a:ext>
            </a:extLst>
          </p:cNvPr>
          <p:cNvSpPr>
            <a:spLocks noGrp="1" noChangeArrowheads="1"/>
          </p:cNvSpPr>
          <p:nvPr>
            <p:ph idx="1"/>
          </p:nvPr>
        </p:nvSpPr>
        <p:spPr/>
        <p:txBody>
          <a:bodyPr/>
          <a:lstStyle/>
          <a:p>
            <a:pPr eaLnBrk="1" hangingPunct="1"/>
            <a:r>
              <a:rPr lang="en-US" altLang="en-US" sz="2800">
                <a:ea typeface="ＭＳ Ｐゴシック" panose="020B0600070205080204" pitchFamily="34" charset="-128"/>
              </a:rPr>
              <a:t>You can increase the complexity of these grammars by adding rules. For example, to handle </a:t>
            </a:r>
            <a:r>
              <a:rPr lang="en-US" altLang="en-US" sz="2800" i="1">
                <a:ea typeface="ＭＳ Ｐゴシック" panose="020B0600070205080204" pitchFamily="34" charset="-128"/>
              </a:rPr>
              <a:t>The professor delivers the exciting lecture in the classroom</a:t>
            </a:r>
            <a:r>
              <a:rPr lang="en-US" altLang="en-US" sz="2800">
                <a:ea typeface="ＭＳ Ｐゴシック" panose="020B0600070205080204" pitchFamily="34" charset="-128"/>
              </a:rPr>
              <a:t> we would need to add a prepositional phrase rule:</a:t>
            </a:r>
          </a:p>
          <a:p>
            <a:pPr lvl="1" eaLnBrk="1" hangingPunct="1"/>
            <a:r>
              <a:rPr lang="en-US" altLang="en-US" sz="2400">
                <a:ea typeface="ＭＳ Ｐゴシック" panose="020B0600070205080204" pitchFamily="34" charset="-128"/>
              </a:rPr>
              <a:t>P4: PP -&gt; Prep NP</a:t>
            </a:r>
          </a:p>
          <a:p>
            <a:pPr eaLnBrk="1" hangingPunct="1"/>
            <a:r>
              <a:rPr lang="en-US" altLang="en-US" sz="2800">
                <a:ea typeface="ＭＳ Ｐゴシック" panose="020B0600070205080204" pitchFamily="34" charset="-128"/>
              </a:rPr>
              <a:t>We would also need to add that rule to some other rules as an option.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7B2FE33D-C4D3-A54D-81A5-2F0E4FAB868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62466" name="Rectangle 3">
            <a:extLst>
              <a:ext uri="{FF2B5EF4-FFF2-40B4-BE49-F238E27FC236}">
                <a16:creationId xmlns:a16="http://schemas.microsoft.com/office/drawing/2014/main" id="{C615D86E-D3CC-2C47-92D1-CED46FF351EB}"/>
              </a:ext>
            </a:extLst>
          </p:cNvPr>
          <p:cNvSpPr>
            <a:spLocks noGrp="1" noChangeArrowheads="1"/>
          </p:cNvSpPr>
          <p:nvPr>
            <p:ph idx="1"/>
          </p:nvPr>
        </p:nvSpPr>
        <p:spPr/>
        <p:txBody>
          <a:bodyPr/>
          <a:lstStyle/>
          <a:p>
            <a:pPr eaLnBrk="1" hangingPunct="1">
              <a:lnSpc>
                <a:spcPct val="90000"/>
              </a:lnSpc>
            </a:pPr>
            <a:r>
              <a:rPr lang="en-US" altLang="en-US" sz="2400" dirty="0">
                <a:ea typeface="ＭＳ Ｐゴシック" panose="020B0600070205080204" pitchFamily="34" charset="-128"/>
              </a:rPr>
              <a:t>A revised grammar:</a:t>
            </a:r>
          </a:p>
          <a:p>
            <a:pPr lvl="1" eaLnBrk="1" hangingPunct="1">
              <a:lnSpc>
                <a:spcPct val="90000"/>
              </a:lnSpc>
            </a:pPr>
            <a:r>
              <a:rPr lang="en-US" altLang="en-US" sz="2000" dirty="0">
                <a:ea typeface="ＭＳ Ｐゴシック" panose="020B0600070205080204" pitchFamily="34" charset="-128"/>
              </a:rPr>
              <a:t>P1: S -&gt; NP VP</a:t>
            </a:r>
          </a:p>
          <a:p>
            <a:pPr lvl="1" eaLnBrk="1" hangingPunct="1">
              <a:lnSpc>
                <a:spcPct val="90000"/>
              </a:lnSpc>
            </a:pPr>
            <a:r>
              <a:rPr lang="en-US" altLang="en-US" sz="2000" dirty="0">
                <a:ea typeface="ＭＳ Ｐゴシック" panose="020B0600070205080204" pitchFamily="34" charset="-128"/>
              </a:rPr>
              <a:t>P2: VP -&gt; V (NP) (PP)</a:t>
            </a:r>
          </a:p>
          <a:p>
            <a:pPr lvl="1" eaLnBrk="1" hangingPunct="1">
              <a:lnSpc>
                <a:spcPct val="90000"/>
              </a:lnSpc>
            </a:pPr>
            <a:r>
              <a:rPr lang="en-US" altLang="en-US" sz="2000" dirty="0">
                <a:ea typeface="ＭＳ Ｐゴシック" panose="020B0600070205080204" pitchFamily="34" charset="-128"/>
              </a:rPr>
              <a:t>P3: NP -&gt; </a:t>
            </a:r>
            <a:r>
              <a:rPr lang="en-US" altLang="en-US" sz="2000" dirty="0" err="1">
                <a:ea typeface="ＭＳ Ｐゴシック" panose="020B0600070205080204" pitchFamily="34" charset="-128"/>
              </a:rPr>
              <a:t>Det</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Adj</a:t>
            </a:r>
            <a:r>
              <a:rPr lang="en-US" altLang="en-US" sz="2000" dirty="0">
                <a:ea typeface="ＭＳ Ｐゴシック" panose="020B0600070205080204" pitchFamily="34" charset="-128"/>
              </a:rPr>
              <a:t>) N (PP)</a:t>
            </a:r>
          </a:p>
          <a:p>
            <a:pPr lvl="1" eaLnBrk="1" hangingPunct="1">
              <a:lnSpc>
                <a:spcPct val="90000"/>
              </a:lnSpc>
            </a:pPr>
            <a:r>
              <a:rPr lang="en-US" altLang="en-US" sz="2000" dirty="0">
                <a:ea typeface="ＭＳ Ｐゴシック" panose="020B0600070205080204" pitchFamily="34" charset="-128"/>
              </a:rPr>
              <a:t>P4: PP -&gt; Prep NP</a:t>
            </a:r>
          </a:p>
          <a:p>
            <a:pPr lvl="1" eaLnBrk="1" hangingPunct="1">
              <a:lnSpc>
                <a:spcPct val="90000"/>
              </a:lnSpc>
            </a:pPr>
            <a:r>
              <a:rPr lang="en-US" altLang="en-US" sz="2000" dirty="0">
                <a:ea typeface="ＭＳ Ｐゴシック" panose="020B0600070205080204" pitchFamily="34" charset="-128"/>
              </a:rPr>
              <a:t>L1: N -&gt; {television, professor, program, lecture}</a:t>
            </a:r>
          </a:p>
          <a:p>
            <a:pPr lvl="1" eaLnBrk="1" hangingPunct="1">
              <a:lnSpc>
                <a:spcPct val="90000"/>
              </a:lnSpc>
            </a:pPr>
            <a:r>
              <a:rPr lang="en-US" altLang="en-US" sz="2000" dirty="0">
                <a:ea typeface="ＭＳ Ｐゴシック" panose="020B0600070205080204" pitchFamily="34" charset="-128"/>
              </a:rPr>
              <a:t>L2: </a:t>
            </a:r>
            <a:r>
              <a:rPr lang="en-US" altLang="en-US" sz="2000" dirty="0" err="1">
                <a:ea typeface="ＭＳ Ｐゴシック" panose="020B0600070205080204" pitchFamily="34" charset="-128"/>
              </a:rPr>
              <a:t>Det</a:t>
            </a:r>
            <a:r>
              <a:rPr lang="en-US" altLang="en-US" sz="2000" dirty="0">
                <a:ea typeface="ＭＳ Ｐゴシック" panose="020B0600070205080204" pitchFamily="34" charset="-128"/>
              </a:rPr>
              <a:t> -&gt; {a, an, the}</a:t>
            </a:r>
          </a:p>
          <a:p>
            <a:pPr lvl="1" eaLnBrk="1" hangingPunct="1">
              <a:lnSpc>
                <a:spcPct val="90000"/>
              </a:lnSpc>
            </a:pPr>
            <a:r>
              <a:rPr lang="en-US" altLang="en-US" sz="2000" dirty="0">
                <a:ea typeface="ＭＳ Ｐゴシック" panose="020B0600070205080204" pitchFamily="34" charset="-128"/>
              </a:rPr>
              <a:t>L3: V -&gt; {shows, delivers}</a:t>
            </a:r>
          </a:p>
          <a:p>
            <a:pPr lvl="1" eaLnBrk="1" hangingPunct="1">
              <a:lnSpc>
                <a:spcPct val="90000"/>
              </a:lnSpc>
            </a:pPr>
            <a:r>
              <a:rPr lang="en-US" altLang="en-US" sz="2000" dirty="0">
                <a:ea typeface="ＭＳ Ｐゴシック" panose="020B0600070205080204" pitchFamily="34" charset="-128"/>
              </a:rPr>
              <a:t>L4: </a:t>
            </a:r>
            <a:r>
              <a:rPr lang="en-US" altLang="en-US" sz="2000" dirty="0" err="1">
                <a:ea typeface="ＭＳ Ｐゴシック" panose="020B0600070205080204" pitchFamily="34" charset="-128"/>
              </a:rPr>
              <a:t>Adj</a:t>
            </a:r>
            <a:r>
              <a:rPr lang="en-US" altLang="en-US" sz="2000" dirty="0">
                <a:ea typeface="ＭＳ Ｐゴシック" panose="020B0600070205080204" pitchFamily="34" charset="-128"/>
              </a:rPr>
              <a:t> -&gt; {boring, exciting}</a:t>
            </a:r>
          </a:p>
          <a:p>
            <a:pPr lvl="1" eaLnBrk="1" hangingPunct="1">
              <a:lnSpc>
                <a:spcPct val="90000"/>
              </a:lnSpc>
            </a:pPr>
            <a:r>
              <a:rPr lang="en-US" altLang="en-US" sz="2000" dirty="0">
                <a:ea typeface="ＭＳ Ｐゴシック" panose="020B0600070205080204" pitchFamily="34" charset="-128"/>
              </a:rPr>
              <a:t>L5: Prep -&gt; {of, on, for, …}</a:t>
            </a:r>
          </a:p>
          <a:p>
            <a:pPr eaLnBrk="1" hangingPunct="1">
              <a:lnSpc>
                <a:spcPct val="90000"/>
              </a:lnSpc>
            </a:pPr>
            <a:r>
              <a:rPr lang="en-US" altLang="en-US" sz="2400" dirty="0">
                <a:ea typeface="ＭＳ Ｐゴシック" panose="020B0600070205080204" pitchFamily="34" charset="-128"/>
              </a:rPr>
              <a:t>Parse: </a:t>
            </a:r>
            <a:r>
              <a:rPr lang="en-US" altLang="en-US" sz="2400" i="1" dirty="0">
                <a:ea typeface="ＭＳ Ｐゴシック" panose="020B0600070205080204" pitchFamily="34" charset="-128"/>
              </a:rPr>
              <a:t>The exciting professor delivers the boring lecture on the television.</a:t>
            </a:r>
            <a:endParaRPr lang="en-US" altLang="en-US" sz="2400" dirty="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94F7905B-D04C-ED4D-A1D0-ECD46CB6AF9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Plan of Attack</a:t>
            </a:r>
          </a:p>
        </p:txBody>
      </p:sp>
      <p:sp>
        <p:nvSpPr>
          <p:cNvPr id="18434" name="Rectangle 3">
            <a:extLst>
              <a:ext uri="{FF2B5EF4-FFF2-40B4-BE49-F238E27FC236}">
                <a16:creationId xmlns:a16="http://schemas.microsoft.com/office/drawing/2014/main" id="{1321B087-67CF-DE40-B5DE-EDC61F6C82C3}"/>
              </a:ext>
            </a:extLst>
          </p:cNvPr>
          <p:cNvSpPr>
            <a:spLocks noGrp="1" noChangeArrowheads="1"/>
          </p:cNvSpPr>
          <p:nvPr>
            <p:ph idx="1"/>
          </p:nvPr>
        </p:nvSpPr>
        <p:spPr/>
        <p:txBody>
          <a:bodyPr/>
          <a:lstStyle/>
          <a:p>
            <a:pPr eaLnBrk="1" hangingPunct="1">
              <a:lnSpc>
                <a:spcPct val="90000"/>
              </a:lnSpc>
            </a:pPr>
            <a:r>
              <a:rPr lang="en-US" altLang="en-US">
                <a:ea typeface="ＭＳ Ｐゴシック" panose="020B0600070205080204" pitchFamily="34" charset="-128"/>
              </a:rPr>
              <a:t>Syntax: How does word order information influence comprehension?</a:t>
            </a:r>
          </a:p>
          <a:p>
            <a:pPr eaLnBrk="1" hangingPunct="1">
              <a:lnSpc>
                <a:spcPct val="90000"/>
              </a:lnSpc>
            </a:pPr>
            <a:r>
              <a:rPr lang="en-US" altLang="en-US">
                <a:ea typeface="ＭＳ Ｐゴシック" panose="020B0600070205080204" pitchFamily="34" charset="-128"/>
              </a:rPr>
              <a:t>Semantics (meaning): How can we account for your understanding of the meaning of language?</a:t>
            </a:r>
          </a:p>
          <a:p>
            <a:pPr eaLnBrk="1" hangingPunct="1">
              <a:lnSpc>
                <a:spcPct val="90000"/>
              </a:lnSpc>
            </a:pPr>
            <a:r>
              <a:rPr lang="en-US" altLang="en-US">
                <a:ea typeface="ＭＳ Ｐゴシック" panose="020B0600070205080204" pitchFamily="34" charset="-128"/>
              </a:rPr>
              <a:t>As we go we will consider major influences on the comprehension process.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7B2FE33D-C4D3-A54D-81A5-2F0E4FAB868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pic>
        <p:nvPicPr>
          <p:cNvPr id="6" name="Content Placeholder 5">
            <a:extLst>
              <a:ext uri="{FF2B5EF4-FFF2-40B4-BE49-F238E27FC236}">
                <a16:creationId xmlns:a16="http://schemas.microsoft.com/office/drawing/2014/main" id="{3D414518-662A-BF4A-8D68-6937CB6F2543}"/>
              </a:ext>
            </a:extLst>
          </p:cNvPr>
          <p:cNvPicPr>
            <a:picLocks noGrp="1" noChangeAspect="1"/>
          </p:cNvPicPr>
          <p:nvPr>
            <p:ph idx="1"/>
          </p:nvPr>
        </p:nvPicPr>
        <p:blipFill>
          <a:blip r:embed="rId3"/>
          <a:stretch>
            <a:fillRect/>
          </a:stretch>
        </p:blipFill>
        <p:spPr>
          <a:xfrm>
            <a:off x="0" y="0"/>
            <a:ext cx="9144000" cy="6858000"/>
          </a:xfrm>
        </p:spPr>
      </p:pic>
    </p:spTree>
    <p:extLst>
      <p:ext uri="{BB962C8B-B14F-4D97-AF65-F5344CB8AC3E}">
        <p14:creationId xmlns:p14="http://schemas.microsoft.com/office/powerpoint/2010/main" val="1815435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B26631E8-ECE1-E64E-8CC5-4D2BE536ACC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64514" name="Rectangle 3">
            <a:extLst>
              <a:ext uri="{FF2B5EF4-FFF2-40B4-BE49-F238E27FC236}">
                <a16:creationId xmlns:a16="http://schemas.microsoft.com/office/drawing/2014/main" id="{11E62873-0395-C24C-8D0C-2B98600D9010}"/>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In my parse of this one:</a:t>
            </a:r>
          </a:p>
          <a:p>
            <a:pPr lvl="1" eaLnBrk="1" hangingPunct="1"/>
            <a:r>
              <a:rPr lang="en-US" altLang="en-US" dirty="0">
                <a:ea typeface="ＭＳ Ｐゴシック" panose="020B0600070205080204" pitchFamily="34" charset="-128"/>
              </a:rPr>
              <a:t>I started with the sentence and then put all of the parts of speech under the words.</a:t>
            </a:r>
          </a:p>
          <a:p>
            <a:pPr lvl="1" eaLnBrk="1" hangingPunct="1"/>
            <a:r>
              <a:rPr lang="en-US" altLang="en-US" dirty="0">
                <a:ea typeface="ＭＳ Ｐゴシック" panose="020B0600070205080204" pitchFamily="34" charset="-128"/>
              </a:rPr>
              <a:t>Then, I connected them up into phrases.</a:t>
            </a:r>
          </a:p>
          <a:p>
            <a:pPr lvl="1" eaLnBrk="1" hangingPunct="1"/>
            <a:r>
              <a:rPr lang="en-US" altLang="en-US" dirty="0">
                <a:ea typeface="ＭＳ Ｐゴシック" panose="020B0600070205080204" pitchFamily="34" charset="-128"/>
              </a:rPr>
              <a:t>You do have to do a little prep work (thinking) about how it will end up. For example, in the rightmost NP, I didn’t connect up the noun phrase until the PP was done so it could go in there.</a:t>
            </a:r>
          </a:p>
        </p:txBody>
      </p:sp>
    </p:spTree>
    <p:extLst>
      <p:ext uri="{BB962C8B-B14F-4D97-AF65-F5344CB8AC3E}">
        <p14:creationId xmlns:p14="http://schemas.microsoft.com/office/powerpoint/2010/main" val="2118104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B26631E8-ECE1-E64E-8CC5-4D2BE536ACC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64514" name="Rectangle 3">
            <a:extLst>
              <a:ext uri="{FF2B5EF4-FFF2-40B4-BE49-F238E27FC236}">
                <a16:creationId xmlns:a16="http://schemas.microsoft.com/office/drawing/2014/main" id="{11E62873-0395-C24C-8D0C-2B98600D9010}"/>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In my parse of this one:</a:t>
            </a:r>
          </a:p>
          <a:p>
            <a:pPr lvl="1" eaLnBrk="1" hangingPunct="1"/>
            <a:r>
              <a:rPr lang="en-US" altLang="en-US" dirty="0">
                <a:ea typeface="ＭＳ Ｐゴシック" panose="020B0600070205080204" pitchFamily="34" charset="-128"/>
              </a:rPr>
              <a:t>Note that I also like to keep the bottom of the tree even. I bring down the ones I haven’t used yet until it’s their turn to get connected up.</a:t>
            </a:r>
          </a:p>
        </p:txBody>
      </p:sp>
    </p:spTree>
    <p:extLst>
      <p:ext uri="{BB962C8B-B14F-4D97-AF65-F5344CB8AC3E}">
        <p14:creationId xmlns:p14="http://schemas.microsoft.com/office/powerpoint/2010/main" val="1576644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B26631E8-ECE1-E64E-8CC5-4D2BE536ACC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64514" name="Rectangle 3">
            <a:extLst>
              <a:ext uri="{FF2B5EF4-FFF2-40B4-BE49-F238E27FC236}">
                <a16:creationId xmlns:a16="http://schemas.microsoft.com/office/drawing/2014/main" id="{11E62873-0395-C24C-8D0C-2B98600D9010}"/>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Note that ambiguity has now shown up. The phrase </a:t>
            </a:r>
            <a:r>
              <a:rPr lang="en-US" altLang="en-US" i="1" dirty="0">
                <a:ea typeface="ＭＳ Ｐゴシック" panose="020B0600070205080204" pitchFamily="34" charset="-128"/>
              </a:rPr>
              <a:t>on the television</a:t>
            </a:r>
            <a:r>
              <a:rPr lang="en-US" altLang="en-US" dirty="0">
                <a:ea typeface="ＭＳ Ｐゴシック" panose="020B0600070205080204" pitchFamily="34" charset="-128"/>
              </a:rPr>
              <a:t> could be modifying </a:t>
            </a:r>
            <a:r>
              <a:rPr lang="en-US" altLang="en-US" i="1" dirty="0">
                <a:ea typeface="ＭＳ Ｐゴシック" panose="020B0600070205080204" pitchFamily="34" charset="-128"/>
              </a:rPr>
              <a:t>delivers</a:t>
            </a:r>
            <a:r>
              <a:rPr lang="en-US" altLang="en-US" dirty="0">
                <a:ea typeface="ＭＳ Ｐゴシック" panose="020B0600070205080204" pitchFamily="34" charset="-128"/>
              </a:rPr>
              <a:t> (as in the lecture is being delivered on TV), or it could modify </a:t>
            </a:r>
            <a:r>
              <a:rPr lang="en-US" altLang="en-US" i="1" dirty="0">
                <a:ea typeface="ＭＳ Ｐゴシック" panose="020B0600070205080204" pitchFamily="34" charset="-128"/>
              </a:rPr>
              <a:t>lecture</a:t>
            </a:r>
            <a:r>
              <a:rPr lang="en-US" altLang="en-US" dirty="0">
                <a:ea typeface="ＭＳ Ｐゴシック" panose="020B0600070205080204" pitchFamily="34" charset="-128"/>
              </a:rPr>
              <a:t> (Which lecture? The one on the television).</a:t>
            </a:r>
          </a:p>
          <a:p>
            <a:pPr eaLnBrk="1" hangingPunct="1"/>
            <a:r>
              <a:rPr lang="en-US" altLang="en-US" dirty="0">
                <a:ea typeface="ＭＳ Ｐゴシック" panose="020B0600070205080204" pitchFamily="34" charset="-128"/>
              </a:rPr>
              <a:t>Which version goes with my parse?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B26631E8-ECE1-E64E-8CC5-4D2BE536ACC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64514" name="Rectangle 3">
            <a:extLst>
              <a:ext uri="{FF2B5EF4-FFF2-40B4-BE49-F238E27FC236}">
                <a16:creationId xmlns:a16="http://schemas.microsoft.com/office/drawing/2014/main" id="{11E62873-0395-C24C-8D0C-2B98600D9010}"/>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Note that ambiguity has now shown up. The phrase </a:t>
            </a:r>
            <a:r>
              <a:rPr lang="en-US" altLang="en-US" i="1" dirty="0">
                <a:ea typeface="ＭＳ Ｐゴシック" panose="020B0600070205080204" pitchFamily="34" charset="-128"/>
              </a:rPr>
              <a:t>on the television</a:t>
            </a:r>
            <a:r>
              <a:rPr lang="en-US" altLang="en-US" dirty="0">
                <a:ea typeface="ＭＳ Ｐゴシック" panose="020B0600070205080204" pitchFamily="34" charset="-128"/>
              </a:rPr>
              <a:t> could be modifying </a:t>
            </a:r>
            <a:r>
              <a:rPr lang="en-US" altLang="en-US" i="1" dirty="0">
                <a:ea typeface="ＭＳ Ｐゴシック" panose="020B0600070205080204" pitchFamily="34" charset="-128"/>
              </a:rPr>
              <a:t>delivers</a:t>
            </a:r>
            <a:r>
              <a:rPr lang="en-US" altLang="en-US" dirty="0">
                <a:ea typeface="ＭＳ Ｐゴシック" panose="020B0600070205080204" pitchFamily="34" charset="-128"/>
              </a:rPr>
              <a:t> (as in the lecture is being delivered on TV), or it could modify </a:t>
            </a:r>
            <a:r>
              <a:rPr lang="en-US" altLang="en-US" i="1" dirty="0">
                <a:ea typeface="ＭＳ Ｐゴシック" panose="020B0600070205080204" pitchFamily="34" charset="-128"/>
              </a:rPr>
              <a:t>lecture</a:t>
            </a:r>
            <a:r>
              <a:rPr lang="en-US" altLang="en-US" dirty="0">
                <a:ea typeface="ＭＳ Ｐゴシック" panose="020B0600070205080204" pitchFamily="34" charset="-128"/>
              </a:rPr>
              <a:t> (Which lecture? The one on the television).</a:t>
            </a:r>
          </a:p>
          <a:p>
            <a:pPr eaLnBrk="1" hangingPunct="1"/>
            <a:r>
              <a:rPr lang="en-US" altLang="en-US" dirty="0">
                <a:ea typeface="ＭＳ Ｐゴシック" panose="020B0600070205080204" pitchFamily="34" charset="-128"/>
              </a:rPr>
              <a:t>Which version goes with my parse?</a:t>
            </a:r>
          </a:p>
          <a:p>
            <a:pPr lvl="1" eaLnBrk="1" hangingPunct="1"/>
            <a:r>
              <a:rPr lang="en-US" altLang="en-US" dirty="0">
                <a:ea typeface="ＭＳ Ｐゴシック" panose="020B0600070205080204" pitchFamily="34" charset="-128"/>
              </a:rPr>
              <a:t>In this case, it is in the NP, so it modifies the lecture.</a:t>
            </a:r>
          </a:p>
        </p:txBody>
      </p:sp>
    </p:spTree>
    <p:extLst>
      <p:ext uri="{BB962C8B-B14F-4D97-AF65-F5344CB8AC3E}">
        <p14:creationId xmlns:p14="http://schemas.microsoft.com/office/powerpoint/2010/main" val="638213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B26631E8-ECE1-E64E-8CC5-4D2BE536ACC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64514" name="Rectangle 3">
            <a:extLst>
              <a:ext uri="{FF2B5EF4-FFF2-40B4-BE49-F238E27FC236}">
                <a16:creationId xmlns:a16="http://schemas.microsoft.com/office/drawing/2014/main" id="{11E62873-0395-C24C-8D0C-2B98600D9010}"/>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This is the kind of thing that gets better with practice, so try these:</a:t>
            </a:r>
          </a:p>
          <a:p>
            <a:pPr lvl="1" eaLnBrk="1" hangingPunct="1"/>
            <a:r>
              <a:rPr lang="en-US" altLang="en-US" dirty="0">
                <a:ea typeface="ＭＳ Ｐゴシック" panose="020B0600070205080204" pitchFamily="34" charset="-128"/>
              </a:rPr>
              <a:t>The dog eats the cheese.</a:t>
            </a:r>
          </a:p>
          <a:p>
            <a:pPr lvl="1" eaLnBrk="1" hangingPunct="1"/>
            <a:r>
              <a:rPr lang="en-US" altLang="en-US" dirty="0">
                <a:ea typeface="ＭＳ Ｐゴシック" panose="020B0600070205080204" pitchFamily="34" charset="-128"/>
              </a:rPr>
              <a:t>The cow with the spots spies the moon.</a:t>
            </a:r>
          </a:p>
          <a:p>
            <a:pPr lvl="1" eaLnBrk="1" hangingPunct="1"/>
            <a:r>
              <a:rPr lang="en-US" altLang="en-US" dirty="0">
                <a:ea typeface="ＭＳ Ｐゴシック" panose="020B0600070205080204" pitchFamily="34" charset="-128"/>
              </a:rPr>
              <a:t>The tall player dunks the ball through the hoop.</a:t>
            </a:r>
          </a:p>
          <a:p>
            <a:pPr lvl="1" eaLnBrk="1" hangingPunct="1"/>
            <a:r>
              <a:rPr lang="en-US" altLang="en-US" dirty="0">
                <a:ea typeface="ＭＳ Ｐゴシック" panose="020B0600070205080204" pitchFamily="34" charset="-128"/>
              </a:rPr>
              <a:t>(Note that I generalized the word lists, but nothing about the grammar changes.)</a:t>
            </a:r>
          </a:p>
        </p:txBody>
      </p:sp>
    </p:spTree>
    <p:extLst>
      <p:ext uri="{BB962C8B-B14F-4D97-AF65-F5344CB8AC3E}">
        <p14:creationId xmlns:p14="http://schemas.microsoft.com/office/powerpoint/2010/main" val="2805538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B26631E8-ECE1-E64E-8CC5-4D2BE536ACC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pic>
        <p:nvPicPr>
          <p:cNvPr id="10" name="Content Placeholder 9">
            <a:extLst>
              <a:ext uri="{FF2B5EF4-FFF2-40B4-BE49-F238E27FC236}">
                <a16:creationId xmlns:a16="http://schemas.microsoft.com/office/drawing/2014/main" id="{97EC8CC9-A0E5-944B-B5ED-4C5D47653BB8}"/>
              </a:ext>
            </a:extLst>
          </p:cNvPr>
          <p:cNvPicPr>
            <a:picLocks noGrp="1" noChangeAspect="1"/>
          </p:cNvPicPr>
          <p:nvPr>
            <p:ph idx="1"/>
          </p:nvPr>
        </p:nvPicPr>
        <p:blipFill>
          <a:blip r:embed="rId3"/>
          <a:stretch>
            <a:fillRect/>
          </a:stretch>
        </p:blipFill>
        <p:spPr>
          <a:xfrm>
            <a:off x="8068" y="0"/>
            <a:ext cx="9135932" cy="6851949"/>
          </a:xfrm>
        </p:spPr>
      </p:pic>
    </p:spTree>
    <p:extLst>
      <p:ext uri="{BB962C8B-B14F-4D97-AF65-F5344CB8AC3E}">
        <p14:creationId xmlns:p14="http://schemas.microsoft.com/office/powerpoint/2010/main" val="1990280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B26631E8-ECE1-E64E-8CC5-4D2BE536ACC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pic>
        <p:nvPicPr>
          <p:cNvPr id="6" name="Content Placeholder 5">
            <a:extLst>
              <a:ext uri="{FF2B5EF4-FFF2-40B4-BE49-F238E27FC236}">
                <a16:creationId xmlns:a16="http://schemas.microsoft.com/office/drawing/2014/main" id="{E75A8BA2-AAFF-0D4B-BC2D-0DDEF14AE38C}"/>
              </a:ext>
            </a:extLst>
          </p:cNvPr>
          <p:cNvPicPr>
            <a:picLocks noGrp="1" noChangeAspect="1"/>
          </p:cNvPicPr>
          <p:nvPr>
            <p:ph idx="1"/>
          </p:nvPr>
        </p:nvPicPr>
        <p:blipFill>
          <a:blip r:embed="rId3"/>
          <a:stretch>
            <a:fillRect/>
          </a:stretch>
        </p:blipFill>
        <p:spPr>
          <a:xfrm>
            <a:off x="0" y="0"/>
            <a:ext cx="9144000" cy="6858000"/>
          </a:xfrm>
        </p:spPr>
      </p:pic>
    </p:spTree>
    <p:extLst>
      <p:ext uri="{BB962C8B-B14F-4D97-AF65-F5344CB8AC3E}">
        <p14:creationId xmlns:p14="http://schemas.microsoft.com/office/powerpoint/2010/main" val="4172259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B26631E8-ECE1-E64E-8CC5-4D2BE536ACC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64514" name="Rectangle 3">
            <a:extLst>
              <a:ext uri="{FF2B5EF4-FFF2-40B4-BE49-F238E27FC236}">
                <a16:creationId xmlns:a16="http://schemas.microsoft.com/office/drawing/2014/main" id="{11E62873-0395-C24C-8D0C-2B98600D9010}"/>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You can understand the position of the PP if you think of it as answering the question “which cow?” Having “with the spots” in the NP makes it the answer to that question.</a:t>
            </a:r>
          </a:p>
        </p:txBody>
      </p:sp>
    </p:spTree>
    <p:extLst>
      <p:ext uri="{BB962C8B-B14F-4D97-AF65-F5344CB8AC3E}">
        <p14:creationId xmlns:p14="http://schemas.microsoft.com/office/powerpoint/2010/main" val="144297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B26631E8-ECE1-E64E-8CC5-4D2BE536ACC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pic>
        <p:nvPicPr>
          <p:cNvPr id="6" name="Content Placeholder 5">
            <a:extLst>
              <a:ext uri="{FF2B5EF4-FFF2-40B4-BE49-F238E27FC236}">
                <a16:creationId xmlns:a16="http://schemas.microsoft.com/office/drawing/2014/main" id="{1286AEA6-5B42-7E4C-B1BE-550F4B01627B}"/>
              </a:ext>
            </a:extLst>
          </p:cNvPr>
          <p:cNvPicPr>
            <a:picLocks noGrp="1" noChangeAspect="1"/>
          </p:cNvPicPr>
          <p:nvPr>
            <p:ph idx="1"/>
          </p:nvPr>
        </p:nvPicPr>
        <p:blipFill>
          <a:blip r:embed="rId3"/>
          <a:stretch>
            <a:fillRect/>
          </a:stretch>
        </p:blipFill>
        <p:spPr>
          <a:xfrm>
            <a:off x="0" y="17929"/>
            <a:ext cx="9120094" cy="6840071"/>
          </a:xfrm>
        </p:spPr>
      </p:pic>
    </p:spTree>
    <p:extLst>
      <p:ext uri="{BB962C8B-B14F-4D97-AF65-F5344CB8AC3E}">
        <p14:creationId xmlns:p14="http://schemas.microsoft.com/office/powerpoint/2010/main" val="1269627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6582EF0-0593-9844-BF9C-3419E3C9059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Foundation</a:t>
            </a:r>
          </a:p>
        </p:txBody>
      </p:sp>
      <p:sp>
        <p:nvSpPr>
          <p:cNvPr id="20482" name="Rectangle 3">
            <a:extLst>
              <a:ext uri="{FF2B5EF4-FFF2-40B4-BE49-F238E27FC236}">
                <a16:creationId xmlns:a16="http://schemas.microsoft.com/office/drawing/2014/main" id="{666E328A-71BC-EA41-B44C-399DFDEF8E11}"/>
              </a:ext>
            </a:extLst>
          </p:cNvPr>
          <p:cNvSpPr>
            <a:spLocks noGrp="1" noChangeArrowheads="1"/>
          </p:cNvSpPr>
          <p:nvPr>
            <p:ph idx="1"/>
          </p:nvPr>
        </p:nvSpPr>
        <p:spPr/>
        <p:txBody>
          <a:bodyPr/>
          <a:lstStyle/>
          <a:p>
            <a:pPr eaLnBrk="1" hangingPunct="1">
              <a:lnSpc>
                <a:spcPct val="90000"/>
              </a:lnSpc>
            </a:pPr>
            <a:r>
              <a:rPr lang="en-US" altLang="en-US" sz="2400">
                <a:ea typeface="ＭＳ Ｐゴシック" panose="020B0600070205080204" pitchFamily="34" charset="-128"/>
              </a:rPr>
              <a:t>We will have two themes:</a:t>
            </a:r>
          </a:p>
          <a:p>
            <a:pPr eaLnBrk="1" hangingPunct="1">
              <a:lnSpc>
                <a:spcPct val="90000"/>
              </a:lnSpc>
            </a:pPr>
            <a:r>
              <a:rPr lang="en-US" altLang="en-US" sz="2400">
                <a:ea typeface="ＭＳ Ｐゴシック" panose="020B0600070205080204" pitchFamily="34" charset="-128"/>
              </a:rPr>
              <a:t>Grammars can be developed at every level.</a:t>
            </a:r>
          </a:p>
          <a:p>
            <a:pPr lvl="1" eaLnBrk="1" hangingPunct="1">
              <a:lnSpc>
                <a:spcPct val="90000"/>
              </a:lnSpc>
            </a:pPr>
            <a:r>
              <a:rPr lang="en-US" altLang="en-US" sz="2000">
                <a:ea typeface="ＭＳ Ｐゴシック" panose="020B0600070205080204" pitchFamily="34" charset="-128"/>
              </a:rPr>
              <a:t> A grammar has two parts:</a:t>
            </a:r>
          </a:p>
          <a:p>
            <a:pPr lvl="2" eaLnBrk="1" hangingPunct="1">
              <a:lnSpc>
                <a:spcPct val="90000"/>
              </a:lnSpc>
            </a:pPr>
            <a:r>
              <a:rPr lang="en-US" altLang="en-US" sz="1800">
                <a:ea typeface="ＭＳ Ｐゴシック" panose="020B0600070205080204" pitchFamily="34" charset="-128"/>
              </a:rPr>
              <a:t>A set of elements.</a:t>
            </a:r>
          </a:p>
          <a:p>
            <a:pPr lvl="2" eaLnBrk="1" hangingPunct="1">
              <a:lnSpc>
                <a:spcPct val="90000"/>
              </a:lnSpc>
            </a:pPr>
            <a:r>
              <a:rPr lang="en-US" altLang="en-US" sz="1800">
                <a:ea typeface="ＭＳ Ｐゴシック" panose="020B0600070205080204" pitchFamily="34" charset="-128"/>
              </a:rPr>
              <a:t>Rules for combining those elements.</a:t>
            </a:r>
          </a:p>
          <a:p>
            <a:pPr lvl="1" eaLnBrk="1" hangingPunct="1">
              <a:lnSpc>
                <a:spcPct val="90000"/>
              </a:lnSpc>
            </a:pPr>
            <a:r>
              <a:rPr lang="en-US" altLang="en-US" sz="2000">
                <a:ea typeface="ＭＳ Ｐゴシック" panose="020B0600070205080204" pitchFamily="34" charset="-128"/>
              </a:rPr>
              <a:t>We will see how far we can get working out grammars for each step of the comprehension process.</a:t>
            </a:r>
          </a:p>
          <a:p>
            <a:pPr eaLnBrk="1" hangingPunct="1">
              <a:lnSpc>
                <a:spcPct val="90000"/>
              </a:lnSpc>
            </a:pPr>
            <a:r>
              <a:rPr lang="en-US" altLang="en-US" sz="2400">
                <a:ea typeface="ＭＳ Ｐゴシック" panose="020B0600070205080204" pitchFamily="34" charset="-128"/>
              </a:rPr>
              <a:t>Ambiguity is a common feature of language. We will need to come up with a way to deal with ambiguity. Two approaches:</a:t>
            </a:r>
          </a:p>
          <a:p>
            <a:pPr lvl="1" eaLnBrk="1" hangingPunct="1">
              <a:lnSpc>
                <a:spcPct val="90000"/>
              </a:lnSpc>
            </a:pPr>
            <a:r>
              <a:rPr lang="en-US" altLang="en-US" sz="2000">
                <a:ea typeface="ＭＳ Ｐゴシック" panose="020B0600070205080204" pitchFamily="34" charset="-128"/>
              </a:rPr>
              <a:t>Brute force: Try all solutions.</a:t>
            </a:r>
          </a:p>
          <a:p>
            <a:pPr lvl="1" eaLnBrk="1" hangingPunct="1">
              <a:lnSpc>
                <a:spcPct val="90000"/>
              </a:lnSpc>
            </a:pPr>
            <a:r>
              <a:rPr lang="en-US" altLang="en-US" sz="2000">
                <a:ea typeface="ＭＳ Ｐゴシック" panose="020B0600070205080204" pitchFamily="34" charset="-128"/>
              </a:rPr>
              <a:t>Heuristics: Make a guess and go with it.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B26631E8-ECE1-E64E-8CC5-4D2BE536ACC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64514" name="Rectangle 3">
            <a:extLst>
              <a:ext uri="{FF2B5EF4-FFF2-40B4-BE49-F238E27FC236}">
                <a16:creationId xmlns:a16="http://schemas.microsoft.com/office/drawing/2014/main" id="{11E62873-0395-C24C-8D0C-2B98600D9010}"/>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The trick on this one is where to put “through the hoop.” It’s not modifying the ball (“the ball through the hoop” is not a kind of ball). So, it is part of the VP to modify “dunks.”</a:t>
            </a:r>
          </a:p>
        </p:txBody>
      </p:sp>
    </p:spTree>
    <p:extLst>
      <p:ext uri="{BB962C8B-B14F-4D97-AF65-F5344CB8AC3E}">
        <p14:creationId xmlns:p14="http://schemas.microsoft.com/office/powerpoint/2010/main" val="1661580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4B8FD51A-C59C-BE41-A176-7CA35D1EEE2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66562" name="Rectangle 3">
            <a:extLst>
              <a:ext uri="{FF2B5EF4-FFF2-40B4-BE49-F238E27FC236}">
                <a16:creationId xmlns:a16="http://schemas.microsoft.com/office/drawing/2014/main" id="{E60622BB-CCBB-C54F-99A8-025C3499C009}"/>
              </a:ext>
            </a:extLst>
          </p:cNvPr>
          <p:cNvSpPr>
            <a:spLocks noGrp="1" noChangeArrowheads="1"/>
          </p:cNvSpPr>
          <p:nvPr>
            <p:ph idx="1"/>
          </p:nvPr>
        </p:nvSpPr>
        <p:spPr/>
        <p:txBody>
          <a:bodyPr/>
          <a:lstStyle/>
          <a:p>
            <a:pPr eaLnBrk="1" hangingPunct="1"/>
            <a:r>
              <a:rPr lang="en-US" altLang="en-US" sz="2800">
                <a:ea typeface="ＭＳ Ｐゴシック" panose="020B0600070205080204" pitchFamily="34" charset="-128"/>
              </a:rPr>
              <a:t>Problems for phrase structure grammars:</a:t>
            </a:r>
          </a:p>
          <a:p>
            <a:pPr lvl="1" eaLnBrk="1" hangingPunct="1"/>
            <a:r>
              <a:rPr lang="en-US" altLang="en-US" sz="2400">
                <a:ea typeface="ＭＳ Ｐゴシック" panose="020B0600070205080204" pitchFamily="34" charset="-128"/>
              </a:rPr>
              <a:t>Particle movement: Some verbs have a particle included with them (</a:t>
            </a:r>
            <a:r>
              <a:rPr lang="en-US" altLang="en-US" sz="2400" i="1">
                <a:ea typeface="ＭＳ Ｐゴシック" panose="020B0600070205080204" pitchFamily="34" charset="-128"/>
              </a:rPr>
              <a:t>phone up</a:t>
            </a:r>
            <a:r>
              <a:rPr lang="en-US" altLang="en-US" sz="2400">
                <a:ea typeface="ＭＳ Ｐゴシック" panose="020B0600070205080204" pitchFamily="34" charset="-128"/>
              </a:rPr>
              <a:t>, </a:t>
            </a:r>
            <a:r>
              <a:rPr lang="en-US" altLang="en-US" sz="2400" i="1">
                <a:ea typeface="ＭＳ Ｐゴシック" panose="020B0600070205080204" pitchFamily="34" charset="-128"/>
              </a:rPr>
              <a:t>look up</a:t>
            </a:r>
            <a:r>
              <a:rPr lang="en-US" altLang="en-US" sz="2400">
                <a:ea typeface="ＭＳ Ｐゴシック" panose="020B0600070205080204" pitchFamily="34" charset="-128"/>
              </a:rPr>
              <a:t>). This can be detached from the verb.</a:t>
            </a:r>
          </a:p>
          <a:p>
            <a:pPr lvl="2" eaLnBrk="1" hangingPunct="1"/>
            <a:r>
              <a:rPr lang="en-US" altLang="en-US" sz="2000" i="1">
                <a:ea typeface="ＭＳ Ｐゴシック" panose="020B0600070205080204" pitchFamily="34" charset="-128"/>
              </a:rPr>
              <a:t>John looked up the address.</a:t>
            </a:r>
          </a:p>
          <a:p>
            <a:pPr lvl="2" eaLnBrk="1" hangingPunct="1"/>
            <a:r>
              <a:rPr lang="en-US" altLang="en-US" sz="2000" i="1">
                <a:ea typeface="ＭＳ Ｐゴシック" panose="020B0600070205080204" pitchFamily="34" charset="-128"/>
              </a:rPr>
              <a:t>John looked the address up.</a:t>
            </a:r>
            <a:endParaRPr lang="en-US" altLang="en-US" sz="2000">
              <a:ea typeface="ＭＳ Ｐゴシック" panose="020B0600070205080204" pitchFamily="34" charset="-128"/>
            </a:endParaRPr>
          </a:p>
          <a:p>
            <a:pPr lvl="1" eaLnBrk="1" hangingPunct="1"/>
            <a:r>
              <a:rPr lang="en-US" altLang="en-US" sz="2400">
                <a:ea typeface="ＭＳ Ｐゴシック" panose="020B0600070205080204" pitchFamily="34" charset="-128"/>
              </a:rPr>
              <a:t>Phrase structure grammars can</a:t>
            </a:r>
            <a:r>
              <a:rPr lang="fr-FR" altLang="ja-JP" sz="2400">
                <a:ea typeface="ＭＳ Ｐゴシック" panose="020B0600070205080204" pitchFamily="34" charset="-128"/>
              </a:rPr>
              <a:t>’</a:t>
            </a:r>
            <a:r>
              <a:rPr lang="en-US" altLang="ja-JP" sz="2400">
                <a:ea typeface="ＭＳ Ｐゴシック" panose="020B0600070205080204" pitchFamily="34" charset="-128"/>
              </a:rPr>
              <a:t>t handle this. How can part of the verb go in various places?</a:t>
            </a:r>
            <a:endParaRPr lang="en-US" altLang="en-US" sz="2400">
              <a:ea typeface="ＭＳ Ｐゴシック" panose="020B0600070205080204"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9AF00F88-5332-8142-82B6-A9D78B2E6D0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68610" name="Rectangle 3">
            <a:extLst>
              <a:ext uri="{FF2B5EF4-FFF2-40B4-BE49-F238E27FC236}">
                <a16:creationId xmlns:a16="http://schemas.microsoft.com/office/drawing/2014/main" id="{81D56FE3-5AB9-2149-9563-DA5BA3DEE408}"/>
              </a:ext>
            </a:extLst>
          </p:cNvPr>
          <p:cNvSpPr>
            <a:spLocks noGrp="1" noChangeArrowheads="1"/>
          </p:cNvSpPr>
          <p:nvPr>
            <p:ph idx="1"/>
          </p:nvPr>
        </p:nvSpPr>
        <p:spPr/>
        <p:txBody>
          <a:bodyPr/>
          <a:lstStyle/>
          <a:p>
            <a:pPr eaLnBrk="1" hangingPunct="1"/>
            <a:r>
              <a:rPr lang="en-US" altLang="en-US" sz="2800">
                <a:ea typeface="ＭＳ Ｐゴシック" panose="020B0600070205080204" pitchFamily="34" charset="-128"/>
              </a:rPr>
              <a:t>Problems for phrase structure grammars:</a:t>
            </a:r>
          </a:p>
          <a:p>
            <a:pPr lvl="1" eaLnBrk="1" hangingPunct="1"/>
            <a:r>
              <a:rPr lang="en-US" altLang="en-US" sz="2400">
                <a:ea typeface="ＭＳ Ｐゴシック" panose="020B0600070205080204" pitchFamily="34" charset="-128"/>
              </a:rPr>
              <a:t>Some other things that language does that would be nice to capture in grammar:</a:t>
            </a:r>
          </a:p>
          <a:p>
            <a:pPr lvl="2" eaLnBrk="1" hangingPunct="1"/>
            <a:r>
              <a:rPr lang="en-US" altLang="en-US" sz="2000">
                <a:ea typeface="ＭＳ Ｐゴシック" panose="020B0600070205080204" pitchFamily="34" charset="-128"/>
              </a:rPr>
              <a:t>Two sentences with very different surface structures can have similar meanings.</a:t>
            </a:r>
          </a:p>
          <a:p>
            <a:pPr lvl="3" eaLnBrk="1" hangingPunct="1"/>
            <a:r>
              <a:rPr lang="en-US" altLang="en-US" sz="1800" i="1">
                <a:ea typeface="ＭＳ Ｐゴシック" panose="020B0600070205080204" pitchFamily="34" charset="-128"/>
              </a:rPr>
              <a:t>Arlene is playing the tuba</a:t>
            </a:r>
            <a:r>
              <a:rPr lang="en-US" altLang="en-US" sz="1800">
                <a:ea typeface="ＭＳ Ｐゴシック" panose="020B0600070205080204" pitchFamily="34" charset="-128"/>
              </a:rPr>
              <a:t>.</a:t>
            </a:r>
          </a:p>
          <a:p>
            <a:pPr lvl="3" eaLnBrk="1" hangingPunct="1"/>
            <a:r>
              <a:rPr lang="en-US" altLang="en-US" sz="1800" i="1">
                <a:ea typeface="ＭＳ Ｐゴシック" panose="020B0600070205080204" pitchFamily="34" charset="-128"/>
              </a:rPr>
              <a:t>The tuba is being played by Arlene</a:t>
            </a:r>
            <a:r>
              <a:rPr lang="en-US" altLang="en-US" sz="1800">
                <a:ea typeface="ＭＳ Ｐゴシック" panose="020B0600070205080204" pitchFamily="34" charset="-128"/>
              </a:rPr>
              <a:t>.</a:t>
            </a:r>
          </a:p>
          <a:p>
            <a:pPr lvl="2" eaLnBrk="1" hangingPunct="1"/>
            <a:r>
              <a:rPr lang="en-US" altLang="en-US" sz="2000">
                <a:ea typeface="ＭＳ Ｐゴシック" panose="020B0600070205080204" pitchFamily="34" charset="-128"/>
              </a:rPr>
              <a:t>One sentence is active, one is passive, but they mean the same thing. It would be nice if our grammar captured the fact that there is a relationship between these two sentences.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D152D8C6-B787-8D4C-A686-FD8912488C9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70658" name="Rectangle 3">
            <a:extLst>
              <a:ext uri="{FF2B5EF4-FFF2-40B4-BE49-F238E27FC236}">
                <a16:creationId xmlns:a16="http://schemas.microsoft.com/office/drawing/2014/main" id="{8EE7B6D2-7079-A447-8664-32678AB9B711}"/>
              </a:ext>
            </a:extLst>
          </p:cNvPr>
          <p:cNvSpPr>
            <a:spLocks noGrp="1" noChangeArrowheads="1"/>
          </p:cNvSpPr>
          <p:nvPr>
            <p:ph idx="1"/>
          </p:nvPr>
        </p:nvSpPr>
        <p:spPr/>
        <p:txBody>
          <a:bodyPr/>
          <a:lstStyle/>
          <a:p>
            <a:pPr eaLnBrk="1" hangingPunct="1"/>
            <a:r>
              <a:rPr lang="en-US" altLang="en-US" sz="2800">
                <a:ea typeface="ＭＳ Ｐゴシック" panose="020B0600070205080204" pitchFamily="34" charset="-128"/>
              </a:rPr>
              <a:t>Problems for phrase structure grammars:</a:t>
            </a:r>
          </a:p>
          <a:p>
            <a:pPr lvl="1" eaLnBrk="1" hangingPunct="1"/>
            <a:r>
              <a:rPr lang="en-US" altLang="en-US" sz="2400">
                <a:ea typeface="ＭＳ Ｐゴシック" panose="020B0600070205080204" pitchFamily="34" charset="-128"/>
              </a:rPr>
              <a:t>Some other things that language does that would be nice to capture in grammar:</a:t>
            </a:r>
          </a:p>
          <a:p>
            <a:pPr lvl="2" eaLnBrk="1" hangingPunct="1"/>
            <a:r>
              <a:rPr lang="en-US" altLang="en-US" sz="2000">
                <a:ea typeface="ＭＳ Ｐゴシック" panose="020B0600070205080204" pitchFamily="34" charset="-128"/>
              </a:rPr>
              <a:t>One sentence can have two very different meanings:</a:t>
            </a:r>
          </a:p>
          <a:p>
            <a:pPr lvl="3" eaLnBrk="1" hangingPunct="1"/>
            <a:r>
              <a:rPr lang="en-US" altLang="en-US" sz="1800" i="1">
                <a:ea typeface="ＭＳ Ｐゴシック" panose="020B0600070205080204" pitchFamily="34" charset="-128"/>
              </a:rPr>
              <a:t>Flying planes can be dangerous</a:t>
            </a:r>
            <a:r>
              <a:rPr lang="en-US" altLang="en-US" sz="1800">
                <a:ea typeface="ＭＳ Ｐゴシック" panose="020B0600070205080204" pitchFamily="34" charset="-128"/>
              </a:rPr>
              <a:t>.</a:t>
            </a:r>
          </a:p>
          <a:p>
            <a:pPr lvl="2" eaLnBrk="1" hangingPunct="1"/>
            <a:r>
              <a:rPr lang="en-US" altLang="en-US" sz="2000">
                <a:ea typeface="ＭＳ Ｐゴシック" panose="020B0600070205080204" pitchFamily="34" charset="-128"/>
              </a:rPr>
              <a:t>It would be nice if our grammar could capture this phenomenon as well.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3D6F7352-BE38-1247-B436-C7D3E035BAD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72706" name="Rectangle 3">
            <a:extLst>
              <a:ext uri="{FF2B5EF4-FFF2-40B4-BE49-F238E27FC236}">
                <a16:creationId xmlns:a16="http://schemas.microsoft.com/office/drawing/2014/main" id="{3ABDE4DC-74D6-624E-8387-5064D2F9AE27}"/>
              </a:ext>
            </a:extLst>
          </p:cNvPr>
          <p:cNvSpPr>
            <a:spLocks noGrp="1" noChangeArrowheads="1"/>
          </p:cNvSpPr>
          <p:nvPr>
            <p:ph idx="1"/>
          </p:nvPr>
        </p:nvSpPr>
        <p:spPr/>
        <p:txBody>
          <a:bodyPr/>
          <a:lstStyle/>
          <a:p>
            <a:pPr eaLnBrk="1" hangingPunct="1"/>
            <a:r>
              <a:rPr lang="en-US" altLang="en-US" sz="2400">
                <a:ea typeface="ＭＳ Ｐゴシック" panose="020B0600070205080204" pitchFamily="34" charset="-128"/>
              </a:rPr>
              <a:t>Transformational grammars: Chomsky proposed transformational grammars to improve upon phrase structure grammars. He made three changes:</a:t>
            </a:r>
          </a:p>
          <a:p>
            <a:pPr lvl="1" eaLnBrk="1" hangingPunct="1"/>
            <a:r>
              <a:rPr lang="en-US" altLang="en-US" sz="2000">
                <a:ea typeface="ＭＳ Ｐゴシック" panose="020B0600070205080204" pitchFamily="34" charset="-128"/>
              </a:rPr>
              <a:t>Include a deep structure. Between the surface structure (what is actually produced) and the thoughts that you are trying to convey, there</a:t>
            </a:r>
            <a:r>
              <a:rPr lang="fr-FR" altLang="ja-JP" sz="2000">
                <a:ea typeface="ＭＳ Ｐゴシック" panose="020B0600070205080204" pitchFamily="34" charset="-128"/>
              </a:rPr>
              <a:t>’</a:t>
            </a:r>
            <a:r>
              <a:rPr lang="en-US" altLang="ja-JP" sz="2000">
                <a:ea typeface="ＭＳ Ｐゴシック" panose="020B0600070205080204" pitchFamily="34" charset="-128"/>
              </a:rPr>
              <a:t>s an intermediate step in the development of a sentence plan (the deep structure). This solves the problem of different sentences meaning the same thing (same deep structure) and one sentence meaning more than one thing (different deep structures).</a:t>
            </a:r>
            <a:endParaRPr lang="en-US" altLang="en-US" sz="2000">
              <a:ea typeface="ＭＳ Ｐゴシック" panose="020B0600070205080204"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94602C4A-0A6E-9C4E-B0A4-33BD8E6E399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74754" name="Rectangle 3">
            <a:extLst>
              <a:ext uri="{FF2B5EF4-FFF2-40B4-BE49-F238E27FC236}">
                <a16:creationId xmlns:a16="http://schemas.microsoft.com/office/drawing/2014/main" id="{B953AE2B-D287-1642-BE5C-4298BA2E9107}"/>
              </a:ext>
            </a:extLst>
          </p:cNvPr>
          <p:cNvSpPr>
            <a:spLocks noGrp="1" noChangeArrowheads="1"/>
          </p:cNvSpPr>
          <p:nvPr>
            <p:ph idx="1"/>
          </p:nvPr>
        </p:nvSpPr>
        <p:spPr/>
        <p:txBody>
          <a:bodyPr/>
          <a:lstStyle/>
          <a:p>
            <a:pPr eaLnBrk="1" hangingPunct="1"/>
            <a:r>
              <a:rPr lang="en-US" altLang="en-US" sz="2400">
                <a:ea typeface="ＭＳ Ｐゴシック" panose="020B0600070205080204" pitchFamily="34" charset="-128"/>
              </a:rPr>
              <a:t>Changes to make transformational grammar:</a:t>
            </a:r>
          </a:p>
          <a:p>
            <a:pPr lvl="1" eaLnBrk="1" hangingPunct="1"/>
            <a:r>
              <a:rPr lang="en-US" altLang="en-US" sz="2000">
                <a:ea typeface="ＭＳ Ｐゴシック" panose="020B0600070205080204" pitchFamily="34" charset="-128"/>
              </a:rPr>
              <a:t>Introduce transformation rules (hence the name of the grammar). These rules allow you to take a phrase marker (the deep structure) and move the parts around to create a surface structure. Transformation rules control this process. This lets you deal with particle movement. The particle is attached in the deep structure, but a transformation rule lets you move it if you want to. (To make these work, we have to allow the left side of our rewrite rules to have more than one element.)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2A1E5A22-95A2-A64C-A3D5-68F4DA45697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76802" name="Rectangle 3">
            <a:extLst>
              <a:ext uri="{FF2B5EF4-FFF2-40B4-BE49-F238E27FC236}">
                <a16:creationId xmlns:a16="http://schemas.microsoft.com/office/drawing/2014/main" id="{FE6CFC35-246E-994B-BC0A-D4FB9639364F}"/>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The steps in transformational grammar:</a:t>
            </a:r>
          </a:p>
        </p:txBody>
      </p:sp>
      <p:sp>
        <p:nvSpPr>
          <p:cNvPr id="76803" name="Rectangle 4">
            <a:extLst>
              <a:ext uri="{FF2B5EF4-FFF2-40B4-BE49-F238E27FC236}">
                <a16:creationId xmlns:a16="http://schemas.microsoft.com/office/drawing/2014/main" id="{78C7FAF9-8D92-F845-ADB3-DC953A24D62A}"/>
              </a:ext>
            </a:extLst>
          </p:cNvPr>
          <p:cNvSpPr>
            <a:spLocks noChangeArrowheads="1"/>
          </p:cNvSpPr>
          <p:nvPr/>
        </p:nvSpPr>
        <p:spPr bwMode="auto">
          <a:xfrm>
            <a:off x="4419600" y="3048000"/>
            <a:ext cx="3733800" cy="533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Phrase structure rules</a:t>
            </a:r>
          </a:p>
        </p:txBody>
      </p:sp>
      <p:sp>
        <p:nvSpPr>
          <p:cNvPr id="76804" name="Rectangle 6">
            <a:extLst>
              <a:ext uri="{FF2B5EF4-FFF2-40B4-BE49-F238E27FC236}">
                <a16:creationId xmlns:a16="http://schemas.microsoft.com/office/drawing/2014/main" id="{8A19D611-0D3E-F24F-95C7-D38C141C7C75}"/>
              </a:ext>
            </a:extLst>
          </p:cNvPr>
          <p:cNvSpPr>
            <a:spLocks noChangeArrowheads="1"/>
          </p:cNvSpPr>
          <p:nvPr/>
        </p:nvSpPr>
        <p:spPr bwMode="auto">
          <a:xfrm>
            <a:off x="4419600" y="3733800"/>
            <a:ext cx="3733800" cy="533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Lexical insertion rules</a:t>
            </a:r>
          </a:p>
        </p:txBody>
      </p:sp>
      <p:sp>
        <p:nvSpPr>
          <p:cNvPr id="76805" name="Rectangle 7">
            <a:extLst>
              <a:ext uri="{FF2B5EF4-FFF2-40B4-BE49-F238E27FC236}">
                <a16:creationId xmlns:a16="http://schemas.microsoft.com/office/drawing/2014/main" id="{901FF4BC-38ED-8B44-992C-4869F55B41A1}"/>
              </a:ext>
            </a:extLst>
          </p:cNvPr>
          <p:cNvSpPr>
            <a:spLocks noChangeArrowheads="1"/>
          </p:cNvSpPr>
          <p:nvPr/>
        </p:nvSpPr>
        <p:spPr bwMode="auto">
          <a:xfrm>
            <a:off x="4419600" y="4495800"/>
            <a:ext cx="3733800" cy="533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Transformation rules</a:t>
            </a:r>
          </a:p>
        </p:txBody>
      </p:sp>
      <p:sp>
        <p:nvSpPr>
          <p:cNvPr id="76806" name="Rectangle 8">
            <a:extLst>
              <a:ext uri="{FF2B5EF4-FFF2-40B4-BE49-F238E27FC236}">
                <a16:creationId xmlns:a16="http://schemas.microsoft.com/office/drawing/2014/main" id="{E1C1C039-698D-E54F-AC24-2CCCE3390961}"/>
              </a:ext>
            </a:extLst>
          </p:cNvPr>
          <p:cNvSpPr>
            <a:spLocks noChangeArrowheads="1"/>
          </p:cNvSpPr>
          <p:nvPr/>
        </p:nvSpPr>
        <p:spPr bwMode="auto">
          <a:xfrm>
            <a:off x="4419600" y="5181600"/>
            <a:ext cx="3733800" cy="533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Morpho-phonological rules</a:t>
            </a:r>
          </a:p>
        </p:txBody>
      </p:sp>
      <p:sp>
        <p:nvSpPr>
          <p:cNvPr id="76807" name="Line 9">
            <a:extLst>
              <a:ext uri="{FF2B5EF4-FFF2-40B4-BE49-F238E27FC236}">
                <a16:creationId xmlns:a16="http://schemas.microsoft.com/office/drawing/2014/main" id="{7BB9ED15-6A0F-7C4C-B5C6-DD507253B339}"/>
              </a:ext>
            </a:extLst>
          </p:cNvPr>
          <p:cNvSpPr>
            <a:spLocks noChangeShapeType="1"/>
          </p:cNvSpPr>
          <p:nvPr/>
        </p:nvSpPr>
        <p:spPr bwMode="auto">
          <a:xfrm>
            <a:off x="6248400" y="3581400"/>
            <a:ext cx="0" cy="1524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08" name="Line 10">
            <a:extLst>
              <a:ext uri="{FF2B5EF4-FFF2-40B4-BE49-F238E27FC236}">
                <a16:creationId xmlns:a16="http://schemas.microsoft.com/office/drawing/2014/main" id="{2C573256-24EC-4645-85B4-1F048B358711}"/>
              </a:ext>
            </a:extLst>
          </p:cNvPr>
          <p:cNvSpPr>
            <a:spLocks noChangeShapeType="1"/>
          </p:cNvSpPr>
          <p:nvPr/>
        </p:nvSpPr>
        <p:spPr bwMode="auto">
          <a:xfrm>
            <a:off x="6286500" y="5029200"/>
            <a:ext cx="0" cy="1524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09" name="Text Box 13">
            <a:extLst>
              <a:ext uri="{FF2B5EF4-FFF2-40B4-BE49-F238E27FC236}">
                <a16:creationId xmlns:a16="http://schemas.microsoft.com/office/drawing/2014/main" id="{3B67D6C8-41B1-B342-929F-E27FB468A871}"/>
              </a:ext>
            </a:extLst>
          </p:cNvPr>
          <p:cNvSpPr txBox="1">
            <a:spLocks noChangeArrowheads="1"/>
          </p:cNvSpPr>
          <p:nvPr/>
        </p:nvSpPr>
        <p:spPr bwMode="auto">
          <a:xfrm>
            <a:off x="1752600" y="3048000"/>
            <a:ext cx="245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(Construct trees)</a:t>
            </a:r>
          </a:p>
        </p:txBody>
      </p:sp>
      <p:sp>
        <p:nvSpPr>
          <p:cNvPr id="76810" name="Text Box 14">
            <a:extLst>
              <a:ext uri="{FF2B5EF4-FFF2-40B4-BE49-F238E27FC236}">
                <a16:creationId xmlns:a16="http://schemas.microsoft.com/office/drawing/2014/main" id="{14AC75B3-FECD-F84C-A001-C1C312893565}"/>
              </a:ext>
            </a:extLst>
          </p:cNvPr>
          <p:cNvSpPr txBox="1">
            <a:spLocks noChangeArrowheads="1"/>
          </p:cNvSpPr>
          <p:nvPr/>
        </p:nvSpPr>
        <p:spPr bwMode="auto">
          <a:xfrm>
            <a:off x="1752600" y="3733800"/>
            <a:ext cx="182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(Add words)</a:t>
            </a:r>
          </a:p>
        </p:txBody>
      </p:sp>
      <p:sp>
        <p:nvSpPr>
          <p:cNvPr id="76811" name="Text Box 15">
            <a:extLst>
              <a:ext uri="{FF2B5EF4-FFF2-40B4-BE49-F238E27FC236}">
                <a16:creationId xmlns:a16="http://schemas.microsoft.com/office/drawing/2014/main" id="{77E1FFC2-6541-0C45-80B5-E7AB0A7CE8D2}"/>
              </a:ext>
            </a:extLst>
          </p:cNvPr>
          <p:cNvSpPr txBox="1">
            <a:spLocks noChangeArrowheads="1"/>
          </p:cNvSpPr>
          <p:nvPr/>
        </p:nvSpPr>
        <p:spPr bwMode="auto">
          <a:xfrm>
            <a:off x="838200" y="4114800"/>
            <a:ext cx="218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Deep structure</a:t>
            </a:r>
          </a:p>
        </p:txBody>
      </p:sp>
      <p:sp>
        <p:nvSpPr>
          <p:cNvPr id="76812" name="Text Box 16">
            <a:extLst>
              <a:ext uri="{FF2B5EF4-FFF2-40B4-BE49-F238E27FC236}">
                <a16:creationId xmlns:a16="http://schemas.microsoft.com/office/drawing/2014/main" id="{BE0F0110-5818-684A-A9D7-7E79A44913A1}"/>
              </a:ext>
            </a:extLst>
          </p:cNvPr>
          <p:cNvSpPr txBox="1">
            <a:spLocks noChangeArrowheads="1"/>
          </p:cNvSpPr>
          <p:nvPr/>
        </p:nvSpPr>
        <p:spPr bwMode="auto">
          <a:xfrm>
            <a:off x="1752600" y="5181600"/>
            <a:ext cx="186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(Pronounce)</a:t>
            </a:r>
          </a:p>
        </p:txBody>
      </p:sp>
      <p:sp>
        <p:nvSpPr>
          <p:cNvPr id="76813" name="Text Box 17">
            <a:extLst>
              <a:ext uri="{FF2B5EF4-FFF2-40B4-BE49-F238E27FC236}">
                <a16:creationId xmlns:a16="http://schemas.microsoft.com/office/drawing/2014/main" id="{31DDDDBF-311B-3F4A-B395-3948356C9A68}"/>
              </a:ext>
            </a:extLst>
          </p:cNvPr>
          <p:cNvSpPr txBox="1">
            <a:spLocks noChangeArrowheads="1"/>
          </p:cNvSpPr>
          <p:nvPr/>
        </p:nvSpPr>
        <p:spPr bwMode="auto">
          <a:xfrm>
            <a:off x="838200" y="5562600"/>
            <a:ext cx="250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Surface structure</a:t>
            </a:r>
          </a:p>
        </p:txBody>
      </p:sp>
      <p:sp>
        <p:nvSpPr>
          <p:cNvPr id="76814" name="Line 18">
            <a:extLst>
              <a:ext uri="{FF2B5EF4-FFF2-40B4-BE49-F238E27FC236}">
                <a16:creationId xmlns:a16="http://schemas.microsoft.com/office/drawing/2014/main" id="{D9975C43-0914-7548-885E-9F8F53FC547A}"/>
              </a:ext>
            </a:extLst>
          </p:cNvPr>
          <p:cNvSpPr>
            <a:spLocks noChangeShapeType="1"/>
          </p:cNvSpPr>
          <p:nvPr/>
        </p:nvSpPr>
        <p:spPr bwMode="auto">
          <a:xfrm>
            <a:off x="6248400" y="42672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15" name="Line 19">
            <a:extLst>
              <a:ext uri="{FF2B5EF4-FFF2-40B4-BE49-F238E27FC236}">
                <a16:creationId xmlns:a16="http://schemas.microsoft.com/office/drawing/2014/main" id="{624BCE95-08B2-954B-8241-4EAE6736A964}"/>
              </a:ext>
            </a:extLst>
          </p:cNvPr>
          <p:cNvSpPr>
            <a:spLocks noChangeShapeType="1"/>
          </p:cNvSpPr>
          <p:nvPr/>
        </p:nvSpPr>
        <p:spPr bwMode="auto">
          <a:xfrm>
            <a:off x="2971800" y="4419600"/>
            <a:ext cx="2895600"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16" name="Line 20">
            <a:extLst>
              <a:ext uri="{FF2B5EF4-FFF2-40B4-BE49-F238E27FC236}">
                <a16:creationId xmlns:a16="http://schemas.microsoft.com/office/drawing/2014/main" id="{BC0C4599-B051-234C-B1F7-C179D32DC351}"/>
              </a:ext>
            </a:extLst>
          </p:cNvPr>
          <p:cNvSpPr>
            <a:spLocks noChangeShapeType="1"/>
          </p:cNvSpPr>
          <p:nvPr/>
        </p:nvSpPr>
        <p:spPr bwMode="auto">
          <a:xfrm>
            <a:off x="6248400" y="57150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17" name="Line 21">
            <a:extLst>
              <a:ext uri="{FF2B5EF4-FFF2-40B4-BE49-F238E27FC236}">
                <a16:creationId xmlns:a16="http://schemas.microsoft.com/office/drawing/2014/main" id="{F65C315D-73B9-C344-90EA-DB67C754517C}"/>
              </a:ext>
            </a:extLst>
          </p:cNvPr>
          <p:cNvSpPr>
            <a:spLocks noChangeShapeType="1"/>
          </p:cNvSpPr>
          <p:nvPr/>
        </p:nvSpPr>
        <p:spPr bwMode="auto">
          <a:xfrm>
            <a:off x="3276600" y="5791200"/>
            <a:ext cx="2590800"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92BCE051-E70F-2B40-B928-B533D7E5051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78850" name="Rectangle 3">
            <a:extLst>
              <a:ext uri="{FF2B5EF4-FFF2-40B4-BE49-F238E27FC236}">
                <a16:creationId xmlns:a16="http://schemas.microsoft.com/office/drawing/2014/main" id="{4DBA8AFB-1C68-384A-9CCA-D28979CF7E7A}"/>
              </a:ext>
            </a:extLst>
          </p:cNvPr>
          <p:cNvSpPr>
            <a:spLocks noGrp="1" noChangeArrowheads="1"/>
          </p:cNvSpPr>
          <p:nvPr>
            <p:ph idx="1"/>
          </p:nvPr>
        </p:nvSpPr>
        <p:spPr/>
        <p:txBody>
          <a:bodyPr/>
          <a:lstStyle/>
          <a:p>
            <a:pPr eaLnBrk="1" hangingPunct="1">
              <a:lnSpc>
                <a:spcPct val="90000"/>
              </a:lnSpc>
            </a:pPr>
            <a:r>
              <a:rPr lang="en-US" altLang="en-US" sz="2400" dirty="0">
                <a:ea typeface="ＭＳ Ｐゴシック" panose="020B0600070205080204" pitchFamily="34" charset="-128"/>
              </a:rPr>
              <a:t>Transformational grammar rules:</a:t>
            </a:r>
          </a:p>
          <a:p>
            <a:pPr lvl="1" eaLnBrk="1" hangingPunct="1">
              <a:lnSpc>
                <a:spcPct val="90000"/>
              </a:lnSpc>
            </a:pPr>
            <a:r>
              <a:rPr lang="en-US" altLang="en-US" sz="2000" dirty="0">
                <a:ea typeface="ＭＳ Ｐゴシック" panose="020B0600070205080204" pitchFamily="34" charset="-128"/>
              </a:rPr>
              <a:t>P1: S -&gt; NP VP</a:t>
            </a:r>
          </a:p>
          <a:p>
            <a:pPr lvl="1" eaLnBrk="1" hangingPunct="1">
              <a:lnSpc>
                <a:spcPct val="90000"/>
              </a:lnSpc>
            </a:pPr>
            <a:r>
              <a:rPr lang="en-US" altLang="en-US" sz="2000" dirty="0">
                <a:ea typeface="ＭＳ Ｐゴシック" panose="020B0600070205080204" pitchFamily="34" charset="-128"/>
              </a:rPr>
              <a:t>P2: NP -&gt; </a:t>
            </a:r>
            <a:r>
              <a:rPr lang="en-US" altLang="en-US" sz="2000" dirty="0" err="1">
                <a:ea typeface="ＭＳ Ｐゴシック" panose="020B0600070205080204" pitchFamily="34" charset="-128"/>
              </a:rPr>
              <a:t>Det</a:t>
            </a:r>
            <a:r>
              <a:rPr lang="en-US" altLang="en-US" sz="2000" dirty="0">
                <a:ea typeface="ＭＳ Ｐゴシック" panose="020B0600070205080204" pitchFamily="34" charset="-128"/>
              </a:rPr>
              <a:t> N</a:t>
            </a:r>
          </a:p>
          <a:p>
            <a:pPr lvl="1" eaLnBrk="1" hangingPunct="1">
              <a:lnSpc>
                <a:spcPct val="90000"/>
              </a:lnSpc>
            </a:pPr>
            <a:r>
              <a:rPr lang="en-US" altLang="en-US" sz="2000" dirty="0">
                <a:ea typeface="ＭＳ Ｐゴシック" panose="020B0600070205080204" pitchFamily="34" charset="-128"/>
              </a:rPr>
              <a:t>P3: VP -&gt; Aux V (NP)</a:t>
            </a:r>
          </a:p>
          <a:p>
            <a:pPr lvl="1" eaLnBrk="1" hangingPunct="1">
              <a:lnSpc>
                <a:spcPct val="90000"/>
              </a:lnSpc>
            </a:pPr>
            <a:r>
              <a:rPr lang="en-US" altLang="en-US" sz="2000" dirty="0">
                <a:ea typeface="ＭＳ Ｐゴシック" panose="020B0600070205080204" pitchFamily="34" charset="-128"/>
              </a:rPr>
              <a:t>P4: Aux -&gt; C (M) (have </a:t>
            </a:r>
            <a:r>
              <a:rPr lang="en-US" altLang="en-US" sz="2000" dirty="0" err="1">
                <a:ea typeface="ＭＳ Ｐゴシック" panose="020B0600070205080204" pitchFamily="34" charset="-128"/>
              </a:rPr>
              <a:t>en</a:t>
            </a:r>
            <a:r>
              <a:rPr lang="en-US" altLang="en-US" sz="2000" dirty="0">
                <a:ea typeface="ＭＳ Ｐゴシック" panose="020B0600070205080204" pitchFamily="34" charset="-128"/>
              </a:rPr>
              <a:t>) (be </a:t>
            </a:r>
            <a:r>
              <a:rPr lang="en-US" altLang="en-US" sz="2000" dirty="0" err="1">
                <a:ea typeface="ＭＳ Ｐゴシック" panose="020B0600070205080204" pitchFamily="34" charset="-128"/>
              </a:rPr>
              <a:t>ing</a:t>
            </a:r>
            <a:r>
              <a:rPr lang="en-US" altLang="en-US" sz="2000" dirty="0">
                <a:ea typeface="ＭＳ Ｐゴシック" panose="020B0600070205080204" pitchFamily="34" charset="-128"/>
              </a:rPr>
              <a:t>)</a:t>
            </a:r>
          </a:p>
          <a:p>
            <a:pPr lvl="1" eaLnBrk="1" hangingPunct="1">
              <a:lnSpc>
                <a:spcPct val="90000"/>
              </a:lnSpc>
            </a:pPr>
            <a:r>
              <a:rPr lang="en-US" altLang="en-US" sz="2000" dirty="0">
                <a:ea typeface="ＭＳ Ｐゴシック" panose="020B0600070205080204" pitchFamily="34" charset="-128"/>
              </a:rPr>
              <a:t>L1: </a:t>
            </a:r>
            <a:r>
              <a:rPr lang="en-US" altLang="en-US" sz="2000" dirty="0" err="1">
                <a:ea typeface="ＭＳ Ｐゴシック" panose="020B0600070205080204" pitchFamily="34" charset="-128"/>
              </a:rPr>
              <a:t>Det</a:t>
            </a:r>
            <a:r>
              <a:rPr lang="en-US" altLang="en-US" sz="2000" dirty="0">
                <a:ea typeface="ＭＳ Ｐゴシック" panose="020B0600070205080204" pitchFamily="34" charset="-128"/>
              </a:rPr>
              <a:t> -&gt; {a, an, the}</a:t>
            </a:r>
          </a:p>
          <a:p>
            <a:pPr lvl="1" eaLnBrk="1" hangingPunct="1">
              <a:lnSpc>
                <a:spcPct val="90000"/>
              </a:lnSpc>
            </a:pPr>
            <a:r>
              <a:rPr lang="en-US" altLang="en-US" sz="2000" dirty="0">
                <a:ea typeface="ＭＳ Ｐゴシック" panose="020B0600070205080204" pitchFamily="34" charset="-128"/>
              </a:rPr>
              <a:t>L2: M -&gt; {could, would, should, can, …}</a:t>
            </a:r>
          </a:p>
          <a:p>
            <a:pPr lvl="1" eaLnBrk="1" hangingPunct="1">
              <a:lnSpc>
                <a:spcPct val="90000"/>
              </a:lnSpc>
            </a:pPr>
            <a:r>
              <a:rPr lang="en-US" altLang="en-US" sz="2000" dirty="0">
                <a:ea typeface="ＭＳ Ｐゴシック" panose="020B0600070205080204" pitchFamily="34" charset="-128"/>
              </a:rPr>
              <a:t>L3: C -&gt; {</a:t>
            </a:r>
            <a:r>
              <a:rPr lang="en-US" altLang="en-US" sz="2000" dirty="0" err="1">
                <a:ea typeface="ＭＳ Ｐゴシック" panose="020B0600070205080204" pitchFamily="34" charset="-128"/>
              </a:rPr>
              <a:t>ø</a:t>
            </a:r>
            <a:r>
              <a:rPr lang="en-US" altLang="en-US" sz="2000" dirty="0">
                <a:ea typeface="ＭＳ Ｐゴシック" panose="020B0600070205080204" pitchFamily="34" charset="-128"/>
              </a:rPr>
              <a:t> (empty), -s (singular subject), -past (past tense), -</a:t>
            </a:r>
            <a:r>
              <a:rPr lang="en-US" altLang="en-US" sz="2000" dirty="0" err="1">
                <a:ea typeface="ＭＳ Ｐゴシック" panose="020B0600070205080204" pitchFamily="34" charset="-128"/>
              </a:rPr>
              <a:t>ing</a:t>
            </a:r>
            <a:r>
              <a:rPr lang="en-US" altLang="en-US" sz="2000" dirty="0">
                <a:ea typeface="ＭＳ Ｐゴシック" panose="020B0600070205080204" pitchFamily="34" charset="-128"/>
              </a:rPr>
              <a:t> (progressive), -</a:t>
            </a:r>
            <a:r>
              <a:rPr lang="en-US" altLang="en-US" sz="2000" dirty="0" err="1">
                <a:ea typeface="ＭＳ Ｐゴシック" panose="020B0600070205080204" pitchFamily="34" charset="-128"/>
              </a:rPr>
              <a:t>en</a:t>
            </a:r>
            <a:r>
              <a:rPr lang="en-US" altLang="en-US" sz="2000" dirty="0">
                <a:ea typeface="ＭＳ Ｐゴシック" panose="020B0600070205080204" pitchFamily="34" charset="-128"/>
              </a:rPr>
              <a:t> (past participle)}</a:t>
            </a:r>
          </a:p>
          <a:p>
            <a:pPr lvl="1" eaLnBrk="1" hangingPunct="1">
              <a:lnSpc>
                <a:spcPct val="90000"/>
              </a:lnSpc>
            </a:pPr>
            <a:r>
              <a:rPr lang="en-US" altLang="en-US" sz="2000" dirty="0">
                <a:ea typeface="ＭＳ Ｐゴシック" panose="020B0600070205080204" pitchFamily="34" charset="-128"/>
              </a:rPr>
              <a:t>L4: N -&gt; {cookie, boy}</a:t>
            </a:r>
          </a:p>
          <a:p>
            <a:pPr lvl="1" eaLnBrk="1" hangingPunct="1">
              <a:lnSpc>
                <a:spcPct val="90000"/>
              </a:lnSpc>
            </a:pPr>
            <a:r>
              <a:rPr lang="en-US" altLang="en-US" sz="2000" dirty="0">
                <a:ea typeface="ＭＳ Ｐゴシック" panose="020B0600070205080204" pitchFamily="34" charset="-128"/>
              </a:rPr>
              <a:t>L5: V -&gt; {steal}</a:t>
            </a:r>
          </a:p>
          <a:p>
            <a:pPr eaLnBrk="1" hangingPunct="1">
              <a:lnSpc>
                <a:spcPct val="90000"/>
              </a:lnSpc>
            </a:pPr>
            <a:r>
              <a:rPr lang="en-US" altLang="en-US" sz="2400" dirty="0">
                <a:ea typeface="ＭＳ Ｐゴシック" panose="020B0600070205080204" pitchFamily="34" charset="-128"/>
              </a:rPr>
              <a:t>This part is pretty similar to what we</a:t>
            </a:r>
            <a:r>
              <a:rPr lang="fr-FR" altLang="ja-JP" sz="2400" dirty="0">
                <a:ea typeface="ＭＳ Ｐゴシック" panose="020B0600070205080204" pitchFamily="34" charset="-128"/>
              </a:rPr>
              <a:t>’</a:t>
            </a:r>
            <a:r>
              <a:rPr lang="en-US" altLang="ja-JP" sz="2400" dirty="0" err="1">
                <a:ea typeface="ＭＳ Ｐゴシック" panose="020B0600070205080204" pitchFamily="34" charset="-128"/>
              </a:rPr>
              <a:t>ve</a:t>
            </a:r>
            <a:r>
              <a:rPr lang="en-US" altLang="ja-JP" sz="2400" dirty="0">
                <a:ea typeface="ＭＳ Ｐゴシック" panose="020B0600070205080204" pitchFamily="34" charset="-128"/>
              </a:rPr>
              <a:t> seen.</a:t>
            </a:r>
            <a:endParaRPr lang="en-US" altLang="en-US" sz="2400" dirty="0">
              <a:ea typeface="ＭＳ Ｐゴシック" panose="020B0600070205080204" pitchFamily="34"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269A7E59-ADE3-7243-8B3D-790141C8CD6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80898" name="Rectangle 3">
            <a:extLst>
              <a:ext uri="{FF2B5EF4-FFF2-40B4-BE49-F238E27FC236}">
                <a16:creationId xmlns:a16="http://schemas.microsoft.com/office/drawing/2014/main" id="{8CA8111F-E034-114C-A76D-08ED83FDC577}"/>
              </a:ext>
            </a:extLst>
          </p:cNvPr>
          <p:cNvSpPr>
            <a:spLocks noGrp="1" noChangeArrowheads="1"/>
          </p:cNvSpPr>
          <p:nvPr>
            <p:ph idx="1"/>
          </p:nvPr>
        </p:nvSpPr>
        <p:spPr/>
        <p:txBody>
          <a:bodyPr/>
          <a:lstStyle/>
          <a:p>
            <a:pPr eaLnBrk="1" hangingPunct="1">
              <a:lnSpc>
                <a:spcPct val="90000"/>
              </a:lnSpc>
            </a:pPr>
            <a:r>
              <a:rPr lang="en-US" altLang="en-US" sz="2400" dirty="0">
                <a:ea typeface="ＭＳ Ｐゴシック" panose="020B0600070205080204" pitchFamily="34" charset="-128"/>
              </a:rPr>
              <a:t>Transformational grammar rules:</a:t>
            </a:r>
          </a:p>
          <a:p>
            <a:pPr lvl="1" eaLnBrk="1" hangingPunct="1">
              <a:lnSpc>
                <a:spcPct val="90000"/>
              </a:lnSpc>
            </a:pPr>
            <a:r>
              <a:rPr lang="en-US" altLang="en-US" sz="2000" dirty="0">
                <a:ea typeface="ＭＳ Ｐゴシック" panose="020B0600070205080204" pitchFamily="34" charset="-128"/>
              </a:rPr>
              <a:t>T1: C V -&gt; V C (affix hopping rule; obligatory)</a:t>
            </a:r>
          </a:p>
          <a:p>
            <a:pPr lvl="1" eaLnBrk="1" hangingPunct="1">
              <a:lnSpc>
                <a:spcPct val="90000"/>
              </a:lnSpc>
            </a:pPr>
            <a:r>
              <a:rPr lang="en-US" altLang="en-US" sz="2000" dirty="0">
                <a:ea typeface="ＭＳ Ｐゴシック" panose="020B0600070205080204" pitchFamily="34" charset="-128"/>
              </a:rPr>
              <a:t>T2: NP1 Aux V NP2 -&gt; NP2 Aux be </a:t>
            </a:r>
            <a:r>
              <a:rPr lang="en-US" altLang="en-US" sz="2000" dirty="0" err="1">
                <a:ea typeface="ＭＳ Ｐゴシック" panose="020B0600070205080204" pitchFamily="34" charset="-128"/>
              </a:rPr>
              <a:t>en</a:t>
            </a:r>
            <a:r>
              <a:rPr lang="en-US" altLang="en-US" sz="2000" dirty="0">
                <a:ea typeface="ＭＳ Ｐゴシック" panose="020B0600070205080204" pitchFamily="34" charset="-128"/>
              </a:rPr>
              <a:t> V by NP1 (active to passive transformation; optional)</a:t>
            </a:r>
          </a:p>
          <a:p>
            <a:pPr lvl="1" eaLnBrk="1" hangingPunct="1">
              <a:lnSpc>
                <a:spcPct val="90000"/>
              </a:lnSpc>
            </a:pPr>
            <a:r>
              <a:rPr lang="en-US" altLang="en-US" sz="2000" dirty="0">
                <a:ea typeface="ＭＳ Ｐゴシック" panose="020B0600070205080204" pitchFamily="34" charset="-128"/>
              </a:rPr>
              <a:t>These rules are the heart of the grammar. This is just a sample of possible rules.</a:t>
            </a:r>
          </a:p>
          <a:p>
            <a:pPr eaLnBrk="1" hangingPunct="1">
              <a:lnSpc>
                <a:spcPct val="90000"/>
              </a:lnSpc>
            </a:pPr>
            <a:r>
              <a:rPr lang="en-US" altLang="en-US" sz="2400" dirty="0">
                <a:ea typeface="ＭＳ Ｐゴシック" panose="020B0600070205080204" pitchFamily="34" charset="-128"/>
              </a:rPr>
              <a:t>Morpho-phonological rules: These rules tell you how to pronounce the final product.</a:t>
            </a:r>
          </a:p>
          <a:p>
            <a:pPr lvl="1" eaLnBrk="1" hangingPunct="1">
              <a:lnSpc>
                <a:spcPct val="90000"/>
              </a:lnSpc>
            </a:pPr>
            <a:r>
              <a:rPr lang="en-US" altLang="en-US" sz="2000" dirty="0">
                <a:ea typeface="ＭＳ Ｐゴシック" panose="020B0600070205080204" pitchFamily="34" charset="-128"/>
              </a:rPr>
              <a:t>M1: steal -&gt; /s/ /t/ /</a:t>
            </a:r>
            <a:r>
              <a:rPr lang="en-US" altLang="en-US" sz="2000" dirty="0" err="1">
                <a:ea typeface="ＭＳ Ｐゴシック" panose="020B0600070205080204" pitchFamily="34" charset="-128"/>
              </a:rPr>
              <a:t>i</a:t>
            </a:r>
            <a:r>
              <a:rPr lang="en-US" altLang="en-US" sz="2000" dirty="0">
                <a:ea typeface="ＭＳ Ｐゴシック" panose="020B0600070205080204" pitchFamily="34" charset="-128"/>
              </a:rPr>
              <a:t>/ /l/…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5EC035E2-DE38-314B-A19C-FD38D8E3EDD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82946" name="Rectangle 3">
            <a:extLst>
              <a:ext uri="{FF2B5EF4-FFF2-40B4-BE49-F238E27FC236}">
                <a16:creationId xmlns:a16="http://schemas.microsoft.com/office/drawing/2014/main" id="{FA359199-A6EF-AA4C-9D4E-ADD710EBEAB8}"/>
              </a:ext>
            </a:extLst>
          </p:cNvPr>
          <p:cNvSpPr>
            <a:spLocks noGrp="1" noChangeArrowheads="1"/>
          </p:cNvSpPr>
          <p:nvPr>
            <p:ph idx="1"/>
          </p:nvPr>
        </p:nvSpPr>
        <p:spPr/>
        <p:txBody>
          <a:bodyPr/>
          <a:lstStyle/>
          <a:p>
            <a:pPr eaLnBrk="1" hangingPunct="1"/>
            <a:r>
              <a:rPr lang="en-US" altLang="en-US" sz="2800" dirty="0">
                <a:ea typeface="ＭＳ Ｐゴシック" panose="020B0600070205080204" pitchFamily="34" charset="-128"/>
              </a:rPr>
              <a:t>Playing with transformational grammar. To get an idea of how powerful the rules are, and a sense of the complexity of syntax, let</a:t>
            </a:r>
            <a:r>
              <a:rPr lang="fr-FR" altLang="ja-JP" sz="2800" dirty="0">
                <a:ea typeface="ＭＳ Ｐゴシック" panose="020B0600070205080204" pitchFamily="34" charset="-128"/>
              </a:rPr>
              <a:t>’</a:t>
            </a:r>
            <a:r>
              <a:rPr lang="en-US" altLang="ja-JP" sz="2800" dirty="0">
                <a:ea typeface="ＭＳ Ｐゴシック" panose="020B0600070205080204" pitchFamily="34" charset="-128"/>
              </a:rPr>
              <a:t>s try a few sentences:</a:t>
            </a:r>
          </a:p>
          <a:p>
            <a:pPr lvl="1" eaLnBrk="1" hangingPunct="1"/>
            <a:r>
              <a:rPr lang="en-US" altLang="en-US" sz="2400" dirty="0">
                <a:ea typeface="ＭＳ Ｐゴシック" panose="020B0600070205080204" pitchFamily="34" charset="-128"/>
              </a:rPr>
              <a:t>The boy steals the cookie.</a:t>
            </a:r>
          </a:p>
          <a:p>
            <a:pPr lvl="1" eaLnBrk="1" hangingPunct="1"/>
            <a:r>
              <a:rPr lang="en-US" altLang="en-US" sz="2400" dirty="0">
                <a:ea typeface="ＭＳ Ｐゴシック" panose="020B0600070205080204" pitchFamily="34" charset="-128"/>
              </a:rPr>
              <a:t>The boy is stealing the cookie.</a:t>
            </a:r>
          </a:p>
          <a:p>
            <a:pPr lvl="1" eaLnBrk="1" hangingPunct="1"/>
            <a:r>
              <a:rPr lang="en-US" altLang="en-US" sz="2400" dirty="0">
                <a:ea typeface="ＭＳ Ｐゴシック" panose="020B0600070205080204" pitchFamily="34" charset="-128"/>
              </a:rPr>
              <a:t>The boy could have stolen the cookie.</a:t>
            </a:r>
          </a:p>
          <a:p>
            <a:pPr lvl="1" eaLnBrk="1" hangingPunct="1"/>
            <a:r>
              <a:rPr lang="en-US" altLang="en-US" sz="2400" dirty="0">
                <a:ea typeface="ＭＳ Ｐゴシック" panose="020B0600070205080204" pitchFamily="34" charset="-128"/>
              </a:rPr>
              <a:t>The boy stole the cookie.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14A9C8B2-D37C-D049-96AC-D22EAAECC74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22530" name="Rectangle 3">
            <a:extLst>
              <a:ext uri="{FF2B5EF4-FFF2-40B4-BE49-F238E27FC236}">
                <a16:creationId xmlns:a16="http://schemas.microsoft.com/office/drawing/2014/main" id="{C12EFBE9-8FAB-1243-BCF9-A9F2CF22B4DE}"/>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Syntax is what people typically think of when they hear the word grammar. What kind of system might account for your knowledge of word order rules? I will present three ideas:</a:t>
            </a:r>
          </a:p>
          <a:p>
            <a:pPr lvl="1" eaLnBrk="1" hangingPunct="1"/>
            <a:r>
              <a:rPr lang="en-US" altLang="en-US" dirty="0">
                <a:ea typeface="ＭＳ Ｐゴシック" panose="020B0600070205080204" pitchFamily="34" charset="-128"/>
              </a:rPr>
              <a:t>Finite state grammars.</a:t>
            </a:r>
          </a:p>
          <a:p>
            <a:pPr lvl="1" eaLnBrk="1" hangingPunct="1"/>
            <a:r>
              <a:rPr lang="en-US" altLang="en-US" dirty="0">
                <a:ea typeface="ＭＳ Ｐゴシック" panose="020B0600070205080204" pitchFamily="34" charset="-128"/>
              </a:rPr>
              <a:t>Phrase structure grammars.</a:t>
            </a:r>
          </a:p>
          <a:p>
            <a:pPr lvl="1" eaLnBrk="1" hangingPunct="1"/>
            <a:r>
              <a:rPr lang="en-US" altLang="en-US" dirty="0">
                <a:ea typeface="ＭＳ Ｐゴシック" panose="020B0600070205080204" pitchFamily="34" charset="-128"/>
              </a:rPr>
              <a:t>Transformational grammars.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5EC035E2-DE38-314B-A19C-FD38D8E3EDD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82946" name="Rectangle 3">
            <a:extLst>
              <a:ext uri="{FF2B5EF4-FFF2-40B4-BE49-F238E27FC236}">
                <a16:creationId xmlns:a16="http://schemas.microsoft.com/office/drawing/2014/main" id="{FA359199-A6EF-AA4C-9D4E-ADD710EBEAB8}"/>
              </a:ext>
            </a:extLst>
          </p:cNvPr>
          <p:cNvSpPr>
            <a:spLocks noGrp="1" noChangeArrowheads="1"/>
          </p:cNvSpPr>
          <p:nvPr>
            <p:ph idx="1"/>
          </p:nvPr>
        </p:nvSpPr>
        <p:spPr/>
        <p:txBody>
          <a:bodyPr/>
          <a:lstStyle/>
          <a:p>
            <a:pPr eaLnBrk="1" hangingPunct="1"/>
            <a:r>
              <a:rPr lang="en-US" altLang="en-US" sz="2400" dirty="0">
                <a:ea typeface="ＭＳ Ｐゴシック" panose="020B0600070205080204" pitchFamily="34" charset="-128"/>
              </a:rPr>
              <a:t>All grammars are bi-directional. You can parse with them (as we’ve been doing) to recover the structure of a sentence to begin to understand it.</a:t>
            </a:r>
          </a:p>
          <a:p>
            <a:pPr eaLnBrk="1" hangingPunct="1"/>
            <a:r>
              <a:rPr lang="en-US" altLang="en-US" sz="2400" dirty="0">
                <a:ea typeface="ＭＳ Ｐゴシック" panose="020B0600070205080204" pitchFamily="34" charset="-128"/>
              </a:rPr>
              <a:t>You can also use them to produce sentences. We’ll take that approach to the transformational ones.</a:t>
            </a:r>
          </a:p>
        </p:txBody>
      </p:sp>
    </p:spTree>
    <p:extLst>
      <p:ext uri="{BB962C8B-B14F-4D97-AF65-F5344CB8AC3E}">
        <p14:creationId xmlns:p14="http://schemas.microsoft.com/office/powerpoint/2010/main" val="2744109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5EC035E2-DE38-314B-A19C-FD38D8E3EDD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82946" name="Rectangle 3">
            <a:extLst>
              <a:ext uri="{FF2B5EF4-FFF2-40B4-BE49-F238E27FC236}">
                <a16:creationId xmlns:a16="http://schemas.microsoft.com/office/drawing/2014/main" id="{FA359199-A6EF-AA4C-9D4E-ADD710EBEAB8}"/>
              </a:ext>
            </a:extLst>
          </p:cNvPr>
          <p:cNvSpPr>
            <a:spLocks noGrp="1" noChangeArrowheads="1"/>
          </p:cNvSpPr>
          <p:nvPr>
            <p:ph idx="1"/>
          </p:nvPr>
        </p:nvSpPr>
        <p:spPr/>
        <p:txBody>
          <a:bodyPr/>
          <a:lstStyle/>
          <a:p>
            <a:pPr eaLnBrk="1" hangingPunct="1"/>
            <a:r>
              <a:rPr lang="en-US" altLang="en-US" sz="2400" dirty="0">
                <a:ea typeface="ＭＳ Ｐゴシック" panose="020B0600070205080204" pitchFamily="34" charset="-128"/>
              </a:rPr>
              <a:t>All of these start the same:</a:t>
            </a:r>
          </a:p>
          <a:p>
            <a:pPr lvl="1" eaLnBrk="1" hangingPunct="1">
              <a:lnSpc>
                <a:spcPct val="90000"/>
              </a:lnSpc>
            </a:pPr>
            <a:r>
              <a:rPr lang="en-US" altLang="en-US" sz="2000" dirty="0">
                <a:ea typeface="ＭＳ Ｐゴシック" panose="020B0600070205080204" pitchFamily="34" charset="-128"/>
              </a:rPr>
              <a:t>P1: S -&gt; NP VP</a:t>
            </a:r>
          </a:p>
          <a:p>
            <a:pPr lvl="1" eaLnBrk="1" hangingPunct="1">
              <a:lnSpc>
                <a:spcPct val="90000"/>
              </a:lnSpc>
            </a:pPr>
            <a:r>
              <a:rPr lang="en-US" altLang="en-US" sz="2000" dirty="0">
                <a:ea typeface="ＭＳ Ｐゴシック" panose="020B0600070205080204" pitchFamily="34" charset="-128"/>
              </a:rPr>
              <a:t>P2: NP -&gt; </a:t>
            </a:r>
            <a:r>
              <a:rPr lang="en-US" altLang="en-US" sz="2000" dirty="0" err="1">
                <a:ea typeface="ＭＳ Ｐゴシック" panose="020B0600070205080204" pitchFamily="34" charset="-128"/>
              </a:rPr>
              <a:t>Det</a:t>
            </a:r>
            <a:r>
              <a:rPr lang="en-US" altLang="en-US" sz="2000" dirty="0">
                <a:ea typeface="ＭＳ Ｐゴシック" panose="020B0600070205080204" pitchFamily="34" charset="-128"/>
              </a:rPr>
              <a:t> N</a:t>
            </a:r>
          </a:p>
          <a:p>
            <a:pPr lvl="1" eaLnBrk="1" hangingPunct="1">
              <a:lnSpc>
                <a:spcPct val="90000"/>
              </a:lnSpc>
            </a:pPr>
            <a:r>
              <a:rPr lang="en-US" altLang="en-US" sz="2000" dirty="0">
                <a:ea typeface="ＭＳ Ｐゴシック" panose="020B0600070205080204" pitchFamily="34" charset="-128"/>
              </a:rPr>
              <a:t>P3: VP -&gt; Aux V (NP)</a:t>
            </a:r>
          </a:p>
          <a:p>
            <a:pPr lvl="1" eaLnBrk="1" hangingPunct="1">
              <a:lnSpc>
                <a:spcPct val="90000"/>
              </a:lnSpc>
            </a:pPr>
            <a:r>
              <a:rPr lang="en-US" altLang="en-US" sz="2000" dirty="0">
                <a:ea typeface="ＭＳ Ｐゴシック" panose="020B0600070205080204" pitchFamily="34" charset="-128"/>
              </a:rPr>
              <a:t>P4: Aux -&gt; C (M) (have </a:t>
            </a:r>
            <a:r>
              <a:rPr lang="en-US" altLang="en-US" sz="2000" dirty="0" err="1">
                <a:ea typeface="ＭＳ Ｐゴシック" panose="020B0600070205080204" pitchFamily="34" charset="-128"/>
              </a:rPr>
              <a:t>en</a:t>
            </a:r>
            <a:r>
              <a:rPr lang="en-US" altLang="en-US" sz="2000" dirty="0">
                <a:ea typeface="ＭＳ Ｐゴシック" panose="020B0600070205080204" pitchFamily="34" charset="-128"/>
              </a:rPr>
              <a:t>) (be </a:t>
            </a:r>
            <a:r>
              <a:rPr lang="en-US" altLang="en-US" sz="2000" dirty="0" err="1">
                <a:ea typeface="ＭＳ Ｐゴシック" panose="020B0600070205080204" pitchFamily="34" charset="-128"/>
              </a:rPr>
              <a:t>ing</a:t>
            </a:r>
            <a:r>
              <a:rPr lang="en-US" altLang="en-US" sz="2000" dirty="0">
                <a:ea typeface="ＭＳ Ｐゴシック" panose="020B0600070205080204" pitchFamily="34" charset="-128"/>
              </a:rPr>
              <a:t>)</a:t>
            </a:r>
          </a:p>
          <a:p>
            <a:pPr eaLnBrk="1" hangingPunct="1">
              <a:lnSpc>
                <a:spcPct val="90000"/>
              </a:lnSpc>
            </a:pPr>
            <a:r>
              <a:rPr lang="en-US" altLang="en-US" sz="2400" dirty="0">
                <a:ea typeface="ＭＳ Ｐゴシック" panose="020B0600070205080204" pitchFamily="34" charset="-128"/>
              </a:rPr>
              <a:t>Build the sentence from a NP and VP.</a:t>
            </a:r>
          </a:p>
          <a:p>
            <a:pPr eaLnBrk="1" hangingPunct="1">
              <a:lnSpc>
                <a:spcPct val="90000"/>
              </a:lnSpc>
            </a:pPr>
            <a:r>
              <a:rPr lang="en-US" altLang="en-US" sz="2400" dirty="0">
                <a:ea typeface="ＭＳ Ｐゴシック" panose="020B0600070205080204" pitchFamily="34" charset="-128"/>
              </a:rPr>
              <a:t>There’s only one type of NP, so build that.</a:t>
            </a:r>
          </a:p>
          <a:p>
            <a:pPr eaLnBrk="1" hangingPunct="1">
              <a:lnSpc>
                <a:spcPct val="90000"/>
              </a:lnSpc>
            </a:pPr>
            <a:r>
              <a:rPr lang="en-US" altLang="en-US" sz="2400" dirty="0">
                <a:ea typeface="ＭＳ Ｐゴシック" panose="020B0600070205080204" pitchFamily="34" charset="-128"/>
              </a:rPr>
              <a:t>The only option on VP is do you have an NP, Aux and V are required. We can build up to there and then look at the sentence to decide.</a:t>
            </a:r>
          </a:p>
          <a:p>
            <a:pPr eaLnBrk="1" hangingPunct="1">
              <a:lnSpc>
                <a:spcPct val="90000"/>
              </a:lnSpc>
            </a:pPr>
            <a:r>
              <a:rPr lang="en-US" altLang="en-US" sz="2400" dirty="0">
                <a:ea typeface="ＭＳ Ｐゴシック" panose="020B0600070205080204" pitchFamily="34" charset="-128"/>
              </a:rPr>
              <a:t>Here it is at the start:</a:t>
            </a:r>
          </a:p>
        </p:txBody>
      </p:sp>
    </p:spTree>
    <p:extLst>
      <p:ext uri="{BB962C8B-B14F-4D97-AF65-F5344CB8AC3E}">
        <p14:creationId xmlns:p14="http://schemas.microsoft.com/office/powerpoint/2010/main" val="94334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5EC035E2-DE38-314B-A19C-FD38D8E3EDD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pic>
        <p:nvPicPr>
          <p:cNvPr id="6" name="Content Placeholder 5">
            <a:extLst>
              <a:ext uri="{FF2B5EF4-FFF2-40B4-BE49-F238E27FC236}">
                <a16:creationId xmlns:a16="http://schemas.microsoft.com/office/drawing/2014/main" id="{AD1E98D9-EA5B-8048-8480-CF3EA6FA3CDE}"/>
              </a:ext>
            </a:extLst>
          </p:cNvPr>
          <p:cNvPicPr>
            <a:picLocks noGrp="1" noChangeAspect="1"/>
          </p:cNvPicPr>
          <p:nvPr>
            <p:ph idx="1"/>
          </p:nvPr>
        </p:nvPicPr>
        <p:blipFill>
          <a:blip r:embed="rId3"/>
          <a:stretch>
            <a:fillRect/>
          </a:stretch>
        </p:blipFill>
        <p:spPr>
          <a:xfrm>
            <a:off x="0" y="0"/>
            <a:ext cx="9144000" cy="6858000"/>
          </a:xfrm>
        </p:spPr>
      </p:pic>
    </p:spTree>
    <p:extLst>
      <p:ext uri="{BB962C8B-B14F-4D97-AF65-F5344CB8AC3E}">
        <p14:creationId xmlns:p14="http://schemas.microsoft.com/office/powerpoint/2010/main" val="1372363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5EC035E2-DE38-314B-A19C-FD38D8E3EDD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82946" name="Rectangle 3">
            <a:extLst>
              <a:ext uri="{FF2B5EF4-FFF2-40B4-BE49-F238E27FC236}">
                <a16:creationId xmlns:a16="http://schemas.microsoft.com/office/drawing/2014/main" id="{FA359199-A6EF-AA4C-9D4E-ADD710EBEAB8}"/>
              </a:ext>
            </a:extLst>
          </p:cNvPr>
          <p:cNvSpPr>
            <a:spLocks noGrp="1" noChangeArrowheads="1"/>
          </p:cNvSpPr>
          <p:nvPr>
            <p:ph idx="1"/>
          </p:nvPr>
        </p:nvSpPr>
        <p:spPr/>
        <p:txBody>
          <a:bodyPr/>
          <a:lstStyle/>
          <a:p>
            <a:pPr eaLnBrk="1" hangingPunct="1"/>
            <a:r>
              <a:rPr lang="en-US" altLang="en-US" sz="2400" dirty="0">
                <a:ea typeface="ＭＳ Ｐゴシック" panose="020B0600070205080204" pitchFamily="34" charset="-128"/>
              </a:rPr>
              <a:t>Now we can do our sentence the rest of the way.</a:t>
            </a:r>
          </a:p>
        </p:txBody>
      </p:sp>
    </p:spTree>
    <p:extLst>
      <p:ext uri="{BB962C8B-B14F-4D97-AF65-F5344CB8AC3E}">
        <p14:creationId xmlns:p14="http://schemas.microsoft.com/office/powerpoint/2010/main" val="2442402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5EC035E2-DE38-314B-A19C-FD38D8E3EDD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pic>
        <p:nvPicPr>
          <p:cNvPr id="5" name="Content Placeholder 4">
            <a:extLst>
              <a:ext uri="{FF2B5EF4-FFF2-40B4-BE49-F238E27FC236}">
                <a16:creationId xmlns:a16="http://schemas.microsoft.com/office/drawing/2014/main" id="{9E2F752E-5068-0C49-8E7F-BD8781B237CC}"/>
              </a:ext>
            </a:extLst>
          </p:cNvPr>
          <p:cNvPicPr>
            <a:picLocks noGrp="1" noChangeAspect="1"/>
          </p:cNvPicPr>
          <p:nvPr>
            <p:ph idx="1"/>
          </p:nvPr>
        </p:nvPicPr>
        <p:blipFill>
          <a:blip r:embed="rId3"/>
          <a:stretch>
            <a:fillRect/>
          </a:stretch>
        </p:blipFill>
        <p:spPr>
          <a:xfrm>
            <a:off x="2689" y="0"/>
            <a:ext cx="9143999" cy="6858000"/>
          </a:xfrm>
        </p:spPr>
      </p:pic>
    </p:spTree>
    <p:extLst>
      <p:ext uri="{BB962C8B-B14F-4D97-AF65-F5344CB8AC3E}">
        <p14:creationId xmlns:p14="http://schemas.microsoft.com/office/powerpoint/2010/main" val="34122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5EC035E2-DE38-314B-A19C-FD38D8E3EDD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82946" name="Rectangle 3">
            <a:extLst>
              <a:ext uri="{FF2B5EF4-FFF2-40B4-BE49-F238E27FC236}">
                <a16:creationId xmlns:a16="http://schemas.microsoft.com/office/drawing/2014/main" id="{FA359199-A6EF-AA4C-9D4E-ADD710EBEAB8}"/>
              </a:ext>
            </a:extLst>
          </p:cNvPr>
          <p:cNvSpPr>
            <a:spLocks noGrp="1" noChangeArrowheads="1"/>
          </p:cNvSpPr>
          <p:nvPr>
            <p:ph idx="1"/>
          </p:nvPr>
        </p:nvSpPr>
        <p:spPr/>
        <p:txBody>
          <a:bodyPr/>
          <a:lstStyle/>
          <a:p>
            <a:pPr eaLnBrk="1" hangingPunct="1"/>
            <a:r>
              <a:rPr lang="en-US" altLang="en-US" sz="2400" dirty="0">
                <a:ea typeface="ＭＳ Ｐゴシック" panose="020B0600070205080204" pitchFamily="34" charset="-128"/>
              </a:rPr>
              <a:t>We had an NP in the VP, so I added it.</a:t>
            </a:r>
          </a:p>
          <a:p>
            <a:pPr eaLnBrk="1" hangingPunct="1"/>
            <a:r>
              <a:rPr lang="en-US" altLang="en-US" sz="2400" dirty="0">
                <a:ea typeface="ＭＳ Ｐゴシック" panose="020B0600070205080204" pitchFamily="34" charset="-128"/>
              </a:rPr>
              <a:t>I added the rest of the structure. Aux has to have C, NP has to be </a:t>
            </a:r>
            <a:r>
              <a:rPr lang="en-US" altLang="en-US" sz="2400" dirty="0" err="1">
                <a:ea typeface="ＭＳ Ｐゴシック" panose="020B0600070205080204" pitchFamily="34" charset="-128"/>
              </a:rPr>
              <a:t>Det</a:t>
            </a:r>
            <a:r>
              <a:rPr lang="en-US" altLang="en-US" sz="2400" dirty="0">
                <a:ea typeface="ＭＳ Ｐゴシック" panose="020B0600070205080204" pitchFamily="34" charset="-128"/>
              </a:rPr>
              <a:t> N.</a:t>
            </a:r>
          </a:p>
          <a:p>
            <a:pPr eaLnBrk="1" hangingPunct="1"/>
            <a:r>
              <a:rPr lang="en-US" altLang="en-US" sz="2400" dirty="0">
                <a:ea typeface="ＭＳ Ｐゴシック" panose="020B0600070205080204" pitchFamily="34" charset="-128"/>
              </a:rPr>
              <a:t>The row labeled “I.” has the result of the phrase structure grammar step. The rules are a little different (and we’re producing the sentence), but this is what we’ve been doing.</a:t>
            </a:r>
          </a:p>
        </p:txBody>
      </p:sp>
    </p:spTree>
    <p:extLst>
      <p:ext uri="{BB962C8B-B14F-4D97-AF65-F5344CB8AC3E}">
        <p14:creationId xmlns:p14="http://schemas.microsoft.com/office/powerpoint/2010/main" val="41255810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5EC035E2-DE38-314B-A19C-FD38D8E3EDD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82946" name="Rectangle 3">
            <a:extLst>
              <a:ext uri="{FF2B5EF4-FFF2-40B4-BE49-F238E27FC236}">
                <a16:creationId xmlns:a16="http://schemas.microsoft.com/office/drawing/2014/main" id="{FA359199-A6EF-AA4C-9D4E-ADD710EBEAB8}"/>
              </a:ext>
            </a:extLst>
          </p:cNvPr>
          <p:cNvSpPr>
            <a:spLocks noGrp="1" noChangeArrowheads="1"/>
          </p:cNvSpPr>
          <p:nvPr>
            <p:ph idx="1"/>
          </p:nvPr>
        </p:nvSpPr>
        <p:spPr/>
        <p:txBody>
          <a:bodyPr/>
          <a:lstStyle/>
          <a:p>
            <a:pPr eaLnBrk="1" hangingPunct="1"/>
            <a:r>
              <a:rPr lang="en-US" altLang="en-US" sz="2400" dirty="0">
                <a:ea typeface="ＭＳ Ｐゴシック" panose="020B0600070205080204" pitchFamily="34" charset="-128"/>
              </a:rPr>
              <a:t>The row labeled “II.” is lexical insertion. I added the words.</a:t>
            </a:r>
          </a:p>
          <a:p>
            <a:pPr lvl="1" eaLnBrk="1" hangingPunct="1"/>
            <a:r>
              <a:rPr lang="en-US" altLang="en-US" sz="2000" dirty="0">
                <a:ea typeface="ＭＳ Ｐゴシック" panose="020B0600070205080204" pitchFamily="34" charset="-128"/>
              </a:rPr>
              <a:t>The only wrinkle is “-s” for C. </a:t>
            </a:r>
          </a:p>
          <a:p>
            <a:pPr lvl="1" eaLnBrk="1" hangingPunct="1"/>
            <a:r>
              <a:rPr lang="en-US" altLang="en-US" sz="2000" dirty="0">
                <a:ea typeface="ＭＳ Ｐゴシック" panose="020B0600070205080204" pitchFamily="34" charset="-128"/>
              </a:rPr>
              <a:t>L3: C -&gt; {</a:t>
            </a:r>
            <a:r>
              <a:rPr lang="en-US" altLang="en-US" sz="2000" dirty="0" err="1">
                <a:ea typeface="ＭＳ Ｐゴシック" panose="020B0600070205080204" pitchFamily="34" charset="-128"/>
              </a:rPr>
              <a:t>ø</a:t>
            </a:r>
            <a:r>
              <a:rPr lang="en-US" altLang="en-US" sz="2000" dirty="0">
                <a:ea typeface="ＭＳ Ｐゴシック" panose="020B0600070205080204" pitchFamily="34" charset="-128"/>
              </a:rPr>
              <a:t> (empty), -s (singular subject), -past (past tense), -</a:t>
            </a:r>
            <a:r>
              <a:rPr lang="en-US" altLang="en-US" sz="2000" dirty="0" err="1">
                <a:ea typeface="ＭＳ Ｐゴシック" panose="020B0600070205080204" pitchFamily="34" charset="-128"/>
              </a:rPr>
              <a:t>ing</a:t>
            </a:r>
            <a:r>
              <a:rPr lang="en-US" altLang="en-US" sz="2000" dirty="0">
                <a:ea typeface="ＭＳ Ｐゴシック" panose="020B0600070205080204" pitchFamily="34" charset="-128"/>
              </a:rPr>
              <a:t> (progressive), -</a:t>
            </a:r>
            <a:r>
              <a:rPr lang="en-US" altLang="en-US" sz="2000" dirty="0" err="1">
                <a:ea typeface="ＭＳ Ｐゴシック" panose="020B0600070205080204" pitchFamily="34" charset="-128"/>
              </a:rPr>
              <a:t>en</a:t>
            </a:r>
            <a:r>
              <a:rPr lang="en-US" altLang="en-US" sz="2000" dirty="0">
                <a:ea typeface="ＭＳ Ｐゴシック" panose="020B0600070205080204" pitchFamily="34" charset="-128"/>
              </a:rPr>
              <a:t> (past participle)} (copied from before)</a:t>
            </a:r>
          </a:p>
          <a:p>
            <a:pPr lvl="1" eaLnBrk="1" hangingPunct="1"/>
            <a:r>
              <a:rPr lang="en-US" altLang="en-US" sz="2000" dirty="0">
                <a:ea typeface="ＭＳ Ｐゴシック" panose="020B0600070205080204" pitchFamily="34" charset="-128"/>
              </a:rPr>
              <a:t>Because C is for the bits added to verbs, we have to choose the correct one for the sentence. It’s present tense for a singular subject, so “-s” is the ending on the verb.</a:t>
            </a:r>
          </a:p>
          <a:p>
            <a:pPr lvl="1" eaLnBrk="1" hangingPunct="1"/>
            <a:r>
              <a:rPr lang="en-US" altLang="en-US" sz="2000" dirty="0">
                <a:ea typeface="ＭＳ Ｐゴシック" panose="020B0600070205080204" pitchFamily="34" charset="-128"/>
              </a:rPr>
              <a:t>“But,” you say, “the –s is in front of the verb.” Yes, the affix hopping rule will get that in step III.</a:t>
            </a:r>
          </a:p>
        </p:txBody>
      </p:sp>
    </p:spTree>
    <p:extLst>
      <p:ext uri="{BB962C8B-B14F-4D97-AF65-F5344CB8AC3E}">
        <p14:creationId xmlns:p14="http://schemas.microsoft.com/office/powerpoint/2010/main" val="3586554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5EC035E2-DE38-314B-A19C-FD38D8E3EDD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82946" name="Rectangle 3">
            <a:extLst>
              <a:ext uri="{FF2B5EF4-FFF2-40B4-BE49-F238E27FC236}">
                <a16:creationId xmlns:a16="http://schemas.microsoft.com/office/drawing/2014/main" id="{FA359199-A6EF-AA4C-9D4E-ADD710EBEAB8}"/>
              </a:ext>
            </a:extLst>
          </p:cNvPr>
          <p:cNvSpPr>
            <a:spLocks noGrp="1" noChangeArrowheads="1"/>
          </p:cNvSpPr>
          <p:nvPr>
            <p:ph idx="1"/>
          </p:nvPr>
        </p:nvSpPr>
        <p:spPr/>
        <p:txBody>
          <a:bodyPr/>
          <a:lstStyle/>
          <a:p>
            <a:pPr eaLnBrk="1" hangingPunct="1"/>
            <a:r>
              <a:rPr lang="en-US" altLang="en-US" sz="2000" dirty="0">
                <a:ea typeface="ＭＳ Ｐゴシック" panose="020B0600070205080204" pitchFamily="34" charset="-128"/>
              </a:rPr>
              <a:t>Here are the transformation rules (just a taste):</a:t>
            </a:r>
          </a:p>
          <a:p>
            <a:pPr lvl="1" eaLnBrk="1" hangingPunct="1">
              <a:lnSpc>
                <a:spcPct val="90000"/>
              </a:lnSpc>
            </a:pPr>
            <a:r>
              <a:rPr lang="en-US" altLang="en-US" sz="2000" dirty="0">
                <a:ea typeface="ＭＳ Ｐゴシック" panose="020B0600070205080204" pitchFamily="34" charset="-128"/>
              </a:rPr>
              <a:t>T1: C V -&gt; V C (affix hopping rule; obligatory)</a:t>
            </a:r>
          </a:p>
          <a:p>
            <a:pPr lvl="1" eaLnBrk="1" hangingPunct="1">
              <a:lnSpc>
                <a:spcPct val="90000"/>
              </a:lnSpc>
            </a:pPr>
            <a:r>
              <a:rPr lang="en-US" altLang="en-US" sz="2000" dirty="0">
                <a:ea typeface="ＭＳ Ｐゴシック" panose="020B0600070205080204" pitchFamily="34" charset="-128"/>
              </a:rPr>
              <a:t>T2: NP1 Aux V NP2 -&gt; NP2 Aux be </a:t>
            </a:r>
            <a:r>
              <a:rPr lang="en-US" altLang="en-US" sz="2000" dirty="0" err="1">
                <a:ea typeface="ＭＳ Ｐゴシック" panose="020B0600070205080204" pitchFamily="34" charset="-128"/>
              </a:rPr>
              <a:t>en</a:t>
            </a:r>
            <a:r>
              <a:rPr lang="en-US" altLang="en-US" sz="2000" dirty="0">
                <a:ea typeface="ＭＳ Ｐゴシック" panose="020B0600070205080204" pitchFamily="34" charset="-128"/>
              </a:rPr>
              <a:t> V by NP1 (active to passive transformation; optional)</a:t>
            </a:r>
          </a:p>
          <a:p>
            <a:pPr eaLnBrk="1" hangingPunct="1"/>
            <a:r>
              <a:rPr lang="en-US" altLang="en-US" sz="2000" dirty="0">
                <a:ea typeface="ＭＳ Ｐゴシック" panose="020B0600070205080204" pitchFamily="34" charset="-128"/>
              </a:rPr>
              <a:t>I’m not going to try any passive sentences here.</a:t>
            </a:r>
          </a:p>
          <a:p>
            <a:pPr eaLnBrk="1" hangingPunct="1"/>
            <a:r>
              <a:rPr lang="en-US" altLang="en-US" sz="2000" dirty="0">
                <a:ea typeface="ＭＳ Ｐゴシック" panose="020B0600070205080204" pitchFamily="34" charset="-128"/>
              </a:rPr>
              <a:t>T1 says if you encounter anything in the bottom of the tree as you scan across that goes C V, flip it to V C.</a:t>
            </a:r>
          </a:p>
          <a:p>
            <a:pPr eaLnBrk="1" hangingPunct="1"/>
            <a:r>
              <a:rPr lang="en-US" altLang="en-US" sz="2000" dirty="0">
                <a:ea typeface="ＭＳ Ｐゴシック" panose="020B0600070205080204" pitchFamily="34" charset="-128"/>
              </a:rPr>
              <a:t>I did that in step III on the picture with arrows indicating that they swap.</a:t>
            </a:r>
          </a:p>
          <a:p>
            <a:pPr eaLnBrk="1" hangingPunct="1"/>
            <a:r>
              <a:rPr lang="en-US" altLang="en-US" sz="2000" dirty="0">
                <a:ea typeface="ＭＳ Ｐゴシック" panose="020B0600070205080204" pitchFamily="34" charset="-128"/>
              </a:rPr>
              <a:t>Step IV would just be to pronounce it, and then you’re done.</a:t>
            </a:r>
          </a:p>
          <a:p>
            <a:pPr marL="36512" indent="0" eaLnBrk="1" hangingPunct="1">
              <a:buNone/>
            </a:pP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2063182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5EC035E2-DE38-314B-A19C-FD38D8E3EDD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pic>
        <p:nvPicPr>
          <p:cNvPr id="5" name="Content Placeholder 4">
            <a:extLst>
              <a:ext uri="{FF2B5EF4-FFF2-40B4-BE49-F238E27FC236}">
                <a16:creationId xmlns:a16="http://schemas.microsoft.com/office/drawing/2014/main" id="{E94129F0-869A-F24E-9F22-00CE78801159}"/>
              </a:ext>
            </a:extLst>
          </p:cNvPr>
          <p:cNvPicPr>
            <a:picLocks noGrp="1" noChangeAspect="1"/>
          </p:cNvPicPr>
          <p:nvPr>
            <p:ph idx="1"/>
          </p:nvPr>
        </p:nvPicPr>
        <p:blipFill>
          <a:blip r:embed="rId3"/>
          <a:stretch>
            <a:fillRect/>
          </a:stretch>
        </p:blipFill>
        <p:spPr>
          <a:xfrm>
            <a:off x="0" y="0"/>
            <a:ext cx="9144000" cy="6858000"/>
          </a:xfrm>
        </p:spPr>
      </p:pic>
    </p:spTree>
    <p:extLst>
      <p:ext uri="{BB962C8B-B14F-4D97-AF65-F5344CB8AC3E}">
        <p14:creationId xmlns:p14="http://schemas.microsoft.com/office/powerpoint/2010/main" val="16871819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5EC035E2-DE38-314B-A19C-FD38D8E3EDD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82946" name="Rectangle 3">
            <a:extLst>
              <a:ext uri="{FF2B5EF4-FFF2-40B4-BE49-F238E27FC236}">
                <a16:creationId xmlns:a16="http://schemas.microsoft.com/office/drawing/2014/main" id="{FA359199-A6EF-AA4C-9D4E-ADD710EBEAB8}"/>
              </a:ext>
            </a:extLst>
          </p:cNvPr>
          <p:cNvSpPr>
            <a:spLocks noGrp="1" noChangeArrowheads="1"/>
          </p:cNvSpPr>
          <p:nvPr>
            <p:ph idx="1"/>
          </p:nvPr>
        </p:nvSpPr>
        <p:spPr/>
        <p:txBody>
          <a:bodyPr/>
          <a:lstStyle/>
          <a:p>
            <a:pPr eaLnBrk="1" hangingPunct="1"/>
            <a:r>
              <a:rPr lang="en-US" altLang="en-US" sz="2000" dirty="0">
                <a:ea typeface="ＭＳ Ｐゴシック" panose="020B0600070205080204" pitchFamily="34" charset="-128"/>
              </a:rPr>
              <a:t>P4: Aux -&gt; C (M) (have </a:t>
            </a:r>
            <a:r>
              <a:rPr lang="en-US" altLang="en-US" sz="2000" dirty="0" err="1">
                <a:ea typeface="ＭＳ Ｐゴシック" panose="020B0600070205080204" pitchFamily="34" charset="-128"/>
              </a:rPr>
              <a:t>en</a:t>
            </a:r>
            <a:r>
              <a:rPr lang="en-US" altLang="en-US" sz="2000" dirty="0">
                <a:ea typeface="ＭＳ Ｐゴシック" panose="020B0600070205080204" pitchFamily="34" charset="-128"/>
              </a:rPr>
              <a:t>) (be </a:t>
            </a:r>
            <a:r>
              <a:rPr lang="en-US" altLang="en-US" sz="2000" dirty="0" err="1">
                <a:ea typeface="ＭＳ Ｐゴシック" panose="020B0600070205080204" pitchFamily="34" charset="-128"/>
              </a:rPr>
              <a:t>ing</a:t>
            </a:r>
            <a:r>
              <a:rPr lang="en-US" altLang="en-US" sz="2000" dirty="0">
                <a:ea typeface="ＭＳ Ｐゴシック" panose="020B0600070205080204" pitchFamily="34" charset="-128"/>
              </a:rPr>
              <a:t>) (copied from before)</a:t>
            </a:r>
          </a:p>
          <a:p>
            <a:pPr eaLnBrk="1" hangingPunct="1"/>
            <a:r>
              <a:rPr lang="en-US" altLang="en-US" sz="2000" dirty="0">
                <a:ea typeface="ＭＳ Ｐゴシック" panose="020B0600070205080204" pitchFamily="34" charset="-128"/>
              </a:rPr>
              <a:t>This one adds a be verb to the Aux. It says if you’re using a be, you have to also bring in an –</a:t>
            </a:r>
            <a:r>
              <a:rPr lang="en-US" altLang="en-US" sz="2000" dirty="0" err="1">
                <a:ea typeface="ＭＳ Ｐゴシック" panose="020B0600070205080204" pitchFamily="34" charset="-128"/>
              </a:rPr>
              <a:t>ing</a:t>
            </a:r>
            <a:r>
              <a:rPr lang="en-US" altLang="en-US" sz="2000" dirty="0">
                <a:ea typeface="ＭＳ Ｐゴシック" panose="020B0600070205080204" pitchFamily="34" charset="-128"/>
              </a:rPr>
              <a:t> (they’re in the parentheses together).</a:t>
            </a:r>
          </a:p>
          <a:p>
            <a:pPr eaLnBrk="1" hangingPunct="1"/>
            <a:r>
              <a:rPr lang="en-US" altLang="en-US" sz="2000" dirty="0">
                <a:ea typeface="ＭＳ Ｐゴシック" panose="020B0600070205080204" pitchFamily="34" charset="-128"/>
              </a:rPr>
              <a:t>“Is” is also present tense, singular, so –s is C.</a:t>
            </a:r>
          </a:p>
          <a:p>
            <a:pPr eaLnBrk="1" hangingPunct="1"/>
            <a:r>
              <a:rPr lang="en-US" altLang="en-US" sz="2000" dirty="0">
                <a:ea typeface="ＭＳ Ｐゴシック" panose="020B0600070205080204" pitchFamily="34" charset="-128"/>
              </a:rPr>
              <a:t>When we hop, you hop –s and be to “be-s” and </a:t>
            </a:r>
            <a:r>
              <a:rPr lang="en-US" altLang="en-US" sz="2000" dirty="0" err="1">
                <a:ea typeface="ＭＳ Ｐゴシック" panose="020B0600070205080204" pitchFamily="34" charset="-128"/>
              </a:rPr>
              <a:t>ing</a:t>
            </a:r>
            <a:r>
              <a:rPr lang="en-US" altLang="en-US" sz="2000" dirty="0">
                <a:ea typeface="ＭＳ Ｐゴシック" panose="020B0600070205080204" pitchFamily="34" charset="-128"/>
              </a:rPr>
              <a:t> and steal to ”steal-</a:t>
            </a:r>
            <a:r>
              <a:rPr lang="en-US" altLang="en-US" sz="2000" dirty="0" err="1">
                <a:ea typeface="ＭＳ Ｐゴシック" panose="020B0600070205080204" pitchFamily="34" charset="-128"/>
              </a:rPr>
              <a:t>ing</a:t>
            </a:r>
            <a:r>
              <a:rPr lang="en-US" altLang="en-US" sz="2000" dirty="0">
                <a:ea typeface="ＭＳ Ｐゴシック" panose="020B0600070205080204" pitchFamily="34" charset="-128"/>
              </a:rPr>
              <a:t>.”</a:t>
            </a:r>
          </a:p>
          <a:p>
            <a:pPr eaLnBrk="1" hangingPunct="1"/>
            <a:r>
              <a:rPr lang="en-US" altLang="en-US" sz="2000" dirty="0">
                <a:ea typeface="ＭＳ Ｐゴシック" panose="020B0600070205080204" pitchFamily="34" charset="-128"/>
              </a:rPr>
              <a:t>You pronounce be-s as “is” in standard English vernacular.</a:t>
            </a:r>
          </a:p>
        </p:txBody>
      </p:sp>
    </p:spTree>
    <p:extLst>
      <p:ext uri="{BB962C8B-B14F-4D97-AF65-F5344CB8AC3E}">
        <p14:creationId xmlns:p14="http://schemas.microsoft.com/office/powerpoint/2010/main" val="179091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5A369781-C564-624E-BE92-82CAE58433C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Word Order</a:t>
            </a:r>
          </a:p>
        </p:txBody>
      </p:sp>
      <p:sp>
        <p:nvSpPr>
          <p:cNvPr id="24578" name="Rectangle 3">
            <a:extLst>
              <a:ext uri="{FF2B5EF4-FFF2-40B4-BE49-F238E27FC236}">
                <a16:creationId xmlns:a16="http://schemas.microsoft.com/office/drawing/2014/main" id="{A95D43A4-8BDC-124B-9B29-D123CB375886}"/>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One way to model syntax would be to calculate the probabilities of various words occurring together.</a:t>
            </a:r>
          </a:p>
          <a:p>
            <a:pPr eaLnBrk="1" hangingPunct="1"/>
            <a:r>
              <a:rPr lang="en-US" altLang="en-US">
                <a:ea typeface="ＭＳ Ｐゴシック" panose="020B0600070205080204" pitchFamily="34" charset="-128"/>
              </a:rPr>
              <a:t>For example, Miller and Selfridge (1950; doi </a:t>
            </a:r>
            <a:r>
              <a:rPr lang="en-US" altLang="en-US">
                <a:ea typeface="ＭＳ Ｐゴシック" panose="020B0600070205080204" pitchFamily="34" charset="-128"/>
                <a:hlinkClick r:id="rId2"/>
              </a:rPr>
              <a:t>10.2307/1418920</a:t>
            </a:r>
            <a:r>
              <a:rPr lang="en-US" altLang="en-US">
                <a:ea typeface="ＭＳ Ｐゴシック" panose="020B0600070205080204" pitchFamily="34" charset="-128"/>
              </a:rPr>
              <a:t>) created word lists that were various approximations to English.</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5EC035E2-DE38-314B-A19C-FD38D8E3EDD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pic>
        <p:nvPicPr>
          <p:cNvPr id="6" name="Content Placeholder 5">
            <a:extLst>
              <a:ext uri="{FF2B5EF4-FFF2-40B4-BE49-F238E27FC236}">
                <a16:creationId xmlns:a16="http://schemas.microsoft.com/office/drawing/2014/main" id="{0C1D0EAC-C897-AC48-A9F7-A98227688662}"/>
              </a:ext>
            </a:extLst>
          </p:cNvPr>
          <p:cNvPicPr>
            <a:picLocks noGrp="1" noChangeAspect="1"/>
          </p:cNvPicPr>
          <p:nvPr>
            <p:ph idx="1"/>
          </p:nvPr>
        </p:nvPicPr>
        <p:blipFill>
          <a:blip r:embed="rId3"/>
          <a:stretch>
            <a:fillRect/>
          </a:stretch>
        </p:blipFill>
        <p:spPr>
          <a:xfrm>
            <a:off x="0" y="0"/>
            <a:ext cx="9144000" cy="6858000"/>
          </a:xfrm>
        </p:spPr>
      </p:pic>
    </p:spTree>
    <p:extLst>
      <p:ext uri="{BB962C8B-B14F-4D97-AF65-F5344CB8AC3E}">
        <p14:creationId xmlns:p14="http://schemas.microsoft.com/office/powerpoint/2010/main" val="27689811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5EC035E2-DE38-314B-A19C-FD38D8E3EDD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82946" name="Rectangle 3">
            <a:extLst>
              <a:ext uri="{FF2B5EF4-FFF2-40B4-BE49-F238E27FC236}">
                <a16:creationId xmlns:a16="http://schemas.microsoft.com/office/drawing/2014/main" id="{FA359199-A6EF-AA4C-9D4E-ADD710EBEAB8}"/>
              </a:ext>
            </a:extLst>
          </p:cNvPr>
          <p:cNvSpPr>
            <a:spLocks noGrp="1" noChangeArrowheads="1"/>
          </p:cNvSpPr>
          <p:nvPr>
            <p:ph idx="1"/>
          </p:nvPr>
        </p:nvSpPr>
        <p:spPr/>
        <p:txBody>
          <a:bodyPr/>
          <a:lstStyle/>
          <a:p>
            <a:pPr eaLnBrk="1" hangingPunct="1"/>
            <a:r>
              <a:rPr lang="en-US" altLang="en-US" sz="2000" dirty="0">
                <a:ea typeface="ＭＳ Ｐゴシック" panose="020B0600070205080204" pitchFamily="34" charset="-128"/>
              </a:rPr>
              <a:t>P4: Aux -&gt; C (M) (have </a:t>
            </a:r>
            <a:r>
              <a:rPr lang="en-US" altLang="en-US" sz="2000" dirty="0" err="1">
                <a:ea typeface="ＭＳ Ｐゴシック" panose="020B0600070205080204" pitchFamily="34" charset="-128"/>
              </a:rPr>
              <a:t>en</a:t>
            </a:r>
            <a:r>
              <a:rPr lang="en-US" altLang="en-US" sz="2000" dirty="0">
                <a:ea typeface="ＭＳ Ｐゴシック" panose="020B0600070205080204" pitchFamily="34" charset="-128"/>
              </a:rPr>
              <a:t>) (be </a:t>
            </a:r>
            <a:r>
              <a:rPr lang="en-US" altLang="en-US" sz="2000" dirty="0" err="1">
                <a:ea typeface="ＭＳ Ｐゴシック" panose="020B0600070205080204" pitchFamily="34" charset="-128"/>
              </a:rPr>
              <a:t>ing</a:t>
            </a:r>
            <a:r>
              <a:rPr lang="en-US" altLang="en-US" sz="2000" dirty="0">
                <a:ea typeface="ＭＳ Ｐゴシック" panose="020B0600070205080204" pitchFamily="34" charset="-128"/>
              </a:rPr>
              <a:t>) (copied from before)</a:t>
            </a:r>
          </a:p>
          <a:p>
            <a:pPr eaLnBrk="1" hangingPunct="1"/>
            <a:r>
              <a:rPr lang="en-US" altLang="en-US" sz="2000" dirty="0">
                <a:ea typeface="ＭＳ Ｐゴシック" panose="020B0600070205080204" pitchFamily="34" charset="-128"/>
              </a:rPr>
              <a:t>This one adds M to the Aux.</a:t>
            </a:r>
          </a:p>
          <a:p>
            <a:pPr lvl="1" eaLnBrk="1" hangingPunct="1"/>
            <a:r>
              <a:rPr lang="en-US" altLang="en-US" sz="1600" dirty="0">
                <a:ea typeface="ＭＳ Ｐゴシック" panose="020B0600070205080204" pitchFamily="34" charset="-128"/>
              </a:rPr>
              <a:t>L2: M -&gt; {could, would, should, can, …} (copied from before)</a:t>
            </a:r>
          </a:p>
          <a:p>
            <a:pPr eaLnBrk="1" hangingPunct="1"/>
            <a:r>
              <a:rPr lang="en-US" altLang="en-US" sz="2000" dirty="0">
                <a:ea typeface="ＭＳ Ｐゴシック" panose="020B0600070205080204" pitchFamily="34" charset="-128"/>
              </a:rPr>
              <a:t>M are the modal verbs and “could” is one of those.</a:t>
            </a:r>
          </a:p>
          <a:p>
            <a:pPr eaLnBrk="1" hangingPunct="1"/>
            <a:r>
              <a:rPr lang="en-US" altLang="en-US" sz="2000" dirty="0">
                <a:ea typeface="ＭＳ Ｐゴシック" panose="020B0600070205080204" pitchFamily="34" charset="-128"/>
              </a:rPr>
              <a:t>If you have M, C will always be </a:t>
            </a:r>
            <a:r>
              <a:rPr lang="en-US" altLang="en-US" sz="2000" dirty="0" err="1">
                <a:ea typeface="ＭＳ Ｐゴシック" panose="020B0600070205080204" pitchFamily="34" charset="-128"/>
              </a:rPr>
              <a:t>nought</a:t>
            </a:r>
            <a:r>
              <a:rPr lang="en-US" altLang="en-US" sz="2000" dirty="0">
                <a:ea typeface="ＭＳ Ｐゴシック" panose="020B0600070205080204" pitchFamily="34" charset="-128"/>
              </a:rPr>
              <a:t> (we don’t modify words like “could” in English).</a:t>
            </a:r>
          </a:p>
          <a:p>
            <a:pPr eaLnBrk="1" hangingPunct="1"/>
            <a:r>
              <a:rPr lang="en-US" altLang="en-US" sz="2000" dirty="0">
                <a:ea typeface="ＭＳ Ｐゴシック" panose="020B0600070205080204" pitchFamily="34" charset="-128"/>
              </a:rPr>
              <a:t>In this case I wanted a “have.” Have and –</a:t>
            </a:r>
            <a:r>
              <a:rPr lang="en-US" altLang="en-US" sz="2000" dirty="0" err="1">
                <a:ea typeface="ＭＳ Ｐゴシック" panose="020B0600070205080204" pitchFamily="34" charset="-128"/>
              </a:rPr>
              <a:t>en</a:t>
            </a:r>
            <a:r>
              <a:rPr lang="en-US" altLang="en-US" sz="2000" dirty="0">
                <a:ea typeface="ＭＳ Ｐゴシック" panose="020B0600070205080204" pitchFamily="34" charset="-128"/>
              </a:rPr>
              <a:t> have to come together because they’re in the parentheses together.</a:t>
            </a:r>
          </a:p>
          <a:p>
            <a:pPr eaLnBrk="1" hangingPunct="1"/>
            <a:r>
              <a:rPr lang="en-US" altLang="en-US" sz="2000" dirty="0">
                <a:ea typeface="ＭＳ Ｐゴシック" panose="020B0600070205080204" pitchFamily="34" charset="-128"/>
              </a:rPr>
              <a:t>The rest should be getting familiar.</a:t>
            </a:r>
          </a:p>
          <a:p>
            <a:pPr eaLnBrk="1" hangingPunct="1"/>
            <a:r>
              <a:rPr lang="en-US" altLang="en-US" sz="2000" dirty="0">
                <a:ea typeface="ＭＳ Ｐゴシック" panose="020B0600070205080204" pitchFamily="34" charset="-128"/>
              </a:rPr>
              <a:t>You try the last one for practice on your own.</a:t>
            </a:r>
          </a:p>
          <a:p>
            <a:pPr eaLnBrk="1" hangingPunct="1"/>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2567480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B8A02BDB-6560-EA4F-9016-F896402A005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84994" name="Rectangle 3">
            <a:extLst>
              <a:ext uri="{FF2B5EF4-FFF2-40B4-BE49-F238E27FC236}">
                <a16:creationId xmlns:a16="http://schemas.microsoft.com/office/drawing/2014/main" id="{89E92E32-58ED-5D44-A45C-91F547776B75}"/>
              </a:ext>
            </a:extLst>
          </p:cNvPr>
          <p:cNvSpPr>
            <a:spLocks noGrp="1" noChangeArrowheads="1"/>
          </p:cNvSpPr>
          <p:nvPr>
            <p:ph idx="1"/>
          </p:nvPr>
        </p:nvSpPr>
        <p:spPr/>
        <p:txBody>
          <a:bodyPr/>
          <a:lstStyle/>
          <a:p>
            <a:pPr eaLnBrk="1" hangingPunct="1">
              <a:lnSpc>
                <a:spcPct val="90000"/>
              </a:lnSpc>
            </a:pPr>
            <a:r>
              <a:rPr lang="en-US" altLang="en-US" sz="2000">
                <a:ea typeface="ＭＳ Ｐゴシック" panose="020B0600070205080204" pitchFamily="34" charset="-128"/>
              </a:rPr>
              <a:t>Evidence: The basic idea is to take a sentence and run a bunch of transformations on it, then measure how long it takes to understand it. For </a:t>
            </a:r>
            <a:r>
              <a:rPr lang="en-US" altLang="en-US" sz="2000" i="1">
                <a:ea typeface="ＭＳ Ｐゴシック" panose="020B0600070205080204" pitchFamily="34" charset="-128"/>
              </a:rPr>
              <a:t>The man was enjoying the sunshine</a:t>
            </a:r>
            <a:r>
              <a:rPr lang="en-US" altLang="en-US" sz="2000">
                <a:ea typeface="ＭＳ Ｐゴシック" panose="020B0600070205080204" pitchFamily="34" charset="-128"/>
              </a:rPr>
              <a:t>:</a:t>
            </a:r>
          </a:p>
          <a:p>
            <a:pPr lvl="1" eaLnBrk="1" hangingPunct="1">
              <a:lnSpc>
                <a:spcPct val="90000"/>
              </a:lnSpc>
            </a:pPr>
            <a:r>
              <a:rPr lang="en-US" altLang="en-US" sz="1800" i="1">
                <a:ea typeface="ＭＳ Ｐゴシック" panose="020B0600070205080204" pitchFamily="34" charset="-128"/>
              </a:rPr>
              <a:t>The man was not enjoying the sunshine</a:t>
            </a:r>
            <a:r>
              <a:rPr lang="en-US" altLang="en-US" sz="1800">
                <a:ea typeface="ＭＳ Ｐゴシック" panose="020B0600070205080204" pitchFamily="34" charset="-128"/>
              </a:rPr>
              <a:t>. (N)</a:t>
            </a:r>
          </a:p>
          <a:p>
            <a:pPr lvl="1" eaLnBrk="1" hangingPunct="1">
              <a:lnSpc>
                <a:spcPct val="90000"/>
              </a:lnSpc>
            </a:pPr>
            <a:r>
              <a:rPr lang="en-US" altLang="en-US" sz="1800" i="1">
                <a:ea typeface="ＭＳ Ｐゴシック" panose="020B0600070205080204" pitchFamily="34" charset="-128"/>
              </a:rPr>
              <a:t>The sunshine was being enjoyed by the man</a:t>
            </a:r>
            <a:r>
              <a:rPr lang="en-US" altLang="en-US" sz="1800">
                <a:ea typeface="ＭＳ Ｐゴシック" panose="020B0600070205080204" pitchFamily="34" charset="-128"/>
              </a:rPr>
              <a:t>. (P)</a:t>
            </a:r>
          </a:p>
          <a:p>
            <a:pPr lvl="1" eaLnBrk="1" hangingPunct="1">
              <a:lnSpc>
                <a:spcPct val="90000"/>
              </a:lnSpc>
            </a:pPr>
            <a:r>
              <a:rPr lang="en-US" altLang="en-US" sz="1800" i="1">
                <a:ea typeface="ＭＳ Ｐゴシック" panose="020B0600070205080204" pitchFamily="34" charset="-128"/>
              </a:rPr>
              <a:t>Was the man enjoying the sunshine?</a:t>
            </a:r>
            <a:r>
              <a:rPr lang="en-US" altLang="en-US" sz="1800">
                <a:ea typeface="ＭＳ Ｐゴシック" panose="020B0600070205080204" pitchFamily="34" charset="-128"/>
              </a:rPr>
              <a:t> (Q)</a:t>
            </a:r>
          </a:p>
          <a:p>
            <a:pPr lvl="1" eaLnBrk="1" hangingPunct="1">
              <a:lnSpc>
                <a:spcPct val="90000"/>
              </a:lnSpc>
            </a:pPr>
            <a:r>
              <a:rPr lang="en-US" altLang="en-US" sz="1800" i="1">
                <a:ea typeface="ＭＳ Ｐゴシック" panose="020B0600070205080204" pitchFamily="34" charset="-128"/>
              </a:rPr>
              <a:t>The sunshine was not being enjoyed by the man.</a:t>
            </a:r>
            <a:r>
              <a:rPr lang="en-US" altLang="en-US" sz="1800">
                <a:ea typeface="ＭＳ Ｐゴシック" panose="020B0600070205080204" pitchFamily="34" charset="-128"/>
              </a:rPr>
              <a:t> (NP)</a:t>
            </a:r>
          </a:p>
          <a:p>
            <a:pPr lvl="1" eaLnBrk="1" hangingPunct="1">
              <a:lnSpc>
                <a:spcPct val="90000"/>
              </a:lnSpc>
            </a:pPr>
            <a:r>
              <a:rPr lang="en-US" altLang="en-US" sz="1800" i="1">
                <a:ea typeface="ＭＳ Ｐゴシック" panose="020B0600070205080204" pitchFamily="34" charset="-128"/>
              </a:rPr>
              <a:t>Was the man not enjoying the sunshine?</a:t>
            </a:r>
            <a:r>
              <a:rPr lang="en-US" altLang="en-US" sz="1800">
                <a:ea typeface="ＭＳ Ｐゴシック" panose="020B0600070205080204" pitchFamily="34" charset="-128"/>
              </a:rPr>
              <a:t> (NQ)</a:t>
            </a:r>
          </a:p>
          <a:p>
            <a:pPr lvl="1" eaLnBrk="1" hangingPunct="1">
              <a:lnSpc>
                <a:spcPct val="90000"/>
              </a:lnSpc>
            </a:pPr>
            <a:r>
              <a:rPr lang="en-US" altLang="en-US" sz="1800" i="1">
                <a:ea typeface="ＭＳ Ｐゴシック" panose="020B0600070205080204" pitchFamily="34" charset="-128"/>
              </a:rPr>
              <a:t>Was the sunshine being enjoyed by the man?</a:t>
            </a:r>
            <a:r>
              <a:rPr lang="en-US" altLang="en-US" sz="1800">
                <a:ea typeface="ＭＳ Ｐゴシック" panose="020B0600070205080204" pitchFamily="34" charset="-128"/>
              </a:rPr>
              <a:t> (NP)</a:t>
            </a:r>
          </a:p>
          <a:p>
            <a:pPr lvl="1" eaLnBrk="1" hangingPunct="1">
              <a:lnSpc>
                <a:spcPct val="90000"/>
              </a:lnSpc>
            </a:pPr>
            <a:r>
              <a:rPr lang="en-US" altLang="en-US" sz="1800" i="1">
                <a:ea typeface="ＭＳ Ｐゴシック" panose="020B0600070205080204" pitchFamily="34" charset="-128"/>
              </a:rPr>
              <a:t>Was the sunshine not being enjoyed by the man?</a:t>
            </a:r>
            <a:r>
              <a:rPr lang="en-US" altLang="en-US" sz="1800">
                <a:ea typeface="ＭＳ Ｐゴシック" panose="020B0600070205080204" pitchFamily="34" charset="-128"/>
              </a:rPr>
              <a:t> (NPQ)</a:t>
            </a:r>
          </a:p>
          <a:p>
            <a:pPr eaLnBrk="1" hangingPunct="1">
              <a:lnSpc>
                <a:spcPct val="90000"/>
              </a:lnSpc>
            </a:pPr>
            <a:r>
              <a:rPr lang="en-US" altLang="en-US" sz="2000">
                <a:ea typeface="ＭＳ Ｐゴシック" panose="020B0600070205080204" pitchFamily="34" charset="-128"/>
              </a:rPr>
              <a:t>You should see slower comprehension for more transformations.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1A6BB874-0CFD-1B47-A101-8E14BFB0F8F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Syntax</a:t>
            </a:r>
          </a:p>
        </p:txBody>
      </p:sp>
      <p:sp>
        <p:nvSpPr>
          <p:cNvPr id="87042" name="Rectangle 3">
            <a:extLst>
              <a:ext uri="{FF2B5EF4-FFF2-40B4-BE49-F238E27FC236}">
                <a16:creationId xmlns:a16="http://schemas.microsoft.com/office/drawing/2014/main" id="{0F4BDFD8-7C91-1642-A1A5-C5FC4E867D35}"/>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We can wrap up syntax at this point. You have a great deal of complexity, English addresses it with word-order rules, we need some way to capture that.</a:t>
            </a:r>
          </a:p>
          <a:p>
            <a:pPr eaLnBrk="1" hangingPunct="1"/>
            <a:r>
              <a:rPr lang="en-US" altLang="en-US">
                <a:ea typeface="ＭＳ Ｐゴシック" panose="020B0600070205080204" pitchFamily="34" charset="-128"/>
              </a:rPr>
              <a:t>Let</a:t>
            </a:r>
            <a:r>
              <a:rPr lang="fr-FR" altLang="ja-JP">
                <a:ea typeface="ＭＳ Ｐゴシック" panose="020B0600070205080204" pitchFamily="34" charset="-128"/>
              </a:rPr>
              <a:t>’</a:t>
            </a:r>
            <a:r>
              <a:rPr lang="en-US" altLang="ja-JP">
                <a:ea typeface="ＭＳ Ｐゴシック" panose="020B0600070205080204" pitchFamily="34" charset="-128"/>
              </a:rPr>
              <a:t>s turn to semantics (meaning).</a:t>
            </a:r>
            <a:endParaRPr lang="en-US" altLang="en-US">
              <a:ea typeface="ＭＳ Ｐゴシック" panose="020B0600070205080204" pitchFamily="34" charset="-12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CAD866BD-2594-1044-BAD1-1CD7F65FC80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Semantics</a:t>
            </a:r>
          </a:p>
        </p:txBody>
      </p:sp>
      <p:sp>
        <p:nvSpPr>
          <p:cNvPr id="89090" name="Rectangle 3">
            <a:extLst>
              <a:ext uri="{FF2B5EF4-FFF2-40B4-BE49-F238E27FC236}">
                <a16:creationId xmlns:a16="http://schemas.microsoft.com/office/drawing/2014/main" id="{66DBB6EC-87AE-EA49-B157-E8CB267D33FC}"/>
              </a:ext>
            </a:extLst>
          </p:cNvPr>
          <p:cNvSpPr>
            <a:spLocks noGrp="1" noChangeArrowheads="1"/>
          </p:cNvSpPr>
          <p:nvPr>
            <p:ph idx="1"/>
          </p:nvPr>
        </p:nvSpPr>
        <p:spPr/>
        <p:txBody>
          <a:bodyPr/>
          <a:lstStyle/>
          <a:p>
            <a:pPr eaLnBrk="1" hangingPunct="1">
              <a:lnSpc>
                <a:spcPct val="90000"/>
              </a:lnSpc>
            </a:pPr>
            <a:r>
              <a:rPr lang="en-US" altLang="en-US" sz="2800">
                <a:ea typeface="ＭＳ Ｐゴシック" panose="020B0600070205080204" pitchFamily="34" charset="-128"/>
              </a:rPr>
              <a:t>Pure syntax models have problems:</a:t>
            </a:r>
          </a:p>
          <a:p>
            <a:pPr lvl="1" eaLnBrk="1" hangingPunct="1">
              <a:lnSpc>
                <a:spcPct val="90000"/>
              </a:lnSpc>
            </a:pPr>
            <a:r>
              <a:rPr lang="en-US" altLang="en-US" sz="2400">
                <a:ea typeface="ＭＳ Ｐゴシック" panose="020B0600070205080204" pitchFamily="34" charset="-128"/>
              </a:rPr>
              <a:t>They</a:t>
            </a:r>
            <a:r>
              <a:rPr lang="fr-FR" altLang="ja-JP" sz="2400">
                <a:ea typeface="ＭＳ Ｐゴシック" panose="020B0600070205080204" pitchFamily="34" charset="-128"/>
              </a:rPr>
              <a:t>’</a:t>
            </a:r>
            <a:r>
              <a:rPr lang="en-US" altLang="ja-JP" sz="2400">
                <a:ea typeface="ＭＳ Ｐゴシック" panose="020B0600070205080204" pitchFamily="34" charset="-128"/>
              </a:rPr>
              <a:t>re not very elegant, and the rules can become very complex.</a:t>
            </a:r>
          </a:p>
          <a:p>
            <a:pPr lvl="1" eaLnBrk="1" hangingPunct="1">
              <a:lnSpc>
                <a:spcPct val="90000"/>
              </a:lnSpc>
            </a:pPr>
            <a:r>
              <a:rPr lang="en-US" altLang="en-US" sz="2400">
                <a:ea typeface="ＭＳ Ｐゴシック" panose="020B0600070205080204" pitchFamily="34" charset="-128"/>
              </a:rPr>
              <a:t>The transformations are overly powerful and kind of arbitrary. For example, we can go from </a:t>
            </a:r>
            <a:r>
              <a:rPr lang="en-US" altLang="en-US" sz="2400" i="1">
                <a:ea typeface="ＭＳ Ｐゴシック" panose="020B0600070205080204" pitchFamily="34" charset="-128"/>
              </a:rPr>
              <a:t>The girl tied her shoe</a:t>
            </a:r>
            <a:r>
              <a:rPr lang="en-US" altLang="en-US" sz="2400">
                <a:ea typeface="ＭＳ Ｐゴシック" panose="020B0600070205080204" pitchFamily="34" charset="-128"/>
              </a:rPr>
              <a:t> to </a:t>
            </a:r>
            <a:r>
              <a:rPr lang="en-US" altLang="en-US" sz="2400" i="1">
                <a:ea typeface="ＭＳ Ｐゴシック" panose="020B0600070205080204" pitchFamily="34" charset="-128"/>
              </a:rPr>
              <a:t>The shoe was tied by the girl</a:t>
            </a:r>
            <a:r>
              <a:rPr lang="en-US" altLang="en-US" sz="2400">
                <a:ea typeface="ＭＳ Ｐゴシック" panose="020B0600070205080204" pitchFamily="34" charset="-128"/>
              </a:rPr>
              <a:t> but not </a:t>
            </a:r>
            <a:r>
              <a:rPr lang="en-US" altLang="en-US" sz="2400" i="1">
                <a:ea typeface="ＭＳ Ｐゴシック" panose="020B0600070205080204" pitchFamily="34" charset="-128"/>
              </a:rPr>
              <a:t>Shoe by tied is the girl</a:t>
            </a:r>
            <a:r>
              <a:rPr lang="en-US" altLang="en-US" sz="2400">
                <a:ea typeface="ＭＳ Ｐゴシック" panose="020B0600070205080204" pitchFamily="34" charset="-128"/>
              </a:rPr>
              <a:t>. Why not?</a:t>
            </a:r>
          </a:p>
          <a:p>
            <a:pPr lvl="1" eaLnBrk="1" hangingPunct="1">
              <a:lnSpc>
                <a:spcPct val="90000"/>
              </a:lnSpc>
            </a:pPr>
            <a:r>
              <a:rPr lang="en-US" altLang="en-US" sz="2400">
                <a:ea typeface="ＭＳ Ｐゴシック" panose="020B0600070205080204" pitchFamily="34" charset="-128"/>
              </a:rPr>
              <a:t>Syntax models ignore meaning. Chomsky notes that </a:t>
            </a:r>
            <a:r>
              <a:rPr lang="en-US" altLang="en-US" sz="2400" i="1">
                <a:ea typeface="ＭＳ Ｐゴシック" panose="020B0600070205080204" pitchFamily="34" charset="-128"/>
              </a:rPr>
              <a:t>They are cooking apples</a:t>
            </a:r>
            <a:r>
              <a:rPr lang="en-US" altLang="en-US" sz="2400">
                <a:ea typeface="ＭＳ Ｐゴシック" panose="020B0600070205080204" pitchFamily="34" charset="-128"/>
              </a:rPr>
              <a:t> is ambiguous. But, that</a:t>
            </a:r>
            <a:r>
              <a:rPr lang="fr-FR" altLang="ja-JP" sz="2400">
                <a:ea typeface="ＭＳ Ｐゴシック" panose="020B0600070205080204" pitchFamily="34" charset="-128"/>
              </a:rPr>
              <a:t>’</a:t>
            </a:r>
            <a:r>
              <a:rPr lang="en-US" altLang="ja-JP" sz="2400">
                <a:ea typeface="ＭＳ Ｐゴシック" panose="020B0600070205080204" pitchFamily="34" charset="-128"/>
              </a:rPr>
              <a:t>s only if you take it out of context. Putting meaning back in might solve some problems.</a:t>
            </a:r>
            <a:endParaRPr lang="en-US" altLang="en-US" sz="2400">
              <a:ea typeface="ＭＳ Ｐゴシック" panose="020B0600070205080204" pitchFamily="34" charset="-12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391B0B75-9622-A140-A356-0DCC9FD6341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Semantics</a:t>
            </a:r>
          </a:p>
        </p:txBody>
      </p:sp>
      <p:sp>
        <p:nvSpPr>
          <p:cNvPr id="99330" name="Rectangle 3">
            <a:extLst>
              <a:ext uri="{FF2B5EF4-FFF2-40B4-BE49-F238E27FC236}">
                <a16:creationId xmlns:a16="http://schemas.microsoft.com/office/drawing/2014/main" id="{8BE5DDC9-8B9F-2947-A846-2F296AF623C4}"/>
              </a:ext>
            </a:extLst>
          </p:cNvPr>
          <p:cNvSpPr>
            <a:spLocks noGrp="1" noChangeArrowheads="1"/>
          </p:cNvSpPr>
          <p:nvPr>
            <p:ph idx="1"/>
          </p:nvPr>
        </p:nvSpPr>
        <p:spPr/>
        <p:txBody>
          <a:bodyPr/>
          <a:lstStyle/>
          <a:p>
            <a:pPr eaLnBrk="1" hangingPunct="1">
              <a:lnSpc>
                <a:spcPct val="90000"/>
              </a:lnSpc>
            </a:pPr>
            <a:r>
              <a:rPr lang="en-US" altLang="en-US">
                <a:ea typeface="ＭＳ Ｐゴシック" panose="020B0600070205080204" pitchFamily="34" charset="-128"/>
              </a:rPr>
              <a:t>Semantic grammar: Instead of ignoring meaning, base grammar on meaning. The goal of parsing is to figure out how all of the elements in the sentence relate to one another.</a:t>
            </a:r>
          </a:p>
          <a:p>
            <a:pPr lvl="1" eaLnBrk="1" hangingPunct="1">
              <a:lnSpc>
                <a:spcPct val="90000"/>
              </a:lnSpc>
            </a:pPr>
            <a:r>
              <a:rPr lang="en-US" altLang="en-US">
                <a:ea typeface="ＭＳ Ｐゴシック" panose="020B0600070205080204" pitchFamily="34" charset="-128"/>
              </a:rPr>
              <a:t>Case: Things like time, location, instrument.</a:t>
            </a:r>
          </a:p>
          <a:p>
            <a:pPr lvl="1" eaLnBrk="1" hangingPunct="1">
              <a:lnSpc>
                <a:spcPct val="90000"/>
              </a:lnSpc>
            </a:pPr>
            <a:r>
              <a:rPr lang="en-US" altLang="en-US">
                <a:ea typeface="ＭＳ Ｐゴシック" panose="020B0600070205080204" pitchFamily="34" charset="-128"/>
              </a:rPr>
              <a:t>Role: Actors in the sentence, agent, patient…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88DE55E2-4572-D045-B2A2-628AF4397EE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Semantics</a:t>
            </a:r>
          </a:p>
        </p:txBody>
      </p:sp>
      <p:sp>
        <p:nvSpPr>
          <p:cNvPr id="101378" name="Rectangle 3">
            <a:extLst>
              <a:ext uri="{FF2B5EF4-FFF2-40B4-BE49-F238E27FC236}">
                <a16:creationId xmlns:a16="http://schemas.microsoft.com/office/drawing/2014/main" id="{2C73B82E-CF3A-984D-A301-872FCB39A9B3}"/>
              </a:ext>
            </a:extLst>
          </p:cNvPr>
          <p:cNvSpPr>
            <a:spLocks noGrp="1" noChangeArrowheads="1"/>
          </p:cNvSpPr>
          <p:nvPr>
            <p:ph idx="1"/>
          </p:nvPr>
        </p:nvSpPr>
        <p:spPr/>
        <p:txBody>
          <a:bodyPr/>
          <a:lstStyle/>
          <a:p>
            <a:pPr eaLnBrk="1" hangingPunct="1">
              <a:lnSpc>
                <a:spcPct val="90000"/>
              </a:lnSpc>
            </a:pPr>
            <a:r>
              <a:rPr lang="en-US" altLang="en-US">
                <a:ea typeface="ＭＳ Ｐゴシック" panose="020B0600070205080204" pitchFamily="34" charset="-128"/>
              </a:rPr>
              <a:t>Start with the verb, load in its set of obligatory cases and roles, plus any optional ones, and then fit that to the sentence. Fill in all of the parts of the verb frame with the parts of the sentence, and that is your parse.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B736D205-997E-BF4D-A3D1-8B08928ABD4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Semantics</a:t>
            </a:r>
          </a:p>
        </p:txBody>
      </p:sp>
      <p:sp>
        <p:nvSpPr>
          <p:cNvPr id="103426" name="Rectangle 3">
            <a:extLst>
              <a:ext uri="{FF2B5EF4-FFF2-40B4-BE49-F238E27FC236}">
                <a16:creationId xmlns:a16="http://schemas.microsoft.com/office/drawing/2014/main" id="{5BA789B6-2648-C540-85B5-4A23F2F89387}"/>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We can get some things that are hard for syntactic grammars. For example:</a:t>
            </a:r>
          </a:p>
          <a:p>
            <a:pPr lvl="1" eaLnBrk="1" hangingPunct="1"/>
            <a:r>
              <a:rPr lang="en-US" altLang="en-US">
                <a:ea typeface="ＭＳ Ｐゴシック" panose="020B0600070205080204" pitchFamily="34" charset="-128"/>
              </a:rPr>
              <a:t>John strikes me as pompous.</a:t>
            </a:r>
          </a:p>
          <a:p>
            <a:pPr lvl="1" eaLnBrk="1" hangingPunct="1"/>
            <a:r>
              <a:rPr lang="en-US" altLang="en-US">
                <a:ea typeface="ＭＳ Ｐゴシック" panose="020B0600070205080204" pitchFamily="34" charset="-128"/>
              </a:rPr>
              <a:t>I regard John as pompous.</a:t>
            </a:r>
          </a:p>
          <a:p>
            <a:pPr eaLnBrk="1" hangingPunct="1"/>
            <a:r>
              <a:rPr lang="en-US" altLang="en-US">
                <a:ea typeface="ＭＳ Ｐゴシック" panose="020B0600070205080204" pitchFamily="34" charset="-128"/>
              </a:rPr>
              <a:t>Without a semantic grammar it</a:t>
            </a:r>
            <a:r>
              <a:rPr lang="fr-FR" altLang="ja-JP">
                <a:ea typeface="ＭＳ Ｐゴシック" panose="020B0600070205080204" pitchFamily="34" charset="-128"/>
              </a:rPr>
              <a:t>’</a:t>
            </a:r>
            <a:r>
              <a:rPr lang="en-US" altLang="ja-JP">
                <a:ea typeface="ＭＳ Ｐゴシック" panose="020B0600070205080204" pitchFamily="34" charset="-128"/>
              </a:rPr>
              <a:t>s hard to know that John is the experiencer of the action in both cases.</a:t>
            </a:r>
            <a:endParaRPr lang="en-US" altLang="en-US">
              <a:ea typeface="ＭＳ Ｐゴシック" panose="020B0600070205080204" pitchFamily="34" charset="-12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747801BE-DAB7-D047-8494-6722C47C695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Semantics</a:t>
            </a:r>
          </a:p>
        </p:txBody>
      </p:sp>
      <p:sp>
        <p:nvSpPr>
          <p:cNvPr id="105474" name="Rectangle 3">
            <a:extLst>
              <a:ext uri="{FF2B5EF4-FFF2-40B4-BE49-F238E27FC236}">
                <a16:creationId xmlns:a16="http://schemas.microsoft.com/office/drawing/2014/main" id="{1691BBF2-7572-D74B-8866-5DA5A3CB32AE}"/>
              </a:ext>
            </a:extLst>
          </p:cNvPr>
          <p:cNvSpPr>
            <a:spLocks noGrp="1" noChangeArrowheads="1"/>
          </p:cNvSpPr>
          <p:nvPr>
            <p:ph idx="1"/>
          </p:nvPr>
        </p:nvSpPr>
        <p:spPr/>
        <p:txBody>
          <a:bodyPr/>
          <a:lstStyle/>
          <a:p>
            <a:pPr eaLnBrk="1" hangingPunct="1"/>
            <a:r>
              <a:rPr lang="en-US" altLang="en-US" i="1">
                <a:ea typeface="ＭＳ Ｐゴシック" panose="020B0600070205080204" pitchFamily="34" charset="-128"/>
              </a:rPr>
              <a:t>Father carved the turkey at the Thanksgiving dinner table with his new carving knife.</a:t>
            </a:r>
          </a:p>
        </p:txBody>
      </p:sp>
      <p:sp>
        <p:nvSpPr>
          <p:cNvPr id="105475" name="Oval 4">
            <a:extLst>
              <a:ext uri="{FF2B5EF4-FFF2-40B4-BE49-F238E27FC236}">
                <a16:creationId xmlns:a16="http://schemas.microsoft.com/office/drawing/2014/main" id="{11B450CF-917F-8840-8B11-41B83DB04F28}"/>
              </a:ext>
            </a:extLst>
          </p:cNvPr>
          <p:cNvSpPr>
            <a:spLocks noChangeArrowheads="1"/>
          </p:cNvSpPr>
          <p:nvPr/>
        </p:nvSpPr>
        <p:spPr bwMode="auto">
          <a:xfrm>
            <a:off x="4038600" y="4038600"/>
            <a:ext cx="1219200" cy="4572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Carve</a:t>
            </a:r>
          </a:p>
        </p:txBody>
      </p:sp>
      <p:sp>
        <p:nvSpPr>
          <p:cNvPr id="105476" name="Oval 6">
            <a:extLst>
              <a:ext uri="{FF2B5EF4-FFF2-40B4-BE49-F238E27FC236}">
                <a16:creationId xmlns:a16="http://schemas.microsoft.com/office/drawing/2014/main" id="{E8F05B55-9B84-604E-99E7-0387DA45E06E}"/>
              </a:ext>
            </a:extLst>
          </p:cNvPr>
          <p:cNvSpPr>
            <a:spLocks noChangeArrowheads="1"/>
          </p:cNvSpPr>
          <p:nvPr/>
        </p:nvSpPr>
        <p:spPr bwMode="auto">
          <a:xfrm>
            <a:off x="2362200" y="3733800"/>
            <a:ext cx="1219200" cy="4572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father</a:t>
            </a:r>
          </a:p>
        </p:txBody>
      </p:sp>
      <p:sp>
        <p:nvSpPr>
          <p:cNvPr id="105477" name="Oval 7">
            <a:extLst>
              <a:ext uri="{FF2B5EF4-FFF2-40B4-BE49-F238E27FC236}">
                <a16:creationId xmlns:a16="http://schemas.microsoft.com/office/drawing/2014/main" id="{CF556431-F4F0-F24C-A287-86B21A092305}"/>
              </a:ext>
            </a:extLst>
          </p:cNvPr>
          <p:cNvSpPr>
            <a:spLocks noChangeArrowheads="1"/>
          </p:cNvSpPr>
          <p:nvPr/>
        </p:nvSpPr>
        <p:spPr bwMode="auto">
          <a:xfrm>
            <a:off x="2819400" y="4800600"/>
            <a:ext cx="1219200" cy="4572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knife</a:t>
            </a:r>
          </a:p>
        </p:txBody>
      </p:sp>
      <p:sp>
        <p:nvSpPr>
          <p:cNvPr id="105478" name="Oval 8">
            <a:extLst>
              <a:ext uri="{FF2B5EF4-FFF2-40B4-BE49-F238E27FC236}">
                <a16:creationId xmlns:a16="http://schemas.microsoft.com/office/drawing/2014/main" id="{CB9F7608-0A27-BF47-8FD6-F6930AA26858}"/>
              </a:ext>
            </a:extLst>
          </p:cNvPr>
          <p:cNvSpPr>
            <a:spLocks noChangeArrowheads="1"/>
          </p:cNvSpPr>
          <p:nvPr/>
        </p:nvSpPr>
        <p:spPr bwMode="auto">
          <a:xfrm>
            <a:off x="4572000" y="5029200"/>
            <a:ext cx="1219200" cy="4572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turkey</a:t>
            </a:r>
          </a:p>
        </p:txBody>
      </p:sp>
      <p:sp>
        <p:nvSpPr>
          <p:cNvPr id="105479" name="Oval 9">
            <a:extLst>
              <a:ext uri="{FF2B5EF4-FFF2-40B4-BE49-F238E27FC236}">
                <a16:creationId xmlns:a16="http://schemas.microsoft.com/office/drawing/2014/main" id="{5CC75850-354B-F94A-8C20-A8E425791C8D}"/>
              </a:ext>
            </a:extLst>
          </p:cNvPr>
          <p:cNvSpPr>
            <a:spLocks noChangeArrowheads="1"/>
          </p:cNvSpPr>
          <p:nvPr/>
        </p:nvSpPr>
        <p:spPr bwMode="auto">
          <a:xfrm>
            <a:off x="5943600" y="3962400"/>
            <a:ext cx="2057400" cy="6096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Thanksgiving</a:t>
            </a:r>
          </a:p>
        </p:txBody>
      </p:sp>
      <p:sp>
        <p:nvSpPr>
          <p:cNvPr id="105480" name="Oval 10">
            <a:extLst>
              <a:ext uri="{FF2B5EF4-FFF2-40B4-BE49-F238E27FC236}">
                <a16:creationId xmlns:a16="http://schemas.microsoft.com/office/drawing/2014/main" id="{6CD0E137-DABD-0D44-B8D2-2D7AA14F4136}"/>
              </a:ext>
            </a:extLst>
          </p:cNvPr>
          <p:cNvSpPr>
            <a:spLocks noChangeArrowheads="1"/>
          </p:cNvSpPr>
          <p:nvPr/>
        </p:nvSpPr>
        <p:spPr bwMode="auto">
          <a:xfrm>
            <a:off x="4724400" y="3276600"/>
            <a:ext cx="1219200" cy="4572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table</a:t>
            </a:r>
          </a:p>
        </p:txBody>
      </p:sp>
      <p:sp>
        <p:nvSpPr>
          <p:cNvPr id="105481" name="Line 11">
            <a:extLst>
              <a:ext uri="{FF2B5EF4-FFF2-40B4-BE49-F238E27FC236}">
                <a16:creationId xmlns:a16="http://schemas.microsoft.com/office/drawing/2014/main" id="{2D7D31FD-302B-B342-B3FD-60026694FA20}"/>
              </a:ext>
            </a:extLst>
          </p:cNvPr>
          <p:cNvSpPr>
            <a:spLocks noChangeShapeType="1"/>
          </p:cNvSpPr>
          <p:nvPr/>
        </p:nvSpPr>
        <p:spPr bwMode="auto">
          <a:xfrm>
            <a:off x="3581400" y="4038600"/>
            <a:ext cx="457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2" name="Line 12">
            <a:extLst>
              <a:ext uri="{FF2B5EF4-FFF2-40B4-BE49-F238E27FC236}">
                <a16:creationId xmlns:a16="http://schemas.microsoft.com/office/drawing/2014/main" id="{F0CC351D-7C58-7446-96EA-C9A5479BBBA7}"/>
              </a:ext>
            </a:extLst>
          </p:cNvPr>
          <p:cNvSpPr>
            <a:spLocks noChangeShapeType="1"/>
          </p:cNvSpPr>
          <p:nvPr/>
        </p:nvSpPr>
        <p:spPr bwMode="auto">
          <a:xfrm flipH="1">
            <a:off x="4800600" y="36576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3" name="Line 13">
            <a:extLst>
              <a:ext uri="{FF2B5EF4-FFF2-40B4-BE49-F238E27FC236}">
                <a16:creationId xmlns:a16="http://schemas.microsoft.com/office/drawing/2014/main" id="{4F716E22-A5CC-5845-BBD2-4B3A8AB635BA}"/>
              </a:ext>
            </a:extLst>
          </p:cNvPr>
          <p:cNvSpPr>
            <a:spLocks noChangeShapeType="1"/>
          </p:cNvSpPr>
          <p:nvPr/>
        </p:nvSpPr>
        <p:spPr bwMode="auto">
          <a:xfrm>
            <a:off x="5257800" y="42672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4" name="Line 14">
            <a:extLst>
              <a:ext uri="{FF2B5EF4-FFF2-40B4-BE49-F238E27FC236}">
                <a16:creationId xmlns:a16="http://schemas.microsoft.com/office/drawing/2014/main" id="{8ED58ED3-B81D-794D-A67B-6BDB730468B0}"/>
              </a:ext>
            </a:extLst>
          </p:cNvPr>
          <p:cNvSpPr>
            <a:spLocks noChangeShapeType="1"/>
          </p:cNvSpPr>
          <p:nvPr/>
        </p:nvSpPr>
        <p:spPr bwMode="auto">
          <a:xfrm flipH="1">
            <a:off x="3657600" y="4419600"/>
            <a:ext cx="609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5" name="Line 15">
            <a:extLst>
              <a:ext uri="{FF2B5EF4-FFF2-40B4-BE49-F238E27FC236}">
                <a16:creationId xmlns:a16="http://schemas.microsoft.com/office/drawing/2014/main" id="{EB813F00-7D94-7A4A-A70A-901DE488944D}"/>
              </a:ext>
            </a:extLst>
          </p:cNvPr>
          <p:cNvSpPr>
            <a:spLocks noChangeShapeType="1"/>
          </p:cNvSpPr>
          <p:nvPr/>
        </p:nvSpPr>
        <p:spPr bwMode="auto">
          <a:xfrm>
            <a:off x="4800600" y="4495800"/>
            <a:ext cx="381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6" name="Text Box 16">
            <a:extLst>
              <a:ext uri="{FF2B5EF4-FFF2-40B4-BE49-F238E27FC236}">
                <a16:creationId xmlns:a16="http://schemas.microsoft.com/office/drawing/2014/main" id="{DEC64C89-D02D-4647-ADC4-E4ABD3447296}"/>
              </a:ext>
            </a:extLst>
          </p:cNvPr>
          <p:cNvSpPr txBox="1">
            <a:spLocks noChangeArrowheads="1"/>
          </p:cNvSpPr>
          <p:nvPr/>
        </p:nvSpPr>
        <p:spPr bwMode="auto">
          <a:xfrm>
            <a:off x="1371600" y="3733800"/>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agent</a:t>
            </a:r>
          </a:p>
        </p:txBody>
      </p:sp>
      <p:sp>
        <p:nvSpPr>
          <p:cNvPr id="105487" name="Text Box 17">
            <a:extLst>
              <a:ext uri="{FF2B5EF4-FFF2-40B4-BE49-F238E27FC236}">
                <a16:creationId xmlns:a16="http://schemas.microsoft.com/office/drawing/2014/main" id="{125ABB0C-8F1E-0A42-B887-36E9C58C6B4F}"/>
              </a:ext>
            </a:extLst>
          </p:cNvPr>
          <p:cNvSpPr txBox="1">
            <a:spLocks noChangeArrowheads="1"/>
          </p:cNvSpPr>
          <p:nvPr/>
        </p:nvSpPr>
        <p:spPr bwMode="auto">
          <a:xfrm>
            <a:off x="5257800" y="54864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patient</a:t>
            </a:r>
          </a:p>
        </p:txBody>
      </p:sp>
      <p:sp>
        <p:nvSpPr>
          <p:cNvPr id="105488" name="Text Box 18">
            <a:extLst>
              <a:ext uri="{FF2B5EF4-FFF2-40B4-BE49-F238E27FC236}">
                <a16:creationId xmlns:a16="http://schemas.microsoft.com/office/drawing/2014/main" id="{69B1D7EA-F3BC-F945-93A4-E368E20F3FD1}"/>
              </a:ext>
            </a:extLst>
          </p:cNvPr>
          <p:cNvSpPr txBox="1">
            <a:spLocks noChangeArrowheads="1"/>
          </p:cNvSpPr>
          <p:nvPr/>
        </p:nvSpPr>
        <p:spPr bwMode="auto">
          <a:xfrm>
            <a:off x="7680325" y="3629025"/>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time</a:t>
            </a:r>
          </a:p>
        </p:txBody>
      </p:sp>
      <p:sp>
        <p:nvSpPr>
          <p:cNvPr id="105489" name="Text Box 19">
            <a:extLst>
              <a:ext uri="{FF2B5EF4-FFF2-40B4-BE49-F238E27FC236}">
                <a16:creationId xmlns:a16="http://schemas.microsoft.com/office/drawing/2014/main" id="{10453702-BDB2-1E4D-97A0-9A6890130BF6}"/>
              </a:ext>
            </a:extLst>
          </p:cNvPr>
          <p:cNvSpPr txBox="1">
            <a:spLocks noChangeArrowheads="1"/>
          </p:cNvSpPr>
          <p:nvPr/>
        </p:nvSpPr>
        <p:spPr bwMode="auto">
          <a:xfrm>
            <a:off x="5927725" y="3095625"/>
            <a:ext cx="123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location</a:t>
            </a:r>
          </a:p>
        </p:txBody>
      </p:sp>
      <p:sp>
        <p:nvSpPr>
          <p:cNvPr id="105490" name="Text Box 21">
            <a:extLst>
              <a:ext uri="{FF2B5EF4-FFF2-40B4-BE49-F238E27FC236}">
                <a16:creationId xmlns:a16="http://schemas.microsoft.com/office/drawing/2014/main" id="{E334B909-E799-C44A-917F-A54EFB317729}"/>
              </a:ext>
            </a:extLst>
          </p:cNvPr>
          <p:cNvSpPr txBox="1">
            <a:spLocks noChangeArrowheads="1"/>
          </p:cNvSpPr>
          <p:nvPr/>
        </p:nvSpPr>
        <p:spPr bwMode="auto">
          <a:xfrm>
            <a:off x="2133600" y="5334000"/>
            <a:ext cx="160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instrument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a:extLst>
              <a:ext uri="{FF2B5EF4-FFF2-40B4-BE49-F238E27FC236}">
                <a16:creationId xmlns:a16="http://schemas.microsoft.com/office/drawing/2014/main" id="{789F20D0-4A33-8741-A323-74F44DD36FC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sp>
        <p:nvSpPr>
          <p:cNvPr id="107522" name="Rectangle 3">
            <a:extLst>
              <a:ext uri="{FF2B5EF4-FFF2-40B4-BE49-F238E27FC236}">
                <a16:creationId xmlns:a16="http://schemas.microsoft.com/office/drawing/2014/main" id="{FE5D0D7D-80EC-1949-BF0F-98EE8802D2E7}"/>
              </a:ext>
            </a:extLst>
          </p:cNvPr>
          <p:cNvSpPr>
            <a:spLocks noGrp="1" noChangeArrowheads="1"/>
          </p:cNvSpPr>
          <p:nvPr>
            <p:ph idx="1"/>
          </p:nvPr>
        </p:nvSpPr>
        <p:spPr/>
        <p:txBody>
          <a:bodyPr/>
          <a:lstStyle/>
          <a:p>
            <a:pPr eaLnBrk="1" hangingPunct="1">
              <a:lnSpc>
                <a:spcPct val="90000"/>
              </a:lnSpc>
            </a:pPr>
            <a:r>
              <a:rPr lang="en-US" altLang="en-US" sz="2400">
                <a:ea typeface="ＭＳ Ｐゴシック" panose="020B0600070205080204" pitchFamily="34" charset="-128"/>
              </a:rPr>
              <a:t>Attaching meaning to words:</a:t>
            </a:r>
          </a:p>
          <a:p>
            <a:pPr lvl="1" eaLnBrk="1" hangingPunct="1">
              <a:lnSpc>
                <a:spcPct val="90000"/>
              </a:lnSpc>
            </a:pPr>
            <a:r>
              <a:rPr lang="en-US" altLang="en-US" sz="2000">
                <a:ea typeface="ＭＳ Ｐゴシック" panose="020B0600070205080204" pitchFamily="34" charset="-128"/>
              </a:rPr>
              <a:t>Word frequency. Faster with more frequent words.</a:t>
            </a:r>
          </a:p>
          <a:p>
            <a:pPr lvl="1" eaLnBrk="1" hangingPunct="1">
              <a:lnSpc>
                <a:spcPct val="90000"/>
              </a:lnSpc>
            </a:pPr>
            <a:r>
              <a:rPr lang="en-US" altLang="en-US" sz="2000">
                <a:ea typeface="ＭＳ Ｐゴシック" panose="020B0600070205080204" pitchFamily="34" charset="-128"/>
              </a:rPr>
              <a:t>Morphology. Number of morphemes influences access.</a:t>
            </a:r>
          </a:p>
          <a:p>
            <a:pPr lvl="1" eaLnBrk="1" hangingPunct="1">
              <a:lnSpc>
                <a:spcPct val="90000"/>
              </a:lnSpc>
            </a:pPr>
            <a:r>
              <a:rPr lang="en-US" altLang="en-US" sz="2000">
                <a:ea typeface="ＭＳ Ｐゴシック" panose="020B0600070205080204" pitchFamily="34" charset="-128"/>
              </a:rPr>
              <a:t>Syntactic category. Nouns are faster than verbs (semantic grammars).</a:t>
            </a:r>
          </a:p>
          <a:p>
            <a:pPr lvl="1" eaLnBrk="1" hangingPunct="1">
              <a:lnSpc>
                <a:spcPct val="90000"/>
              </a:lnSpc>
            </a:pPr>
            <a:r>
              <a:rPr lang="en-US" altLang="en-US" sz="2000">
                <a:ea typeface="ＭＳ Ｐゴシック" panose="020B0600070205080204" pitchFamily="34" charset="-128"/>
              </a:rPr>
              <a:t>Priming. Material that is related to what you are currently thinking about will be accessed faster (semantic memory).</a:t>
            </a:r>
          </a:p>
          <a:p>
            <a:pPr lvl="1" eaLnBrk="1" hangingPunct="1">
              <a:lnSpc>
                <a:spcPct val="90000"/>
              </a:lnSpc>
            </a:pPr>
            <a:r>
              <a:rPr lang="en-US" altLang="en-US" sz="2000">
                <a:ea typeface="ＭＳ Ｐゴシック" panose="020B0600070205080204" pitchFamily="34" charset="-128"/>
              </a:rPr>
              <a:t>Ambiguity. Syntactic (</a:t>
            </a:r>
            <a:r>
              <a:rPr lang="en-US" altLang="en-US" sz="2000" i="1">
                <a:ea typeface="ＭＳ Ｐゴシック" panose="020B0600070205080204" pitchFamily="34" charset="-128"/>
              </a:rPr>
              <a:t>pardon</a:t>
            </a:r>
            <a:r>
              <a:rPr lang="en-US" altLang="en-US" sz="2000">
                <a:ea typeface="ＭＳ Ｐゴシック" panose="020B0600070205080204" pitchFamily="34" charset="-128"/>
              </a:rPr>
              <a:t> is a noun and a verb) and semantic (</a:t>
            </a:r>
            <a:r>
              <a:rPr lang="en-US" altLang="en-US" sz="2000" i="1">
                <a:ea typeface="ＭＳ Ｐゴシック" panose="020B0600070205080204" pitchFamily="34" charset="-128"/>
              </a:rPr>
              <a:t>bank</a:t>
            </a:r>
            <a:r>
              <a:rPr lang="en-US" altLang="en-US" sz="2000">
                <a:ea typeface="ＭＳ Ｐゴシック" panose="020B0600070205080204" pitchFamily="34" charset="-128"/>
              </a:rPr>
              <a:t>). The more you have, the worse.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A0188CC9-877A-A04D-BDED-4CF416DC398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Word Order</a:t>
            </a:r>
          </a:p>
        </p:txBody>
      </p:sp>
      <p:sp>
        <p:nvSpPr>
          <p:cNvPr id="25602" name="Rectangle 3">
            <a:extLst>
              <a:ext uri="{FF2B5EF4-FFF2-40B4-BE49-F238E27FC236}">
                <a16:creationId xmlns:a16="http://schemas.microsoft.com/office/drawing/2014/main" id="{1D898685-4891-DF43-B2E3-A3FC3763D689}"/>
              </a:ext>
            </a:extLst>
          </p:cNvPr>
          <p:cNvSpPr>
            <a:spLocks noGrp="1" noChangeArrowheads="1"/>
          </p:cNvSpPr>
          <p:nvPr>
            <p:ph type="body" idx="1"/>
          </p:nvPr>
        </p:nvSpPr>
        <p:spPr/>
        <p:txBody>
          <a:bodyPr/>
          <a:lstStyle/>
          <a:p>
            <a:pPr eaLnBrk="1" hangingPunct="1"/>
            <a:r>
              <a:rPr lang="en-US" altLang="en-US" sz="2800">
                <a:ea typeface="ＭＳ Ｐゴシック" panose="020B0600070205080204" pitchFamily="34" charset="-128"/>
              </a:rPr>
              <a:t>Miller and Selfridge (1950):</a:t>
            </a:r>
          </a:p>
          <a:p>
            <a:pPr lvl="1" eaLnBrk="1" hangingPunct="1"/>
            <a:r>
              <a:rPr lang="en-US" altLang="en-US" sz="2400">
                <a:ea typeface="ＭＳ Ｐゴシック" panose="020B0600070205080204" pitchFamily="34" charset="-128"/>
              </a:rPr>
              <a:t>For a second-order approximation, present a word to a person and have them use it in a sentence. See what word they give after the target word, give that to someone, see what word they use, etc. When you string these together, you have a sequence that is a second-order approximation.</a:t>
            </a:r>
          </a:p>
          <a:p>
            <a:pPr lvl="1" eaLnBrk="1" hangingPunct="1"/>
            <a:r>
              <a:rPr lang="en-US" altLang="en-US" sz="2400">
                <a:ea typeface="ＭＳ Ｐゴシック" panose="020B0600070205080204" pitchFamily="34" charset="-128"/>
              </a:rPr>
              <a:t>Scale up for 3-7.</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6E28F0D9-02B8-3642-B0AE-84847ECD9D13}"/>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sp>
        <p:nvSpPr>
          <p:cNvPr id="109570" name="Rectangle 3">
            <a:extLst>
              <a:ext uri="{FF2B5EF4-FFF2-40B4-BE49-F238E27FC236}">
                <a16:creationId xmlns:a16="http://schemas.microsoft.com/office/drawing/2014/main" id="{7A3BEF0A-1ABE-1F43-BADA-EEDF21E70BAC}"/>
              </a:ext>
            </a:extLst>
          </p:cNvPr>
          <p:cNvSpPr>
            <a:spLocks noGrp="1" noChangeArrowheads="1"/>
          </p:cNvSpPr>
          <p:nvPr>
            <p:ph idx="1"/>
          </p:nvPr>
        </p:nvSpPr>
        <p:spPr/>
        <p:txBody>
          <a:bodyPr/>
          <a:lstStyle/>
          <a:p>
            <a:pPr eaLnBrk="1" hangingPunct="1">
              <a:lnSpc>
                <a:spcPct val="90000"/>
              </a:lnSpc>
            </a:pPr>
            <a:r>
              <a:rPr lang="en-US" altLang="en-US" sz="2400">
                <a:ea typeface="ＭＳ Ｐゴシック" panose="020B0600070205080204" pitchFamily="34" charset="-128"/>
              </a:rPr>
              <a:t>Lexical access, two possibilities:</a:t>
            </a:r>
          </a:p>
          <a:p>
            <a:pPr lvl="1" eaLnBrk="1" hangingPunct="1">
              <a:lnSpc>
                <a:spcPct val="90000"/>
              </a:lnSpc>
            </a:pPr>
            <a:r>
              <a:rPr lang="en-US" altLang="en-US" sz="2000">
                <a:ea typeface="ＭＳ Ｐゴシック" panose="020B0600070205080204" pitchFamily="34" charset="-128"/>
              </a:rPr>
              <a:t>Search: Look through everything and find the word, activate all meanings. Then, pare down to the contextually appropriate meaning.</a:t>
            </a:r>
          </a:p>
          <a:p>
            <a:pPr lvl="2" eaLnBrk="1" hangingPunct="1">
              <a:lnSpc>
                <a:spcPct val="90000"/>
              </a:lnSpc>
            </a:pPr>
            <a:r>
              <a:rPr lang="en-US" altLang="en-US" sz="1800" i="1">
                <a:ea typeface="ＭＳ Ｐゴシック" panose="020B0600070205080204" pitchFamily="34" charset="-128"/>
              </a:rPr>
              <a:t>The man dug with the spade.</a:t>
            </a:r>
            <a:r>
              <a:rPr lang="en-US" altLang="en-US" sz="1800">
                <a:ea typeface="ＭＳ Ｐゴシック" panose="020B0600070205080204" pitchFamily="34" charset="-128"/>
              </a:rPr>
              <a:t> (shovel, ace)</a:t>
            </a:r>
          </a:p>
          <a:p>
            <a:pPr lvl="1" eaLnBrk="1" hangingPunct="1">
              <a:lnSpc>
                <a:spcPct val="90000"/>
              </a:lnSpc>
            </a:pPr>
            <a:r>
              <a:rPr lang="en-US" altLang="en-US" sz="2000">
                <a:ea typeface="ＭＳ Ｐゴシック" panose="020B0600070205080204" pitchFamily="34" charset="-128"/>
              </a:rPr>
              <a:t>Direct access: Go directly to the word you</a:t>
            </a:r>
            <a:r>
              <a:rPr lang="fr-FR" altLang="ja-JP" sz="2000">
                <a:ea typeface="ＭＳ Ｐゴシック" panose="020B0600070205080204" pitchFamily="34" charset="-128"/>
              </a:rPr>
              <a:t>’</a:t>
            </a:r>
            <a:r>
              <a:rPr lang="en-US" altLang="ja-JP" sz="2000">
                <a:ea typeface="ＭＳ Ｐゴシック" panose="020B0600070205080204" pitchFamily="34" charset="-128"/>
              </a:rPr>
              <a:t>re looking for. Influenced by context.</a:t>
            </a:r>
          </a:p>
          <a:p>
            <a:pPr lvl="2" eaLnBrk="1" hangingPunct="1">
              <a:lnSpc>
                <a:spcPct val="90000"/>
              </a:lnSpc>
            </a:pPr>
            <a:r>
              <a:rPr lang="en-US" altLang="en-US" sz="1800">
                <a:ea typeface="ＭＳ Ｐゴシック" panose="020B0600070205080204" pitchFamily="34" charset="-128"/>
              </a:rPr>
              <a:t>Neighborhood effects:</a:t>
            </a:r>
          </a:p>
          <a:p>
            <a:pPr lvl="3" eaLnBrk="1" hangingPunct="1">
              <a:lnSpc>
                <a:spcPct val="90000"/>
              </a:lnSpc>
            </a:pPr>
            <a:r>
              <a:rPr lang="en-US" altLang="en-US" sz="1600">
                <a:ea typeface="ＭＳ Ｐゴシック" panose="020B0600070205080204" pitchFamily="34" charset="-128"/>
              </a:rPr>
              <a:t>Game: gave, gape, gate, came, fame, tame, name, same, lame, gale.</a:t>
            </a:r>
          </a:p>
          <a:p>
            <a:pPr lvl="3" eaLnBrk="1" hangingPunct="1">
              <a:lnSpc>
                <a:spcPct val="90000"/>
              </a:lnSpc>
            </a:pPr>
            <a:r>
              <a:rPr lang="en-US" altLang="en-US" sz="1600">
                <a:ea typeface="ＭＳ Ｐゴシック" panose="020B0600070205080204" pitchFamily="34" charset="-128"/>
              </a:rPr>
              <a:t>Film: file, fill, firm.</a:t>
            </a:r>
          </a:p>
          <a:p>
            <a:pPr lvl="2" eaLnBrk="1" hangingPunct="1">
              <a:lnSpc>
                <a:spcPct val="90000"/>
              </a:lnSpc>
            </a:pPr>
            <a:r>
              <a:rPr lang="en-US" altLang="en-US" sz="1800">
                <a:ea typeface="ＭＳ Ｐゴシック" panose="020B0600070205080204" pitchFamily="34" charset="-128"/>
              </a:rPr>
              <a:t>Neighborhood size affects access, suggesting that it is direct.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2FB1AFAD-C3CA-B24B-9FF6-8EADDE9F646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sp>
        <p:nvSpPr>
          <p:cNvPr id="111618" name="Rectangle 3">
            <a:extLst>
              <a:ext uri="{FF2B5EF4-FFF2-40B4-BE49-F238E27FC236}">
                <a16:creationId xmlns:a16="http://schemas.microsoft.com/office/drawing/2014/main" id="{F3552554-FFF1-F94B-A0F0-FD9742E7BEDC}"/>
              </a:ext>
            </a:extLst>
          </p:cNvPr>
          <p:cNvSpPr>
            <a:spLocks noGrp="1" noChangeArrowheads="1"/>
          </p:cNvSpPr>
          <p:nvPr>
            <p:ph idx="1"/>
          </p:nvPr>
        </p:nvSpPr>
        <p:spPr/>
        <p:txBody>
          <a:bodyPr/>
          <a:lstStyle/>
          <a:p>
            <a:pPr eaLnBrk="1" hangingPunct="1"/>
            <a:r>
              <a:rPr lang="en-US" altLang="en-US" sz="2800">
                <a:ea typeface="ＭＳ Ｐゴシック" panose="020B0600070205080204" pitchFamily="34" charset="-128"/>
              </a:rPr>
              <a:t>Sentence processing: Two big ones:</a:t>
            </a:r>
          </a:p>
          <a:p>
            <a:pPr lvl="1" eaLnBrk="1" hangingPunct="1"/>
            <a:r>
              <a:rPr lang="en-US" altLang="en-US" sz="2400">
                <a:ea typeface="ＭＳ Ｐゴシック" panose="020B0600070205080204" pitchFamily="34" charset="-128"/>
              </a:rPr>
              <a:t>Ambiguity: There is almost always the potential for the sentence to mean different things depending on how you connect the words.</a:t>
            </a:r>
          </a:p>
          <a:p>
            <a:pPr lvl="2" eaLnBrk="1" hangingPunct="1"/>
            <a:r>
              <a:rPr lang="en-US" altLang="en-US" sz="2000">
                <a:ea typeface="ＭＳ Ｐゴシック" panose="020B0600070205080204" pitchFamily="34" charset="-128"/>
              </a:rPr>
              <a:t>John bought the flower for Susan.</a:t>
            </a:r>
          </a:p>
          <a:p>
            <a:pPr lvl="2" eaLnBrk="1" hangingPunct="1"/>
            <a:r>
              <a:rPr lang="en-US" altLang="en-US" sz="2000">
                <a:ea typeface="ＭＳ Ｐゴシック" panose="020B0600070205080204" pitchFamily="34" charset="-128"/>
              </a:rPr>
              <a:t>The boy saw the statue in the park with the telescope.</a:t>
            </a:r>
          </a:p>
          <a:p>
            <a:pPr lvl="1" eaLnBrk="1" hangingPunct="1"/>
            <a:r>
              <a:rPr lang="en-US" altLang="en-US" sz="2400">
                <a:ea typeface="ＭＳ Ｐゴシック" panose="020B0600070205080204" pitchFamily="34" charset="-128"/>
              </a:rPr>
              <a:t>Due to the second big influence, you have to decide right away.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8CB6EC5D-9DBC-7242-BADA-4A02012EACC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sp>
        <p:nvSpPr>
          <p:cNvPr id="113666" name="Rectangle 3">
            <a:extLst>
              <a:ext uri="{FF2B5EF4-FFF2-40B4-BE49-F238E27FC236}">
                <a16:creationId xmlns:a16="http://schemas.microsoft.com/office/drawing/2014/main" id="{00ECE3A7-E724-094A-9297-A7DFB2695A57}"/>
              </a:ext>
            </a:extLst>
          </p:cNvPr>
          <p:cNvSpPr>
            <a:spLocks noGrp="1" noChangeArrowheads="1"/>
          </p:cNvSpPr>
          <p:nvPr>
            <p:ph idx="1"/>
          </p:nvPr>
        </p:nvSpPr>
        <p:spPr/>
        <p:txBody>
          <a:bodyPr/>
          <a:lstStyle/>
          <a:p>
            <a:pPr eaLnBrk="1" hangingPunct="1">
              <a:lnSpc>
                <a:spcPct val="90000"/>
              </a:lnSpc>
            </a:pPr>
            <a:r>
              <a:rPr lang="en-US" altLang="en-US" sz="2800">
                <a:ea typeface="ＭＳ Ｐゴシック" panose="020B0600070205080204" pitchFamily="34" charset="-128"/>
              </a:rPr>
              <a:t>Sentence processing: Two big ones:</a:t>
            </a:r>
          </a:p>
          <a:p>
            <a:pPr lvl="1" eaLnBrk="1" hangingPunct="1">
              <a:lnSpc>
                <a:spcPct val="90000"/>
              </a:lnSpc>
            </a:pPr>
            <a:r>
              <a:rPr lang="en-US" altLang="en-US" sz="2400">
                <a:ea typeface="ＭＳ Ｐゴシック" panose="020B0600070205080204" pitchFamily="34" charset="-128"/>
              </a:rPr>
              <a:t>Working memory: Capacity is very limited. For reading, you have to hold and process features, orthographic information, word meanings, sentence meanings, syntax, discourse goals, global meanings…</a:t>
            </a:r>
          </a:p>
          <a:p>
            <a:pPr lvl="1" eaLnBrk="1" hangingPunct="1">
              <a:lnSpc>
                <a:spcPct val="90000"/>
              </a:lnSpc>
            </a:pPr>
            <a:r>
              <a:rPr lang="en-US" altLang="en-US" sz="2400">
                <a:ea typeface="ＭＳ Ｐゴシック" panose="020B0600070205080204" pitchFamily="34" charset="-128"/>
              </a:rPr>
              <a:t>If a sentence has three points where there could be two choices, there are 8 parses. The numbers grow from there. You can</a:t>
            </a:r>
            <a:r>
              <a:rPr lang="fr-FR" altLang="ja-JP" sz="2400">
                <a:ea typeface="ＭＳ Ｐゴシック" panose="020B0600070205080204" pitchFamily="34" charset="-128"/>
              </a:rPr>
              <a:t>’</a:t>
            </a:r>
            <a:r>
              <a:rPr lang="en-US" altLang="ja-JP" sz="2400">
                <a:ea typeface="ＭＳ Ｐゴシック" panose="020B0600070205080204" pitchFamily="34" charset="-128"/>
              </a:rPr>
              <a:t>t hold all of that, so you have to decide about ambiguous sentences right away.</a:t>
            </a:r>
            <a:endParaRPr lang="en-US" altLang="en-US" sz="2400">
              <a:ea typeface="ＭＳ Ｐゴシック" panose="020B0600070205080204" pitchFamily="34"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023BC6F5-3034-6741-B931-1636E568A28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sp>
        <p:nvSpPr>
          <p:cNvPr id="115714" name="Rectangle 3">
            <a:extLst>
              <a:ext uri="{FF2B5EF4-FFF2-40B4-BE49-F238E27FC236}">
                <a16:creationId xmlns:a16="http://schemas.microsoft.com/office/drawing/2014/main" id="{1F2C5246-BDA8-CD4A-B01D-FFF6C16281E6}"/>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How does working memory influence processing? Try:</a:t>
            </a:r>
          </a:p>
          <a:p>
            <a:pPr lvl="1" eaLnBrk="1" hangingPunct="1"/>
            <a:r>
              <a:rPr lang="en-US" altLang="en-US">
                <a:ea typeface="ＭＳ Ｐゴシック" panose="020B0600070205080204" pitchFamily="34" charset="-128"/>
              </a:rPr>
              <a:t>The plumber the doctor the nurse met called ate the cheese.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D4EA55A9-8BE3-F94D-909C-CF7EC32F5E03}"/>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sp>
        <p:nvSpPr>
          <p:cNvPr id="117762" name="Rectangle 3">
            <a:extLst>
              <a:ext uri="{FF2B5EF4-FFF2-40B4-BE49-F238E27FC236}">
                <a16:creationId xmlns:a16="http://schemas.microsoft.com/office/drawing/2014/main" id="{F5C7F9FE-BDAF-B548-A521-191E9F146375}"/>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How does working memory influence processing? Try:</a:t>
            </a:r>
          </a:p>
          <a:p>
            <a:pPr lvl="1" eaLnBrk="1" hangingPunct="1"/>
            <a:r>
              <a:rPr lang="en-US" altLang="en-US">
                <a:ea typeface="ＭＳ Ｐゴシック" panose="020B0600070205080204" pitchFamily="34" charset="-128"/>
              </a:rPr>
              <a:t>The plumber the doctor the nurse met called ate the cheese.</a:t>
            </a:r>
          </a:p>
          <a:p>
            <a:pPr lvl="1" eaLnBrk="1" hangingPunct="1"/>
            <a:r>
              <a:rPr lang="en-US" altLang="en-US">
                <a:ea typeface="ＭＳ Ｐゴシック" panose="020B0600070205080204" pitchFamily="34" charset="-128"/>
              </a:rPr>
              <a:t>The plumber that the doctor that the nurse met called ate the cheese.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8873A1BC-6E7B-E246-ADD3-9109929BC87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sp>
        <p:nvSpPr>
          <p:cNvPr id="119810" name="Rectangle 3">
            <a:extLst>
              <a:ext uri="{FF2B5EF4-FFF2-40B4-BE49-F238E27FC236}">
                <a16:creationId xmlns:a16="http://schemas.microsoft.com/office/drawing/2014/main" id="{CAF02E6D-A326-BC4A-9BA7-00C33A1CC094}"/>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How does working memory influence processing? Try:</a:t>
            </a:r>
          </a:p>
          <a:p>
            <a:pPr lvl="1" eaLnBrk="1" hangingPunct="1"/>
            <a:r>
              <a:rPr lang="en-US" altLang="en-US">
                <a:ea typeface="ＭＳ Ｐゴシック" panose="020B0600070205080204" pitchFamily="34" charset="-128"/>
              </a:rPr>
              <a:t>The plumber the doctor the nurse met called ate the cheese.</a:t>
            </a:r>
          </a:p>
          <a:p>
            <a:pPr lvl="1" eaLnBrk="1" hangingPunct="1"/>
            <a:r>
              <a:rPr lang="en-US" altLang="en-US">
                <a:ea typeface="ＭＳ Ｐゴシック" panose="020B0600070205080204" pitchFamily="34" charset="-128"/>
              </a:rPr>
              <a:t>The plumber that the doctor that the nurse met called ate the cheese.</a:t>
            </a:r>
          </a:p>
          <a:p>
            <a:pPr lvl="1" eaLnBrk="1" hangingPunct="1"/>
            <a:r>
              <a:rPr lang="en-US" altLang="en-US">
                <a:ea typeface="ＭＳ Ｐゴシック" panose="020B0600070205080204" pitchFamily="34" charset="-128"/>
              </a:rPr>
              <a:t>The nurse met the doctor that called the plumber that ate the cheese.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A04061FE-B7FD-6747-8E41-F0CB537A0CC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sp>
        <p:nvSpPr>
          <p:cNvPr id="121858" name="Rectangle 3">
            <a:extLst>
              <a:ext uri="{FF2B5EF4-FFF2-40B4-BE49-F238E27FC236}">
                <a16:creationId xmlns:a16="http://schemas.microsoft.com/office/drawing/2014/main" id="{E9807B29-357F-0740-8EA7-D003F8BD72B6}"/>
              </a:ext>
            </a:extLst>
          </p:cNvPr>
          <p:cNvSpPr>
            <a:spLocks noGrp="1" noChangeArrowheads="1"/>
          </p:cNvSpPr>
          <p:nvPr>
            <p:ph idx="1"/>
          </p:nvPr>
        </p:nvSpPr>
        <p:spPr/>
        <p:txBody>
          <a:bodyPr/>
          <a:lstStyle/>
          <a:p>
            <a:pPr eaLnBrk="1" hangingPunct="1"/>
            <a:r>
              <a:rPr lang="en-US" altLang="en-US" sz="2800">
                <a:ea typeface="ＭＳ Ｐゴシック" panose="020B0600070205080204" pitchFamily="34" charset="-128"/>
              </a:rPr>
              <a:t>Center embedding is possible:</a:t>
            </a:r>
          </a:p>
          <a:p>
            <a:pPr lvl="1" eaLnBrk="1" hangingPunct="1"/>
            <a:r>
              <a:rPr lang="en-US" altLang="en-US" sz="2400">
                <a:ea typeface="ＭＳ Ｐゴシック" panose="020B0600070205080204" pitchFamily="34" charset="-128"/>
              </a:rPr>
              <a:t>The plumber ate the cheese.</a:t>
            </a:r>
          </a:p>
          <a:p>
            <a:pPr lvl="1" eaLnBrk="1" hangingPunct="1"/>
            <a:r>
              <a:rPr lang="en-US" altLang="en-US" sz="2400">
                <a:ea typeface="ＭＳ Ｐゴシック" panose="020B0600070205080204" pitchFamily="34" charset="-128"/>
              </a:rPr>
              <a:t>The plumber the doctor called ate the cheese.</a:t>
            </a:r>
          </a:p>
          <a:p>
            <a:pPr lvl="1" eaLnBrk="1" hangingPunct="1"/>
            <a:r>
              <a:rPr lang="en-US" altLang="en-US" sz="2400">
                <a:ea typeface="ＭＳ Ｐゴシック" panose="020B0600070205080204" pitchFamily="34" charset="-128"/>
              </a:rPr>
              <a:t>The plumber the doctor the nurse met called ate the cheese.</a:t>
            </a:r>
          </a:p>
          <a:p>
            <a:pPr eaLnBrk="1" hangingPunct="1"/>
            <a:r>
              <a:rPr lang="en-US" altLang="en-US" sz="2800">
                <a:ea typeface="ＭＳ Ｐゴシック" panose="020B0600070205080204" pitchFamily="34" charset="-128"/>
              </a:rPr>
              <a:t>However, you should find a point where it gets past working memory capacity.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026">
            <a:extLst>
              <a:ext uri="{FF2B5EF4-FFF2-40B4-BE49-F238E27FC236}">
                <a16:creationId xmlns:a16="http://schemas.microsoft.com/office/drawing/2014/main" id="{8EA93A50-342F-2C45-B3DA-96992E933A6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sp>
        <p:nvSpPr>
          <p:cNvPr id="123906" name="Rectangle 1027">
            <a:extLst>
              <a:ext uri="{FF2B5EF4-FFF2-40B4-BE49-F238E27FC236}">
                <a16:creationId xmlns:a16="http://schemas.microsoft.com/office/drawing/2014/main" id="{798E833C-9B7B-894B-9810-D4F280E22C27}"/>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Strategies to minimze working memory demands on parsing:</a:t>
            </a:r>
          </a:p>
          <a:p>
            <a:pPr lvl="1" eaLnBrk="1" hangingPunct="1"/>
            <a:r>
              <a:rPr lang="en-US" altLang="en-US">
                <a:ea typeface="ＭＳ Ｐゴシック" panose="020B0600070205080204" pitchFamily="34" charset="-128"/>
              </a:rPr>
              <a:t>Recovering clauses (NP, VP, etc.):</a:t>
            </a:r>
          </a:p>
          <a:p>
            <a:pPr lvl="2" eaLnBrk="1" hangingPunct="1"/>
            <a:r>
              <a:rPr lang="en-US" altLang="en-US">
                <a:ea typeface="ＭＳ Ｐゴシック" panose="020B0600070205080204" pitchFamily="34" charset="-128"/>
              </a:rPr>
              <a:t>Constituent. Function words start a new constituent.</a:t>
            </a:r>
          </a:p>
          <a:p>
            <a:pPr lvl="2" eaLnBrk="1" hangingPunct="1"/>
            <a:r>
              <a:rPr lang="en-US" altLang="en-US">
                <a:ea typeface="ＭＳ Ｐゴシック" panose="020B0600070205080204" pitchFamily="34" charset="-128"/>
              </a:rPr>
              <a:t>Det: NP</a:t>
            </a:r>
          </a:p>
          <a:p>
            <a:pPr lvl="2" eaLnBrk="1" hangingPunct="1"/>
            <a:r>
              <a:rPr lang="en-US" altLang="en-US">
                <a:ea typeface="ＭＳ Ｐゴシック" panose="020B0600070205080204" pitchFamily="34" charset="-128"/>
              </a:rPr>
              <a:t>Prep: PP</a:t>
            </a:r>
          </a:p>
          <a:p>
            <a:pPr lvl="2" eaLnBrk="1" hangingPunct="1"/>
            <a:r>
              <a:rPr lang="en-US" altLang="en-US">
                <a:ea typeface="ＭＳ Ｐゴシック" panose="020B0600070205080204" pitchFamily="34" charset="-128"/>
              </a:rPr>
              <a:t>Aux: VP</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a:extLst>
              <a:ext uri="{FF2B5EF4-FFF2-40B4-BE49-F238E27FC236}">
                <a16:creationId xmlns:a16="http://schemas.microsoft.com/office/drawing/2014/main" id="{01B33C6C-DCE8-2B4D-9420-CCA1CE3D55D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sp>
        <p:nvSpPr>
          <p:cNvPr id="125954" name="Rectangle 3">
            <a:extLst>
              <a:ext uri="{FF2B5EF4-FFF2-40B4-BE49-F238E27FC236}">
                <a16:creationId xmlns:a16="http://schemas.microsoft.com/office/drawing/2014/main" id="{3E79A74D-E807-434D-BC5A-C9F3283F4E3E}"/>
              </a:ext>
            </a:extLst>
          </p:cNvPr>
          <p:cNvSpPr>
            <a:spLocks noGrp="1" noChangeArrowheads="1"/>
          </p:cNvSpPr>
          <p:nvPr>
            <p:ph idx="1"/>
          </p:nvPr>
        </p:nvSpPr>
        <p:spPr/>
        <p:txBody>
          <a:bodyPr/>
          <a:lstStyle/>
          <a:p>
            <a:pPr eaLnBrk="1" hangingPunct="1"/>
            <a:r>
              <a:rPr lang="en-US" altLang="en-US" sz="2800">
                <a:ea typeface="ＭＳ Ｐゴシック" panose="020B0600070205080204" pitchFamily="34" charset="-128"/>
              </a:rPr>
              <a:t>Recovering clauses (NP, VP, etc.):</a:t>
            </a:r>
          </a:p>
          <a:p>
            <a:pPr lvl="1" eaLnBrk="1" hangingPunct="1"/>
            <a:r>
              <a:rPr lang="en-US" altLang="en-US" sz="2400">
                <a:ea typeface="ＭＳ Ｐゴシック" panose="020B0600070205080204" pitchFamily="34" charset="-128"/>
              </a:rPr>
              <a:t>Content word. Once a constituent is going, look for content words to put in it.</a:t>
            </a:r>
          </a:p>
          <a:p>
            <a:pPr lvl="1" eaLnBrk="1" hangingPunct="1"/>
            <a:r>
              <a:rPr lang="en-US" altLang="en-US" sz="2400">
                <a:ea typeface="ＭＳ Ｐゴシック" panose="020B0600070205080204" pitchFamily="34" charset="-128"/>
              </a:rPr>
              <a:t>Det: Adj or N</a:t>
            </a:r>
          </a:p>
          <a:p>
            <a:pPr lvl="1" eaLnBrk="1" hangingPunct="1"/>
            <a:r>
              <a:rPr lang="en-US" altLang="en-US" sz="2400">
                <a:ea typeface="ＭＳ Ｐゴシック" panose="020B0600070205080204" pitchFamily="34" charset="-128"/>
              </a:rPr>
              <a:t>V: Det, Adj, Prep, 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EDCC52E5-6714-0A42-86AC-C28EB86B9A9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sp>
        <p:nvSpPr>
          <p:cNvPr id="128002" name="Rectangle 3">
            <a:extLst>
              <a:ext uri="{FF2B5EF4-FFF2-40B4-BE49-F238E27FC236}">
                <a16:creationId xmlns:a16="http://schemas.microsoft.com/office/drawing/2014/main" id="{092FEC84-7495-8544-B326-903624D883E8}"/>
              </a:ext>
            </a:extLst>
          </p:cNvPr>
          <p:cNvSpPr>
            <a:spLocks noGrp="1" noChangeArrowheads="1"/>
          </p:cNvSpPr>
          <p:nvPr>
            <p:ph idx="1"/>
          </p:nvPr>
        </p:nvSpPr>
        <p:spPr/>
        <p:txBody>
          <a:bodyPr/>
          <a:lstStyle/>
          <a:p>
            <a:pPr eaLnBrk="1" hangingPunct="1"/>
            <a:r>
              <a:rPr lang="en-US" altLang="en-US" sz="2800">
                <a:ea typeface="ＭＳ Ｐゴシック" panose="020B0600070205080204" pitchFamily="34" charset="-128"/>
              </a:rPr>
              <a:t>Recovering clauses (NP, VP, etc.):</a:t>
            </a:r>
          </a:p>
          <a:p>
            <a:pPr lvl="1" eaLnBrk="1" hangingPunct="1"/>
            <a:r>
              <a:rPr lang="en-US" altLang="en-US" sz="2400">
                <a:ea typeface="ＭＳ Ｐゴシック" panose="020B0600070205080204" pitchFamily="34" charset="-128"/>
              </a:rPr>
              <a:t>Noun-verb-noun. As an overall plan for the sentence, expect agent, action, patient. Apply this parse to every sentence as a first try.</a:t>
            </a:r>
          </a:p>
          <a:p>
            <a:pPr lvl="1" eaLnBrk="1" hangingPunct="1"/>
            <a:r>
              <a:rPr lang="en-US" altLang="en-US" sz="2400">
                <a:ea typeface="ＭＳ Ｐゴシック" panose="020B0600070205080204" pitchFamily="34" charset="-128"/>
              </a:rPr>
              <a:t>Evidence:</a:t>
            </a:r>
          </a:p>
          <a:p>
            <a:pPr lvl="2" eaLnBrk="1" hangingPunct="1"/>
            <a:r>
              <a:rPr lang="en-US" altLang="en-US" sz="2000">
                <a:ea typeface="ＭＳ Ｐゴシック" panose="020B0600070205080204" pitchFamily="34" charset="-128"/>
              </a:rPr>
              <a:t>The editor authors the newspaper hired liked laughed.</a:t>
            </a:r>
          </a:p>
          <a:p>
            <a:pPr lvl="1" eaLnBrk="1" hangingPunct="1"/>
            <a:r>
              <a:rPr lang="en-US" altLang="en-US" sz="2400">
                <a:ea typeface="ＭＳ Ｐゴシック" panose="020B0600070205080204" pitchFamily="34" charset="-128"/>
              </a:rPr>
              <a:t>Garden path sentences support parsing strategies: If people </a:t>
            </a:r>
            <a:r>
              <a:rPr lang="ja-JP" altLang="en-US" sz="2400">
                <a:ea typeface="ＭＳ Ｐゴシック" panose="020B0600070205080204" pitchFamily="34" charset="-128"/>
              </a:rPr>
              <a:t>“</a:t>
            </a:r>
            <a:r>
              <a:rPr lang="en-US" altLang="ja-JP" sz="2400">
                <a:ea typeface="ＭＳ Ｐゴシック" panose="020B0600070205080204" pitchFamily="34" charset="-128"/>
              </a:rPr>
              <a:t>boggle</a:t>
            </a:r>
            <a:r>
              <a:rPr lang="ja-JP" altLang="en-US" sz="2400">
                <a:ea typeface="ＭＳ Ｐゴシック" panose="020B0600070205080204" pitchFamily="34" charset="-128"/>
              </a:rPr>
              <a:t>”</a:t>
            </a:r>
            <a:r>
              <a:rPr lang="en-US" altLang="ja-JP" sz="2400">
                <a:ea typeface="ＭＳ Ｐゴシック" panose="020B0600070205080204" pitchFamily="34" charset="-128"/>
              </a:rPr>
              <a:t> where the theory predicts, that means they tried the parse that way.</a:t>
            </a:r>
            <a:endParaRPr lang="en-US" altLang="en-US" sz="240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24AE9440-4E5D-6144-AE43-7D78B620BFD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Word Order</a:t>
            </a:r>
          </a:p>
        </p:txBody>
      </p:sp>
      <p:sp>
        <p:nvSpPr>
          <p:cNvPr id="26626" name="Rectangle 3">
            <a:extLst>
              <a:ext uri="{FF2B5EF4-FFF2-40B4-BE49-F238E27FC236}">
                <a16:creationId xmlns:a16="http://schemas.microsoft.com/office/drawing/2014/main" id="{E83B4E77-0E03-AC46-885D-24EE2ADC6C42}"/>
              </a:ext>
            </a:extLst>
          </p:cNvPr>
          <p:cNvSpPr>
            <a:spLocks noGrp="1" noChangeArrowheads="1"/>
          </p:cNvSpPr>
          <p:nvPr>
            <p:ph type="body" idx="1"/>
          </p:nvPr>
        </p:nvSpPr>
        <p:spPr/>
        <p:txBody>
          <a:bodyPr/>
          <a:lstStyle/>
          <a:p>
            <a:pPr eaLnBrk="1" hangingPunct="1"/>
            <a:r>
              <a:rPr lang="en-US" altLang="en-US" sz="2800">
                <a:ea typeface="ＭＳ Ｐゴシック" panose="020B0600070205080204" pitchFamily="34" charset="-128"/>
              </a:rPr>
              <a:t>Miller and Selfridge (1950):</a:t>
            </a:r>
          </a:p>
          <a:p>
            <a:pPr lvl="1" eaLnBrk="1" hangingPunct="1"/>
            <a:r>
              <a:rPr lang="en-US" altLang="en-US" sz="2400">
                <a:ea typeface="ＭＳ Ｐゴシック" panose="020B0600070205080204" pitchFamily="34" charset="-128"/>
              </a:rPr>
              <a:t>First order:</a:t>
            </a:r>
          </a:p>
          <a:p>
            <a:pPr lvl="1" eaLnBrk="1" hangingPunct="1"/>
            <a:endParaRPr lang="en-US" altLang="en-US" sz="2400">
              <a:ea typeface="ＭＳ Ｐゴシック" panose="020B0600070205080204" pitchFamily="34" charset="-128"/>
            </a:endParaRPr>
          </a:p>
          <a:p>
            <a:pPr lvl="1" eaLnBrk="1" hangingPunct="1"/>
            <a:endParaRPr lang="en-US" altLang="en-US" sz="2400">
              <a:ea typeface="ＭＳ Ｐゴシック" panose="020B0600070205080204" pitchFamily="34" charset="-128"/>
            </a:endParaRPr>
          </a:p>
          <a:p>
            <a:pPr lvl="1" eaLnBrk="1" hangingPunct="1"/>
            <a:r>
              <a:rPr lang="en-US" altLang="en-US" sz="2400">
                <a:ea typeface="ＭＳ Ｐゴシック" panose="020B0600070205080204" pitchFamily="34" charset="-128"/>
              </a:rPr>
              <a:t>Third order:</a:t>
            </a:r>
          </a:p>
        </p:txBody>
      </p:sp>
      <p:pic>
        <p:nvPicPr>
          <p:cNvPr id="26627" name="Picture 4" descr="Notes7 1-order">
            <a:extLst>
              <a:ext uri="{FF2B5EF4-FFF2-40B4-BE49-F238E27FC236}">
                <a16:creationId xmlns:a16="http://schemas.microsoft.com/office/drawing/2014/main" id="{0DD46CC0-DDDA-A749-B7B2-6F462C21E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86121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Notes7 3-order">
            <a:extLst>
              <a:ext uri="{FF2B5EF4-FFF2-40B4-BE49-F238E27FC236}">
                <a16:creationId xmlns:a16="http://schemas.microsoft.com/office/drawing/2014/main" id="{CC439901-7D01-D24E-A5B5-74068F7A3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38600"/>
            <a:ext cx="86121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A2C63E1B-3A8F-2245-9994-FD356C01948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sp>
        <p:nvSpPr>
          <p:cNvPr id="130050" name="Rectangle 3">
            <a:extLst>
              <a:ext uri="{FF2B5EF4-FFF2-40B4-BE49-F238E27FC236}">
                <a16:creationId xmlns:a16="http://schemas.microsoft.com/office/drawing/2014/main" id="{78EDF7DA-C75D-2F4D-AE1D-44C871A54ED0}"/>
              </a:ext>
            </a:extLst>
          </p:cNvPr>
          <p:cNvSpPr>
            <a:spLocks noGrp="1" noChangeArrowheads="1"/>
          </p:cNvSpPr>
          <p:nvPr>
            <p:ph idx="1"/>
          </p:nvPr>
        </p:nvSpPr>
        <p:spPr/>
        <p:txBody>
          <a:bodyPr/>
          <a:lstStyle/>
          <a:p>
            <a:pPr eaLnBrk="1" hangingPunct="1">
              <a:lnSpc>
                <a:spcPct val="90000"/>
              </a:lnSpc>
            </a:pPr>
            <a:r>
              <a:rPr lang="en-US" altLang="en-US" sz="2800">
                <a:ea typeface="ＭＳ Ｐゴシック" panose="020B0600070205080204" pitchFamily="34" charset="-128"/>
              </a:rPr>
              <a:t>Recovering clauses (NP, VP, etc.):</a:t>
            </a:r>
          </a:p>
          <a:p>
            <a:pPr lvl="1" eaLnBrk="1" hangingPunct="1">
              <a:lnSpc>
                <a:spcPct val="90000"/>
              </a:lnSpc>
            </a:pPr>
            <a:r>
              <a:rPr lang="en-US" altLang="en-US" sz="2400">
                <a:ea typeface="ＭＳ Ｐゴシック" panose="020B0600070205080204" pitchFamily="34" charset="-128"/>
              </a:rPr>
              <a:t>Clausal. When you finish with a clause, put the product of the parse in LTM, and discard the clause from WM.</a:t>
            </a:r>
          </a:p>
          <a:p>
            <a:pPr lvl="1" eaLnBrk="1" hangingPunct="1">
              <a:lnSpc>
                <a:spcPct val="90000"/>
              </a:lnSpc>
            </a:pPr>
            <a:r>
              <a:rPr lang="en-US" altLang="en-US" sz="2400">
                <a:ea typeface="ＭＳ Ｐゴシック" panose="020B0600070205080204" pitchFamily="34" charset="-128"/>
              </a:rPr>
              <a:t>Evidence:</a:t>
            </a:r>
          </a:p>
          <a:p>
            <a:pPr lvl="2" eaLnBrk="1" hangingPunct="1">
              <a:lnSpc>
                <a:spcPct val="90000"/>
              </a:lnSpc>
            </a:pPr>
            <a:r>
              <a:rPr lang="en-US" altLang="en-US" sz="2000">
                <a:ea typeface="ＭＳ Ｐゴシック" panose="020B0600070205080204" pitchFamily="34" charset="-128"/>
              </a:rPr>
              <a:t>Now that artists are working in oil prints are rare. (863 ms)</a:t>
            </a:r>
          </a:p>
          <a:p>
            <a:pPr lvl="2" eaLnBrk="1" hangingPunct="1">
              <a:lnSpc>
                <a:spcPct val="90000"/>
              </a:lnSpc>
            </a:pPr>
            <a:r>
              <a:rPr lang="en-US" altLang="en-US" sz="2000">
                <a:ea typeface="ＭＳ Ｐゴシック" panose="020B0600070205080204" pitchFamily="34" charset="-128"/>
              </a:rPr>
              <a:t>Now that artists are working longer hours oil prints are rare. (794 ms)</a:t>
            </a:r>
          </a:p>
          <a:p>
            <a:pPr lvl="1" eaLnBrk="1" hangingPunct="1">
              <a:lnSpc>
                <a:spcPct val="90000"/>
              </a:lnSpc>
            </a:pPr>
            <a:r>
              <a:rPr lang="en-US" altLang="en-US" sz="2400">
                <a:ea typeface="ＭＳ Ｐゴシック" panose="020B0600070205080204" pitchFamily="34" charset="-128"/>
              </a:rPr>
              <a:t>When the word is in the final clause, response time is faster.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5889E523-E479-A040-A6D9-4005F690F09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sp>
        <p:nvSpPr>
          <p:cNvPr id="132098" name="Rectangle 3">
            <a:extLst>
              <a:ext uri="{FF2B5EF4-FFF2-40B4-BE49-F238E27FC236}">
                <a16:creationId xmlns:a16="http://schemas.microsoft.com/office/drawing/2014/main" id="{0E108C6E-179B-D04E-AB82-1FB98FD5CE55}"/>
              </a:ext>
            </a:extLst>
          </p:cNvPr>
          <p:cNvSpPr>
            <a:spLocks noGrp="1" noChangeArrowheads="1"/>
          </p:cNvSpPr>
          <p:nvPr>
            <p:ph idx="1"/>
          </p:nvPr>
        </p:nvSpPr>
        <p:spPr/>
        <p:txBody>
          <a:bodyPr/>
          <a:lstStyle/>
          <a:p>
            <a:pPr eaLnBrk="1" hangingPunct="1"/>
            <a:r>
              <a:rPr lang="en-US" altLang="en-US" sz="2800" dirty="0">
                <a:ea typeface="ＭＳ Ｐゴシック" panose="020B0600070205080204" pitchFamily="34" charset="-128"/>
              </a:rPr>
              <a:t>Connecting clauses:</a:t>
            </a:r>
          </a:p>
          <a:p>
            <a:pPr lvl="1" eaLnBrk="1" hangingPunct="1"/>
            <a:r>
              <a:rPr lang="en-US" altLang="en-US" sz="2400" dirty="0">
                <a:ea typeface="ＭＳ Ｐゴシック" panose="020B0600070205080204" pitchFamily="34" charset="-128"/>
              </a:rPr>
              <a:t>Late closure. Keep the current node open as long as possible.</a:t>
            </a:r>
          </a:p>
          <a:p>
            <a:pPr lvl="1" eaLnBrk="1" hangingPunct="1"/>
            <a:r>
              <a:rPr lang="en-US" altLang="en-US" sz="2400" dirty="0">
                <a:ea typeface="ＭＳ Ｐゴシック" panose="020B0600070205080204" pitchFamily="34" charset="-128"/>
              </a:rPr>
              <a:t>Minimizes working memory demands by letting you work where you are instead of retrieving more of the tree.</a:t>
            </a:r>
          </a:p>
          <a:p>
            <a:pPr lvl="1" eaLnBrk="1" hangingPunct="1"/>
            <a:r>
              <a:rPr lang="en-US" altLang="en-US" sz="2400" dirty="0">
                <a:ea typeface="ＭＳ Ｐゴシック" panose="020B0600070205080204" pitchFamily="34" charset="-128"/>
              </a:rPr>
              <a:t>Consider:</a:t>
            </a:r>
          </a:p>
          <a:p>
            <a:pPr lvl="2" eaLnBrk="1" hangingPunct="1"/>
            <a:r>
              <a:rPr lang="en-US" altLang="en-US" sz="2000" dirty="0">
                <a:ea typeface="ＭＳ Ｐゴシック" panose="020B0600070205080204" pitchFamily="34" charset="-128"/>
              </a:rPr>
              <a:t>Tom said Bill ate the cake yesterday.</a:t>
            </a:r>
          </a:p>
          <a:p>
            <a:pPr lvl="1" eaLnBrk="1" hangingPunct="1"/>
            <a:r>
              <a:rPr lang="en-US" altLang="en-US" sz="2400" dirty="0">
                <a:ea typeface="ＭＳ Ｐゴシック" panose="020B0600070205080204" pitchFamily="34" charset="-128"/>
              </a:rPr>
              <a:t>Evidence: Garden path sentences:</a:t>
            </a:r>
          </a:p>
          <a:p>
            <a:pPr lvl="2" eaLnBrk="1" hangingPunct="1"/>
            <a:r>
              <a:rPr lang="en-US" altLang="en-US" sz="2000" dirty="0">
                <a:ea typeface="ＭＳ Ｐゴシック" panose="020B0600070205080204" pitchFamily="34" charset="-128"/>
              </a:rPr>
              <a:t>Since J always jogs a mile seems like a very short distance to him.</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5889E523-E479-A040-A6D9-4005F690F09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pic>
        <p:nvPicPr>
          <p:cNvPr id="2" name="Picture 1">
            <a:extLst>
              <a:ext uri="{FF2B5EF4-FFF2-40B4-BE49-F238E27FC236}">
                <a16:creationId xmlns:a16="http://schemas.microsoft.com/office/drawing/2014/main" id="{FC57F798-DB7C-4A43-ACD8-E22B1E02BC04}"/>
              </a:ext>
            </a:extLst>
          </p:cNvPr>
          <p:cNvPicPr>
            <a:picLocks noChangeAspect="1"/>
          </p:cNvPicPr>
          <p:nvPr/>
        </p:nvPicPr>
        <p:blipFill>
          <a:blip r:embed="rId3"/>
          <a:stretch>
            <a:fillRect/>
          </a:stretch>
        </p:blipFill>
        <p:spPr>
          <a:xfrm>
            <a:off x="4323" y="2717"/>
            <a:ext cx="9144000" cy="6858000"/>
          </a:xfrm>
          <a:prstGeom prst="rect">
            <a:avLst/>
          </a:prstGeom>
        </p:spPr>
      </p:pic>
      <p:pic>
        <p:nvPicPr>
          <p:cNvPr id="6" name="Content Placeholder 5">
            <a:extLst>
              <a:ext uri="{FF2B5EF4-FFF2-40B4-BE49-F238E27FC236}">
                <a16:creationId xmlns:a16="http://schemas.microsoft.com/office/drawing/2014/main" id="{DD745AC9-772B-9C46-8C0D-5A7900F54CE1}"/>
              </a:ext>
            </a:extLst>
          </p:cNvPr>
          <p:cNvPicPr>
            <a:picLocks noGrp="1" noChangeAspect="1"/>
          </p:cNvPicPr>
          <p:nvPr>
            <p:ph idx="1"/>
          </p:nvPr>
        </p:nvPicPr>
        <p:blipFill>
          <a:blip r:embed="rId4"/>
          <a:stretch>
            <a:fillRect/>
          </a:stretch>
        </p:blipFill>
        <p:spPr>
          <a:xfrm>
            <a:off x="4323" y="2717"/>
            <a:ext cx="9140377" cy="6855283"/>
          </a:xfrm>
        </p:spPr>
      </p:pic>
    </p:spTree>
    <p:extLst>
      <p:ext uri="{BB962C8B-B14F-4D97-AF65-F5344CB8AC3E}">
        <p14:creationId xmlns:p14="http://schemas.microsoft.com/office/powerpoint/2010/main" val="18898934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5889E523-E479-A040-A6D9-4005F690F09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pic>
        <p:nvPicPr>
          <p:cNvPr id="2" name="Content Placeholder 1">
            <a:extLst>
              <a:ext uri="{FF2B5EF4-FFF2-40B4-BE49-F238E27FC236}">
                <a16:creationId xmlns:a16="http://schemas.microsoft.com/office/drawing/2014/main" id="{C5FF75F2-1510-5147-9C73-1380652A3462}"/>
              </a:ext>
            </a:extLst>
          </p:cNvPr>
          <p:cNvPicPr>
            <a:picLocks noGrp="1" noChangeAspect="1"/>
          </p:cNvPicPr>
          <p:nvPr>
            <p:ph idx="1"/>
          </p:nvPr>
        </p:nvPicPr>
        <p:blipFill>
          <a:blip r:embed="rId3"/>
          <a:stretch>
            <a:fillRect/>
          </a:stretch>
        </p:blipFill>
        <p:spPr>
          <a:xfrm>
            <a:off x="1173691" y="1600200"/>
            <a:ext cx="6034617" cy="4525963"/>
          </a:xfrm>
        </p:spPr>
      </p:pic>
      <p:pic>
        <p:nvPicPr>
          <p:cNvPr id="3" name="Picture 2">
            <a:extLst>
              <a:ext uri="{FF2B5EF4-FFF2-40B4-BE49-F238E27FC236}">
                <a16:creationId xmlns:a16="http://schemas.microsoft.com/office/drawing/2014/main" id="{4B7D239C-0EC3-ED42-A92E-11C539E37C7F}"/>
              </a:ext>
            </a:extLst>
          </p:cNvPr>
          <p:cNvPicPr>
            <a:picLocks noChangeAspect="1"/>
          </p:cNvPicPr>
          <p:nvPr/>
        </p:nvPicPr>
        <p:blipFill>
          <a:blip r:embed="rId4"/>
          <a:stretch>
            <a:fillRect/>
          </a:stretch>
        </p:blipFill>
        <p:spPr>
          <a:xfrm>
            <a:off x="3232" y="2426"/>
            <a:ext cx="9144000" cy="6858000"/>
          </a:xfrm>
          <a:prstGeom prst="rect">
            <a:avLst/>
          </a:prstGeom>
        </p:spPr>
      </p:pic>
      <p:pic>
        <p:nvPicPr>
          <p:cNvPr id="6" name="Picture 5">
            <a:extLst>
              <a:ext uri="{FF2B5EF4-FFF2-40B4-BE49-F238E27FC236}">
                <a16:creationId xmlns:a16="http://schemas.microsoft.com/office/drawing/2014/main" id="{AF3A27B7-B912-044E-A660-172D4154671A}"/>
              </a:ext>
            </a:extLst>
          </p:cNvPr>
          <p:cNvPicPr>
            <a:picLocks noChangeAspect="1"/>
          </p:cNvPicPr>
          <p:nvPr/>
        </p:nvPicPr>
        <p:blipFill>
          <a:blip r:embed="rId5"/>
          <a:stretch>
            <a:fillRect/>
          </a:stretch>
        </p:blipFill>
        <p:spPr>
          <a:xfrm>
            <a:off x="-2336" y="-2426"/>
            <a:ext cx="9144000" cy="6858000"/>
          </a:xfrm>
          <a:prstGeom prst="rect">
            <a:avLst/>
          </a:prstGeom>
        </p:spPr>
      </p:pic>
    </p:spTree>
    <p:extLst>
      <p:ext uri="{BB962C8B-B14F-4D97-AF65-F5344CB8AC3E}">
        <p14:creationId xmlns:p14="http://schemas.microsoft.com/office/powerpoint/2010/main" val="2842196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F4A9DF0B-2FD1-B546-A922-237BCA9A644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Influences</a:t>
            </a:r>
          </a:p>
        </p:txBody>
      </p:sp>
      <p:sp>
        <p:nvSpPr>
          <p:cNvPr id="134146" name="Rectangle 3">
            <a:extLst>
              <a:ext uri="{FF2B5EF4-FFF2-40B4-BE49-F238E27FC236}">
                <a16:creationId xmlns:a16="http://schemas.microsoft.com/office/drawing/2014/main" id="{3768437B-F0FE-F948-86DE-91B07D7B1E9C}"/>
              </a:ext>
            </a:extLst>
          </p:cNvPr>
          <p:cNvSpPr>
            <a:spLocks noGrp="1" noChangeArrowheads="1"/>
          </p:cNvSpPr>
          <p:nvPr>
            <p:ph idx="1"/>
          </p:nvPr>
        </p:nvSpPr>
        <p:spPr/>
        <p:txBody>
          <a:bodyPr/>
          <a:lstStyle/>
          <a:p>
            <a:pPr eaLnBrk="1" hangingPunct="1"/>
            <a:r>
              <a:rPr lang="en-US" altLang="en-US" sz="2800">
                <a:ea typeface="ＭＳ Ｐゴシック" panose="020B0600070205080204" pitchFamily="34" charset="-128"/>
              </a:rPr>
              <a:t>Connecting clauses:</a:t>
            </a:r>
          </a:p>
          <a:p>
            <a:pPr lvl="1" eaLnBrk="1" hangingPunct="1"/>
            <a:r>
              <a:rPr lang="en-US" altLang="en-US" sz="2400">
                <a:ea typeface="ＭＳ Ｐゴシック" panose="020B0600070205080204" pitchFamily="34" charset="-128"/>
              </a:rPr>
              <a:t>Minimal attachment. Make the smallest tree possible.</a:t>
            </a:r>
          </a:p>
          <a:p>
            <a:pPr lvl="1" eaLnBrk="1" hangingPunct="1"/>
            <a:r>
              <a:rPr lang="en-US" altLang="en-US" sz="2400">
                <a:ea typeface="ＭＳ Ｐゴシック" panose="020B0600070205080204" pitchFamily="34" charset="-128"/>
              </a:rPr>
              <a:t>Reduces WM demands.</a:t>
            </a:r>
          </a:p>
          <a:p>
            <a:pPr lvl="1" eaLnBrk="1" hangingPunct="1"/>
            <a:r>
              <a:rPr lang="en-US" altLang="en-US" sz="2400">
                <a:ea typeface="ＭＳ Ｐゴシック" panose="020B0600070205080204" pitchFamily="34" charset="-128"/>
              </a:rPr>
              <a:t>Consider:</a:t>
            </a:r>
          </a:p>
          <a:p>
            <a:pPr lvl="2" eaLnBrk="1" hangingPunct="1"/>
            <a:r>
              <a:rPr lang="en-US" altLang="en-US" sz="2000">
                <a:ea typeface="ＭＳ Ｐゴシック" panose="020B0600070205080204" pitchFamily="34" charset="-128"/>
              </a:rPr>
              <a:t>Ernie kissed Marcie and Joan…</a:t>
            </a:r>
          </a:p>
          <a:p>
            <a:pPr lvl="1" eaLnBrk="1" hangingPunct="1"/>
            <a:r>
              <a:rPr lang="en-US" altLang="en-US" sz="2400">
                <a:ea typeface="ＭＳ Ｐゴシック" panose="020B0600070205080204" pitchFamily="34" charset="-128"/>
              </a:rPr>
              <a:t>Evidence:</a:t>
            </a:r>
          </a:p>
          <a:p>
            <a:pPr lvl="2" eaLnBrk="1" hangingPunct="1"/>
            <a:r>
              <a:rPr lang="en-US" altLang="en-US" sz="2000">
                <a:ea typeface="ＭＳ Ｐゴシック" panose="020B0600070205080204" pitchFamily="34" charset="-128"/>
              </a:rPr>
              <a:t>The city council argued the mayor</a:t>
            </a:r>
            <a:r>
              <a:rPr lang="fr-FR" altLang="ja-JP" sz="2000">
                <a:ea typeface="ＭＳ Ｐゴシック" panose="020B0600070205080204" pitchFamily="34" charset="-128"/>
              </a:rPr>
              <a:t>’</a:t>
            </a:r>
            <a:r>
              <a:rPr lang="en-US" altLang="ja-JP" sz="2000">
                <a:ea typeface="ＭＳ Ｐゴシック" panose="020B0600070205080204" pitchFamily="34" charset="-128"/>
              </a:rPr>
              <a:t>s position forcefully.</a:t>
            </a:r>
          </a:p>
          <a:p>
            <a:pPr lvl="2" eaLnBrk="1" hangingPunct="1"/>
            <a:r>
              <a:rPr lang="en-US" altLang="en-US" sz="2000">
                <a:ea typeface="ＭＳ Ｐゴシック" panose="020B0600070205080204" pitchFamily="34" charset="-128"/>
              </a:rPr>
              <a:t>The city council argued the mayor</a:t>
            </a:r>
            <a:r>
              <a:rPr lang="fr-FR" altLang="ja-JP" sz="2000">
                <a:ea typeface="ＭＳ Ｐゴシック" panose="020B0600070205080204" pitchFamily="34" charset="-128"/>
              </a:rPr>
              <a:t>’</a:t>
            </a:r>
            <a:r>
              <a:rPr lang="en-US" altLang="ja-JP" sz="2000">
                <a:ea typeface="ＭＳ Ｐゴシック" panose="020B0600070205080204" pitchFamily="34" charset="-128"/>
              </a:rPr>
              <a:t>s position was incorrect.</a:t>
            </a:r>
            <a:endParaRPr lang="en-US" altLang="en-US" sz="2000">
              <a:ea typeface="ＭＳ Ｐゴシック" panose="020B0600070205080204" pitchFamily="34" charset="-128"/>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82BDB-0EFE-2443-9FA3-E6DCF2F8E046}"/>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F318DB8A-333A-2641-B051-6C24B8362595}"/>
              </a:ext>
            </a:extLst>
          </p:cNvPr>
          <p:cNvPicPr>
            <a:picLocks noGrp="1" noChangeAspect="1"/>
          </p:cNvPicPr>
          <p:nvPr>
            <p:ph idx="1"/>
          </p:nvPr>
        </p:nvPicPr>
        <p:blipFill>
          <a:blip r:embed="rId2"/>
          <a:stretch>
            <a:fillRect/>
          </a:stretch>
        </p:blipFill>
        <p:spPr>
          <a:xfrm>
            <a:off x="0" y="0"/>
            <a:ext cx="9144000" cy="6858000"/>
          </a:xfrm>
        </p:spPr>
      </p:pic>
    </p:spTree>
    <p:extLst>
      <p:ext uri="{BB962C8B-B14F-4D97-AF65-F5344CB8AC3E}">
        <p14:creationId xmlns:p14="http://schemas.microsoft.com/office/powerpoint/2010/main" val="3651159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82BDB-0EFE-2443-9FA3-E6DCF2F8E046}"/>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483D3B4C-A1BF-874D-968A-7B5FCF81F86E}"/>
              </a:ext>
            </a:extLst>
          </p:cNvPr>
          <p:cNvPicPr>
            <a:picLocks noGrp="1" noChangeAspect="1"/>
          </p:cNvPicPr>
          <p:nvPr>
            <p:ph idx="1"/>
          </p:nvPr>
        </p:nvPicPr>
        <p:blipFill>
          <a:blip r:embed="rId2"/>
          <a:stretch>
            <a:fillRect/>
          </a:stretch>
        </p:blipFill>
        <p:spPr>
          <a:xfrm>
            <a:off x="0" y="0"/>
            <a:ext cx="9144000" cy="6858000"/>
          </a:xfrm>
        </p:spPr>
      </p:pic>
    </p:spTree>
    <p:extLst>
      <p:ext uri="{BB962C8B-B14F-4D97-AF65-F5344CB8AC3E}">
        <p14:creationId xmlns:p14="http://schemas.microsoft.com/office/powerpoint/2010/main" val="9015036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E5F90717-FACB-784A-B8B5-6DBD725BEB22}"/>
              </a:ext>
            </a:extLst>
          </p:cNvPr>
          <p:cNvSpPr>
            <a:spLocks noGrp="1" noChangeArrowheads="1"/>
          </p:cNvSpPr>
          <p:nvPr>
            <p:ph type="ctrTitle"/>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p>
            <a:pPr eaLnBrk="1" fontAlgn="auto" hangingPunct="1">
              <a:spcAft>
                <a:spcPts val="0"/>
              </a:spcAft>
              <a:defRPr/>
            </a:pPr>
            <a:r>
              <a:rPr>
                <a:ea typeface="+mj-ea"/>
                <a:cs typeface="+mj-cs"/>
              </a:rPr>
              <a:t>End of Language--structure Show</a:t>
            </a:r>
          </a:p>
        </p:txBody>
      </p:sp>
      <p:sp>
        <p:nvSpPr>
          <p:cNvPr id="138242" name="Rectangle 3">
            <a:extLst>
              <a:ext uri="{FF2B5EF4-FFF2-40B4-BE49-F238E27FC236}">
                <a16:creationId xmlns:a16="http://schemas.microsoft.com/office/drawing/2014/main" id="{790304EB-00DF-224F-9537-38F435A4762C}"/>
              </a:ext>
            </a:extLst>
          </p:cNvPr>
          <p:cNvSpPr>
            <a:spLocks noGrp="1" noChangeArrowheads="1"/>
          </p:cNvSpPr>
          <p:nvPr>
            <p:ph type="subTitle" idx="1"/>
          </p:nvPr>
        </p:nvSpPr>
        <p:spPr>
          <a:xfrm>
            <a:off x="433388" y="1544638"/>
            <a:ext cx="6480175" cy="1752600"/>
          </a:xfrm>
        </p:spPr>
        <p:txBody>
          <a:bodyPr/>
          <a:lstStyle/>
          <a:p>
            <a:pPr eaLnBrk="1" hangingPunct="1">
              <a:lnSpc>
                <a:spcPct val="90000"/>
              </a:lnSpc>
            </a:pPr>
            <a:endParaRPr lang="en-US" altLang="en-US" sz="2400">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A9C81F86-C0A3-3D42-8146-9B77E0A90C9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Word Order</a:t>
            </a:r>
          </a:p>
        </p:txBody>
      </p:sp>
      <p:sp>
        <p:nvSpPr>
          <p:cNvPr id="27650" name="Rectangle 3">
            <a:extLst>
              <a:ext uri="{FF2B5EF4-FFF2-40B4-BE49-F238E27FC236}">
                <a16:creationId xmlns:a16="http://schemas.microsoft.com/office/drawing/2014/main" id="{31A14824-923D-C44F-A185-3095BB8868AC}"/>
              </a:ext>
            </a:extLst>
          </p:cNvPr>
          <p:cNvSpPr>
            <a:spLocks noGrp="1" noChangeArrowheads="1"/>
          </p:cNvSpPr>
          <p:nvPr>
            <p:ph type="body" idx="1"/>
          </p:nvPr>
        </p:nvSpPr>
        <p:spPr/>
        <p:txBody>
          <a:bodyPr/>
          <a:lstStyle/>
          <a:p>
            <a:pPr eaLnBrk="1" hangingPunct="1"/>
            <a:r>
              <a:rPr lang="en-US" altLang="en-US" sz="2800">
                <a:ea typeface="ＭＳ Ｐゴシック" panose="020B0600070205080204" pitchFamily="34" charset="-128"/>
              </a:rPr>
              <a:t>Miller and Selfridge (1950):</a:t>
            </a:r>
          </a:p>
          <a:p>
            <a:pPr lvl="1" eaLnBrk="1" hangingPunct="1"/>
            <a:r>
              <a:rPr lang="en-US" altLang="en-US" sz="2400">
                <a:ea typeface="ＭＳ Ｐゴシック" panose="020B0600070205080204" pitchFamily="34" charset="-128"/>
              </a:rPr>
              <a:t>Fifth order:</a:t>
            </a:r>
          </a:p>
          <a:p>
            <a:pPr lvl="1" eaLnBrk="1" hangingPunct="1"/>
            <a:endParaRPr lang="en-US" altLang="en-US" sz="2400">
              <a:ea typeface="ＭＳ Ｐゴシック" panose="020B0600070205080204" pitchFamily="34" charset="-128"/>
            </a:endParaRPr>
          </a:p>
          <a:p>
            <a:pPr lvl="1" eaLnBrk="1" hangingPunct="1"/>
            <a:endParaRPr lang="en-US" altLang="en-US" sz="2400">
              <a:ea typeface="ＭＳ Ｐゴシック" panose="020B0600070205080204" pitchFamily="34" charset="-128"/>
            </a:endParaRPr>
          </a:p>
          <a:p>
            <a:pPr lvl="1" eaLnBrk="1" hangingPunct="1"/>
            <a:r>
              <a:rPr lang="en-US" altLang="en-US" sz="2400">
                <a:ea typeface="ＭＳ Ｐゴシック" panose="020B0600070205080204" pitchFamily="34" charset="-128"/>
              </a:rPr>
              <a:t>Seventh order:</a:t>
            </a:r>
          </a:p>
        </p:txBody>
      </p:sp>
      <p:pic>
        <p:nvPicPr>
          <p:cNvPr id="27651" name="Picture 6" descr="Notes7 7-order">
            <a:extLst>
              <a:ext uri="{FF2B5EF4-FFF2-40B4-BE49-F238E27FC236}">
                <a16:creationId xmlns:a16="http://schemas.microsoft.com/office/drawing/2014/main" id="{F5A5BFB2-03AF-2A43-A588-8C4411681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85994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7" descr="Notes7 5-order">
            <a:extLst>
              <a:ext uri="{FF2B5EF4-FFF2-40B4-BE49-F238E27FC236}">
                <a16:creationId xmlns:a16="http://schemas.microsoft.com/office/drawing/2014/main" id="{093A4488-332F-5E4C-9797-A32447DB0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8574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3536</TotalTime>
  <Words>4738</Words>
  <Application>Microsoft Macintosh PowerPoint</Application>
  <PresentationFormat>On-screen Show (4:3)</PresentationFormat>
  <Paragraphs>561</Paragraphs>
  <Slides>87</Slides>
  <Notes>78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ＭＳ Ｐゴシック</vt:lpstr>
      <vt:lpstr>ヒラギノ角ゴ Pro W3</vt:lpstr>
      <vt:lpstr>Arial</vt:lpstr>
      <vt:lpstr>Franklin Gothic Book</vt:lpstr>
      <vt:lpstr>Monotype Sorts</vt:lpstr>
      <vt:lpstr>Trebuchet MS</vt:lpstr>
      <vt:lpstr>Wingdings 2</vt:lpstr>
      <vt:lpstr>Technic</vt:lpstr>
      <vt:lpstr>Language--Structure</vt:lpstr>
      <vt:lpstr>Where We Are</vt:lpstr>
      <vt:lpstr>Plan of Attack</vt:lpstr>
      <vt:lpstr>Foundation</vt:lpstr>
      <vt:lpstr>Syntax</vt:lpstr>
      <vt:lpstr>Word Order</vt:lpstr>
      <vt:lpstr>Word Order</vt:lpstr>
      <vt:lpstr>Word Order</vt:lpstr>
      <vt:lpstr>Word Order</vt:lpstr>
      <vt:lpstr>Word Order</vt:lpstr>
      <vt:lpstr>Word Order</vt:lpstr>
      <vt:lpstr>Word Order</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Syntax</vt:lpstr>
      <vt:lpstr>Semantics</vt:lpstr>
      <vt:lpstr>Semantics</vt:lpstr>
      <vt:lpstr>Semantics</vt:lpstr>
      <vt:lpstr>Semantics</vt:lpstr>
      <vt:lpstr>Semantics</vt:lpstr>
      <vt:lpstr>Influences</vt:lpstr>
      <vt:lpstr>Influences</vt:lpstr>
      <vt:lpstr>Influences</vt:lpstr>
      <vt:lpstr>Influences</vt:lpstr>
      <vt:lpstr>Influences</vt:lpstr>
      <vt:lpstr>Influences</vt:lpstr>
      <vt:lpstr>Influences</vt:lpstr>
      <vt:lpstr>Influences</vt:lpstr>
      <vt:lpstr>Influences</vt:lpstr>
      <vt:lpstr>Influences</vt:lpstr>
      <vt:lpstr>Influences</vt:lpstr>
      <vt:lpstr>Influences</vt:lpstr>
      <vt:lpstr>Influences</vt:lpstr>
      <vt:lpstr>Influences</vt:lpstr>
      <vt:lpstr>Influences</vt:lpstr>
      <vt:lpstr>Influences</vt:lpstr>
      <vt:lpstr>PowerPoint Presentation</vt:lpstr>
      <vt:lpstr>PowerPoint Presentation</vt:lpstr>
      <vt:lpstr>End of Language--structure Show</vt:lpstr>
    </vt:vector>
  </TitlesOfParts>
  <Company>Middle TN State Univ</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Langston</dc:creator>
  <cp:lastModifiedBy>Microsoft Office User</cp:lastModifiedBy>
  <cp:revision>364</cp:revision>
  <dcterms:created xsi:type="dcterms:W3CDTF">2011-03-31T19:10:24Z</dcterms:created>
  <dcterms:modified xsi:type="dcterms:W3CDTF">2020-04-10T19:44:17Z</dcterms:modified>
</cp:coreProperties>
</file>