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19"/>
  </p:notesMasterIdLst>
  <p:sldIdLst>
    <p:sldId id="256" r:id="rId2"/>
    <p:sldId id="389" r:id="rId3"/>
    <p:sldId id="390" r:id="rId4"/>
    <p:sldId id="392" r:id="rId5"/>
    <p:sldId id="445" r:id="rId6"/>
    <p:sldId id="446" r:id="rId7"/>
    <p:sldId id="447" r:id="rId8"/>
    <p:sldId id="448" r:id="rId9"/>
    <p:sldId id="458" r:id="rId10"/>
    <p:sldId id="459" r:id="rId11"/>
    <p:sldId id="460" r:id="rId12"/>
    <p:sldId id="452" r:id="rId13"/>
    <p:sldId id="453" r:id="rId14"/>
    <p:sldId id="454" r:id="rId15"/>
    <p:sldId id="455" r:id="rId16"/>
    <p:sldId id="456" r:id="rId17"/>
    <p:sldId id="457" r:id="rId18"/>
    <p:sldId id="461" r:id="rId19"/>
    <p:sldId id="462" r:id="rId20"/>
    <p:sldId id="463" r:id="rId21"/>
    <p:sldId id="545"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 id="546" r:id="rId42"/>
    <p:sldId id="483" r:id="rId43"/>
    <p:sldId id="484" r:id="rId44"/>
    <p:sldId id="485" r:id="rId45"/>
    <p:sldId id="486" r:id="rId46"/>
    <p:sldId id="487" r:id="rId47"/>
    <p:sldId id="490" r:id="rId48"/>
    <p:sldId id="491" r:id="rId49"/>
    <p:sldId id="492" r:id="rId50"/>
    <p:sldId id="493" r:id="rId51"/>
    <p:sldId id="494" r:id="rId52"/>
    <p:sldId id="495" r:id="rId53"/>
    <p:sldId id="496" r:id="rId54"/>
    <p:sldId id="498" r:id="rId55"/>
    <p:sldId id="499" r:id="rId56"/>
    <p:sldId id="503" r:id="rId57"/>
    <p:sldId id="504" r:id="rId58"/>
    <p:sldId id="505" r:id="rId59"/>
    <p:sldId id="506" r:id="rId60"/>
    <p:sldId id="507" r:id="rId61"/>
    <p:sldId id="508" r:id="rId62"/>
    <p:sldId id="509" r:id="rId63"/>
    <p:sldId id="510" r:id="rId64"/>
    <p:sldId id="511" r:id="rId65"/>
    <p:sldId id="512" r:id="rId66"/>
    <p:sldId id="513" r:id="rId67"/>
    <p:sldId id="514" r:id="rId68"/>
    <p:sldId id="519" r:id="rId69"/>
    <p:sldId id="520" r:id="rId70"/>
    <p:sldId id="521" r:id="rId71"/>
    <p:sldId id="522" r:id="rId72"/>
    <p:sldId id="523" r:id="rId73"/>
    <p:sldId id="524" r:id="rId74"/>
    <p:sldId id="525" r:id="rId75"/>
    <p:sldId id="547" r:id="rId76"/>
    <p:sldId id="401" r:id="rId77"/>
    <p:sldId id="402" r:id="rId78"/>
    <p:sldId id="403" r:id="rId79"/>
    <p:sldId id="548" r:id="rId80"/>
    <p:sldId id="404" r:id="rId81"/>
    <p:sldId id="406" r:id="rId82"/>
    <p:sldId id="407" r:id="rId83"/>
    <p:sldId id="408" r:id="rId84"/>
    <p:sldId id="410" r:id="rId85"/>
    <p:sldId id="411" r:id="rId86"/>
    <p:sldId id="412" r:id="rId87"/>
    <p:sldId id="413" r:id="rId88"/>
    <p:sldId id="422" r:id="rId89"/>
    <p:sldId id="423" r:id="rId90"/>
    <p:sldId id="529" r:id="rId91"/>
    <p:sldId id="530" r:id="rId92"/>
    <p:sldId id="531" r:id="rId93"/>
    <p:sldId id="532" r:id="rId94"/>
    <p:sldId id="533" r:id="rId95"/>
    <p:sldId id="534" r:id="rId96"/>
    <p:sldId id="535" r:id="rId97"/>
    <p:sldId id="536" r:id="rId98"/>
    <p:sldId id="537" r:id="rId99"/>
    <p:sldId id="538" r:id="rId100"/>
    <p:sldId id="426" r:id="rId101"/>
    <p:sldId id="427" r:id="rId102"/>
    <p:sldId id="428" r:id="rId103"/>
    <p:sldId id="429" r:id="rId104"/>
    <p:sldId id="430" r:id="rId105"/>
    <p:sldId id="431" r:id="rId106"/>
    <p:sldId id="432" r:id="rId107"/>
    <p:sldId id="433" r:id="rId108"/>
    <p:sldId id="434" r:id="rId109"/>
    <p:sldId id="435" r:id="rId110"/>
    <p:sldId id="544" r:id="rId111"/>
    <p:sldId id="539" r:id="rId112"/>
    <p:sldId id="540" r:id="rId113"/>
    <p:sldId id="541" r:id="rId114"/>
    <p:sldId id="542" r:id="rId115"/>
    <p:sldId id="543" r:id="rId116"/>
    <p:sldId id="444" r:id="rId117"/>
    <p:sldId id="388" r:id="rId1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19" d="100"/>
          <a:sy n="119" d="100"/>
        </p:scale>
        <p:origin x="18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3063CE0-3573-E74B-98B4-2225BF7DFBD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5603" name="Rectangle 3">
            <a:extLst>
              <a:ext uri="{FF2B5EF4-FFF2-40B4-BE49-F238E27FC236}">
                <a16:creationId xmlns:a16="http://schemas.microsoft.com/office/drawing/2014/main" id="{5947D680-BA02-0D45-8423-7138AD431C9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4340" name="Rectangle 4">
            <a:extLst>
              <a:ext uri="{FF2B5EF4-FFF2-40B4-BE49-F238E27FC236}">
                <a16:creationId xmlns:a16="http://schemas.microsoft.com/office/drawing/2014/main" id="{C687D157-C5D4-534C-ABF2-937CBC61BA5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CE918879-ACED-7D43-8824-DF1C55208AE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a:extLst>
              <a:ext uri="{FF2B5EF4-FFF2-40B4-BE49-F238E27FC236}">
                <a16:creationId xmlns:a16="http://schemas.microsoft.com/office/drawing/2014/main" id="{E6C5A34F-6053-5E41-9B08-CF23D925C92F}"/>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5607" name="Rectangle 7">
            <a:extLst>
              <a:ext uri="{FF2B5EF4-FFF2-40B4-BE49-F238E27FC236}">
                <a16:creationId xmlns:a16="http://schemas.microsoft.com/office/drawing/2014/main" id="{A4A9149E-EAF0-694A-AFB0-F722DF0A285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CD56B0F-E7E1-3848-A9B0-34132E9D7BC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B2D34AF3-E90B-E04E-BA8E-5FDA7988C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2FA5DA-4566-BD4E-B36D-DE1351C1FA50}" type="slidenum">
              <a:rPr lang="en-US" altLang="en-US" sz="1200"/>
              <a:pPr/>
              <a:t>1</a:t>
            </a:fld>
            <a:endParaRPr lang="en-US" altLang="en-US" sz="1200"/>
          </a:p>
        </p:txBody>
      </p:sp>
      <p:sp>
        <p:nvSpPr>
          <p:cNvPr id="16386" name="Rectangle 2">
            <a:extLst>
              <a:ext uri="{FF2B5EF4-FFF2-40B4-BE49-F238E27FC236}">
                <a16:creationId xmlns:a16="http://schemas.microsoft.com/office/drawing/2014/main" id="{CE3AF923-0206-A845-A369-6E211E77BD2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350ACF90-E9B3-7041-8D7C-13F3184D1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FAF08855-0B7F-5B49-BBA5-3F46534AFB43}"/>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9BECD5BF-641E-764A-811F-7943DD45DA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a:extLst>
              <a:ext uri="{FF2B5EF4-FFF2-40B4-BE49-F238E27FC236}">
                <a16:creationId xmlns:a16="http://schemas.microsoft.com/office/drawing/2014/main" id="{15098887-7C08-B946-BA68-0E74B79D7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7DD412-2F9D-EE48-93C3-11DD0D505F69}" type="slidenum">
              <a:rPr lang="en-US" altLang="en-US" sz="1200"/>
              <a:pPr/>
              <a:t>100</a:t>
            </a:fld>
            <a:endParaRPr lang="en-US" altLang="en-US" sz="1200"/>
          </a:p>
        </p:txBody>
      </p:sp>
      <p:sp>
        <p:nvSpPr>
          <p:cNvPr id="237570" name="Rectangle 2">
            <a:extLst>
              <a:ext uri="{FF2B5EF4-FFF2-40B4-BE49-F238E27FC236}">
                <a16:creationId xmlns:a16="http://schemas.microsoft.com/office/drawing/2014/main" id="{3E401040-2682-F246-9C82-91131D4F40D8}"/>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BC0B13D8-E920-154A-8420-5D71FD2B7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a:extLst>
              <a:ext uri="{FF2B5EF4-FFF2-40B4-BE49-F238E27FC236}">
                <a16:creationId xmlns:a16="http://schemas.microsoft.com/office/drawing/2014/main" id="{3ED74A8A-2F7F-3246-BF94-190F926610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D44D5F-6969-9A44-BFF2-14410A8A27F2}" type="slidenum">
              <a:rPr lang="en-US" altLang="en-US" sz="1200"/>
              <a:pPr/>
              <a:t>101</a:t>
            </a:fld>
            <a:endParaRPr lang="en-US" altLang="en-US" sz="1200"/>
          </a:p>
        </p:txBody>
      </p:sp>
      <p:sp>
        <p:nvSpPr>
          <p:cNvPr id="239618" name="Rectangle 2">
            <a:extLst>
              <a:ext uri="{FF2B5EF4-FFF2-40B4-BE49-F238E27FC236}">
                <a16:creationId xmlns:a16="http://schemas.microsoft.com/office/drawing/2014/main" id="{7B4D63F6-C685-324A-8CEA-6C8746FD321C}"/>
              </a:ext>
            </a:extLst>
          </p:cNvPr>
          <p:cNvSpPr>
            <a:spLocks noGrp="1" noRot="1" noChangeAspect="1" noChangeArrowheads="1" noTextEdit="1"/>
          </p:cNvSpPr>
          <p:nvPr>
            <p:ph type="sldImg"/>
          </p:nvPr>
        </p:nvSpPr>
        <p:spPr>
          <a:ln/>
        </p:spPr>
      </p:sp>
      <p:sp>
        <p:nvSpPr>
          <p:cNvPr id="239619" name="Rectangle 3">
            <a:extLst>
              <a:ext uri="{FF2B5EF4-FFF2-40B4-BE49-F238E27FC236}">
                <a16:creationId xmlns:a16="http://schemas.microsoft.com/office/drawing/2014/main" id="{441EC7E8-A187-A74C-9F40-3992924DD3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a:extLst>
              <a:ext uri="{FF2B5EF4-FFF2-40B4-BE49-F238E27FC236}">
                <a16:creationId xmlns:a16="http://schemas.microsoft.com/office/drawing/2014/main" id="{24030A6B-9E93-3F4F-91FC-A585B3AF5F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1EA306-DA6F-C74D-9B57-BE40715016FC}" type="slidenum">
              <a:rPr lang="en-US" altLang="en-US" sz="1200"/>
              <a:pPr/>
              <a:t>102</a:t>
            </a:fld>
            <a:endParaRPr lang="en-US" altLang="en-US" sz="1200"/>
          </a:p>
        </p:txBody>
      </p:sp>
      <p:sp>
        <p:nvSpPr>
          <p:cNvPr id="241666" name="Rectangle 2">
            <a:extLst>
              <a:ext uri="{FF2B5EF4-FFF2-40B4-BE49-F238E27FC236}">
                <a16:creationId xmlns:a16="http://schemas.microsoft.com/office/drawing/2014/main" id="{D7D3A441-C5DF-8C49-A2C1-A2B2AA6B1C2A}"/>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9C919178-17B7-C04A-B839-5CF2423B0C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a:extLst>
              <a:ext uri="{FF2B5EF4-FFF2-40B4-BE49-F238E27FC236}">
                <a16:creationId xmlns:a16="http://schemas.microsoft.com/office/drawing/2014/main" id="{E70B4D53-506F-2D4C-8A0F-33F911764A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4EB2F9-44FC-4C47-A81B-C5B696FB5FF5}" type="slidenum">
              <a:rPr lang="en-US" altLang="en-US" sz="1200"/>
              <a:pPr/>
              <a:t>103</a:t>
            </a:fld>
            <a:endParaRPr lang="en-US" altLang="en-US" sz="1200"/>
          </a:p>
        </p:txBody>
      </p:sp>
      <p:sp>
        <p:nvSpPr>
          <p:cNvPr id="243714" name="Rectangle 2">
            <a:extLst>
              <a:ext uri="{FF2B5EF4-FFF2-40B4-BE49-F238E27FC236}">
                <a16:creationId xmlns:a16="http://schemas.microsoft.com/office/drawing/2014/main" id="{CF9C0E37-5265-5D42-BC8E-28D4FED5D2DF}"/>
              </a:ext>
            </a:extLst>
          </p:cNvPr>
          <p:cNvSpPr>
            <a:spLocks noGrp="1" noRot="1" noChangeAspect="1" noChangeArrowheads="1" noTextEdit="1"/>
          </p:cNvSpPr>
          <p:nvPr>
            <p:ph type="sldImg"/>
          </p:nvPr>
        </p:nvSpPr>
        <p:spPr>
          <a:ln/>
        </p:spPr>
      </p:sp>
      <p:sp>
        <p:nvSpPr>
          <p:cNvPr id="243715" name="Rectangle 3">
            <a:extLst>
              <a:ext uri="{FF2B5EF4-FFF2-40B4-BE49-F238E27FC236}">
                <a16:creationId xmlns:a16="http://schemas.microsoft.com/office/drawing/2014/main" id="{1401281D-F067-5948-9522-58F5C18D59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a:extLst>
              <a:ext uri="{FF2B5EF4-FFF2-40B4-BE49-F238E27FC236}">
                <a16:creationId xmlns:a16="http://schemas.microsoft.com/office/drawing/2014/main" id="{AA1D6558-B787-574F-B4AD-F32B321710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6CCD8-A1AF-7A4D-A33F-84C464671596}" type="slidenum">
              <a:rPr lang="en-US" altLang="en-US" sz="1200"/>
              <a:pPr/>
              <a:t>104</a:t>
            </a:fld>
            <a:endParaRPr lang="en-US" altLang="en-US" sz="1200"/>
          </a:p>
        </p:txBody>
      </p:sp>
      <p:sp>
        <p:nvSpPr>
          <p:cNvPr id="245762" name="Rectangle 2">
            <a:extLst>
              <a:ext uri="{FF2B5EF4-FFF2-40B4-BE49-F238E27FC236}">
                <a16:creationId xmlns:a16="http://schemas.microsoft.com/office/drawing/2014/main" id="{A37B7389-446D-AF4C-BEE8-CA4B87D1C549}"/>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008BA97D-C8A6-5D45-B59A-A40EC2DDED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a:extLst>
              <a:ext uri="{FF2B5EF4-FFF2-40B4-BE49-F238E27FC236}">
                <a16:creationId xmlns:a16="http://schemas.microsoft.com/office/drawing/2014/main" id="{351FA2CB-493C-6543-B2CE-33FFB52A81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88638D-034A-5841-B683-8958DD2EB719}" type="slidenum">
              <a:rPr lang="en-US" altLang="en-US" sz="1200"/>
              <a:pPr/>
              <a:t>105</a:t>
            </a:fld>
            <a:endParaRPr lang="en-US" altLang="en-US" sz="1200"/>
          </a:p>
        </p:txBody>
      </p:sp>
      <p:sp>
        <p:nvSpPr>
          <p:cNvPr id="247810" name="Rectangle 2">
            <a:extLst>
              <a:ext uri="{FF2B5EF4-FFF2-40B4-BE49-F238E27FC236}">
                <a16:creationId xmlns:a16="http://schemas.microsoft.com/office/drawing/2014/main" id="{C1927009-B691-494A-9077-242FD48A1065}"/>
              </a:ext>
            </a:extLst>
          </p:cNvPr>
          <p:cNvSpPr>
            <a:spLocks noGrp="1" noRot="1" noChangeAspect="1" noChangeArrowheads="1" noTextEdit="1"/>
          </p:cNvSpPr>
          <p:nvPr>
            <p:ph type="sldImg"/>
          </p:nvPr>
        </p:nvSpPr>
        <p:spPr>
          <a:ln/>
        </p:spPr>
      </p:sp>
      <p:sp>
        <p:nvSpPr>
          <p:cNvPr id="247811" name="Rectangle 3">
            <a:extLst>
              <a:ext uri="{FF2B5EF4-FFF2-40B4-BE49-F238E27FC236}">
                <a16:creationId xmlns:a16="http://schemas.microsoft.com/office/drawing/2014/main" id="{4E5DC9D3-B1B9-E647-A1EC-F36F99CA31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a:extLst>
              <a:ext uri="{FF2B5EF4-FFF2-40B4-BE49-F238E27FC236}">
                <a16:creationId xmlns:a16="http://schemas.microsoft.com/office/drawing/2014/main" id="{C4435EDD-0861-344C-B341-399F8AA11F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CB5CCA-88DD-D847-BCF8-CA24EAAE9562}" type="slidenum">
              <a:rPr lang="en-US" altLang="en-US" sz="1200"/>
              <a:pPr/>
              <a:t>106</a:t>
            </a:fld>
            <a:endParaRPr lang="en-US" altLang="en-US" sz="1200"/>
          </a:p>
        </p:txBody>
      </p:sp>
      <p:sp>
        <p:nvSpPr>
          <p:cNvPr id="249858" name="Rectangle 2">
            <a:extLst>
              <a:ext uri="{FF2B5EF4-FFF2-40B4-BE49-F238E27FC236}">
                <a16:creationId xmlns:a16="http://schemas.microsoft.com/office/drawing/2014/main" id="{E1D26A23-E541-1946-92DB-92170061A967}"/>
              </a:ext>
            </a:extLst>
          </p:cNvPr>
          <p:cNvSpPr>
            <a:spLocks noGrp="1" noRot="1" noChangeAspect="1" noChangeArrowheads="1" noTextEdit="1"/>
          </p:cNvSpPr>
          <p:nvPr>
            <p:ph type="sldImg"/>
          </p:nvPr>
        </p:nvSpPr>
        <p:spPr>
          <a:ln/>
        </p:spPr>
      </p:sp>
      <p:sp>
        <p:nvSpPr>
          <p:cNvPr id="249859" name="Rectangle 3">
            <a:extLst>
              <a:ext uri="{FF2B5EF4-FFF2-40B4-BE49-F238E27FC236}">
                <a16:creationId xmlns:a16="http://schemas.microsoft.com/office/drawing/2014/main" id="{6ED2DAC4-17D9-1148-A3FD-4C6059AA21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6FFC04AF-F1B7-8245-9943-50F8E74B72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A42EFAA-5E7A-9246-9783-62127452A96B}" type="slidenum">
              <a:rPr lang="en-US" altLang="en-US" sz="1200"/>
              <a:pPr/>
              <a:t>107</a:t>
            </a:fld>
            <a:endParaRPr lang="en-US" altLang="en-US" sz="1200"/>
          </a:p>
        </p:txBody>
      </p:sp>
      <p:sp>
        <p:nvSpPr>
          <p:cNvPr id="251906" name="Rectangle 2">
            <a:extLst>
              <a:ext uri="{FF2B5EF4-FFF2-40B4-BE49-F238E27FC236}">
                <a16:creationId xmlns:a16="http://schemas.microsoft.com/office/drawing/2014/main" id="{460C9643-B5D4-604B-AEE3-BD3C0DFCC565}"/>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8A87CEC4-1395-484A-9758-451E0FDA35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a:extLst>
              <a:ext uri="{FF2B5EF4-FFF2-40B4-BE49-F238E27FC236}">
                <a16:creationId xmlns:a16="http://schemas.microsoft.com/office/drawing/2014/main" id="{CD627FBD-F17B-D448-A20B-6D3F9742BD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20710E-1B49-6248-91EB-0438704FD59E}" type="slidenum">
              <a:rPr lang="en-US" altLang="en-US" sz="1200"/>
              <a:pPr/>
              <a:t>108</a:t>
            </a:fld>
            <a:endParaRPr lang="en-US" altLang="en-US" sz="1200"/>
          </a:p>
        </p:txBody>
      </p:sp>
      <p:sp>
        <p:nvSpPr>
          <p:cNvPr id="253954" name="Rectangle 2">
            <a:extLst>
              <a:ext uri="{FF2B5EF4-FFF2-40B4-BE49-F238E27FC236}">
                <a16:creationId xmlns:a16="http://schemas.microsoft.com/office/drawing/2014/main" id="{467B9AF0-CD63-C24D-805F-A996C7F52423}"/>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0D5C87C8-FE0B-0A47-A75E-31F43E7815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a:extLst>
              <a:ext uri="{FF2B5EF4-FFF2-40B4-BE49-F238E27FC236}">
                <a16:creationId xmlns:a16="http://schemas.microsoft.com/office/drawing/2014/main" id="{E5AEBFF4-AF6D-B547-B8D1-827B14F000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6200EB-92FE-3645-9A7C-4E334BAAC7CC}" type="slidenum">
              <a:rPr lang="en-US" altLang="en-US" sz="1200"/>
              <a:pPr/>
              <a:t>109</a:t>
            </a:fld>
            <a:endParaRPr lang="en-US" altLang="en-US" sz="1200"/>
          </a:p>
        </p:txBody>
      </p:sp>
      <p:sp>
        <p:nvSpPr>
          <p:cNvPr id="256002" name="Rectangle 2">
            <a:extLst>
              <a:ext uri="{FF2B5EF4-FFF2-40B4-BE49-F238E27FC236}">
                <a16:creationId xmlns:a16="http://schemas.microsoft.com/office/drawing/2014/main" id="{3A68A2AC-41A4-EB4F-8938-372224551942}"/>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49034750-1C30-C042-916A-92EB4C0F0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830BB3F1-6AB9-BB49-808A-DD5B0D671787}"/>
              </a:ext>
            </a:extLst>
          </p:cNvPr>
          <p:cNvSpPr>
            <a:spLocks noGrp="1" noRot="1" noChangeAspect="1" noChangeArrowheads="1" noTextEdit="1"/>
          </p:cNvSpPr>
          <p:nvPr>
            <p:ph type="sldImg"/>
          </p:nvPr>
        </p:nvSpPr>
        <p:spPr>
          <a:ln/>
        </p:spPr>
      </p:sp>
      <p:sp>
        <p:nvSpPr>
          <p:cNvPr id="36866" name="Rectangle 3">
            <a:extLst>
              <a:ext uri="{FF2B5EF4-FFF2-40B4-BE49-F238E27FC236}">
                <a16:creationId xmlns:a16="http://schemas.microsoft.com/office/drawing/2014/main" id="{F7ED3BE9-F7BF-ED46-A041-C80B87C349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a:extLst>
              <a:ext uri="{FF2B5EF4-FFF2-40B4-BE49-F238E27FC236}">
                <a16:creationId xmlns:a16="http://schemas.microsoft.com/office/drawing/2014/main" id="{00412362-ED4C-334D-A533-98E00FAC6B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50947B-DDB6-1740-B529-211EAA332368}" type="slidenum">
              <a:rPr lang="en-US" altLang="en-US" sz="1200"/>
              <a:pPr/>
              <a:t>116</a:t>
            </a:fld>
            <a:endParaRPr lang="en-US" altLang="en-US" sz="1200"/>
          </a:p>
        </p:txBody>
      </p:sp>
      <p:sp>
        <p:nvSpPr>
          <p:cNvPr id="264194" name="Rectangle 2">
            <a:extLst>
              <a:ext uri="{FF2B5EF4-FFF2-40B4-BE49-F238E27FC236}">
                <a16:creationId xmlns:a16="http://schemas.microsoft.com/office/drawing/2014/main" id="{AEA457DF-9FF1-3045-9595-DCDA2A43E5F4}"/>
              </a:ext>
            </a:extLst>
          </p:cNvPr>
          <p:cNvSpPr>
            <a:spLocks noGrp="1" noRot="1" noChangeAspect="1" noChangeArrowheads="1" noTextEdit="1"/>
          </p:cNvSpPr>
          <p:nvPr>
            <p:ph type="sldImg"/>
          </p:nvPr>
        </p:nvSpPr>
        <p:spPr>
          <a:ln/>
        </p:spPr>
      </p:sp>
      <p:sp>
        <p:nvSpPr>
          <p:cNvPr id="264195" name="Rectangle 3">
            <a:extLst>
              <a:ext uri="{FF2B5EF4-FFF2-40B4-BE49-F238E27FC236}">
                <a16:creationId xmlns:a16="http://schemas.microsoft.com/office/drawing/2014/main" id="{6665BED7-8A1A-7F4F-A0D6-CB605DE88A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a:extLst>
              <a:ext uri="{FF2B5EF4-FFF2-40B4-BE49-F238E27FC236}">
                <a16:creationId xmlns:a16="http://schemas.microsoft.com/office/drawing/2014/main" id="{27597CC0-3489-6E4D-9E65-B4A5FCA030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E53754-AEAD-AC4C-B545-B0918A4BFD11}" type="slidenum">
              <a:rPr lang="en-US" altLang="en-US" sz="1200"/>
              <a:pPr/>
              <a:t>117</a:t>
            </a:fld>
            <a:endParaRPr lang="en-US" altLang="en-US" sz="1200"/>
          </a:p>
        </p:txBody>
      </p:sp>
      <p:sp>
        <p:nvSpPr>
          <p:cNvPr id="266242" name="Rectangle 2">
            <a:extLst>
              <a:ext uri="{FF2B5EF4-FFF2-40B4-BE49-F238E27FC236}">
                <a16:creationId xmlns:a16="http://schemas.microsoft.com/office/drawing/2014/main" id="{3323D26F-A3BA-0840-95FC-61E1104DCD2D}"/>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65BBDB4C-8370-804E-B725-88851DD097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DE448E0F-FE46-0646-8FA7-10E1CD58AF43}"/>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888862D1-2324-D645-B4DF-3E46C4545A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7A485A58-9EF4-8644-8DB2-AB1AB0CEA40C}"/>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F1852F23-30A4-BC4E-8B49-25C3B80785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A8DCE966-14EC-F94C-8D88-F9DBF78261D9}"/>
              </a:ext>
            </a:extLst>
          </p:cNvPr>
          <p:cNvSpPr>
            <a:spLocks noGrp="1" noRot="1" noChangeAspect="1" noChangeArrowheads="1" noTextEdit="1"/>
          </p:cNvSpPr>
          <p:nvPr>
            <p:ph type="sldImg"/>
          </p:nvPr>
        </p:nvSpPr>
        <p:spPr>
          <a:ln/>
        </p:spPr>
      </p:sp>
      <p:sp>
        <p:nvSpPr>
          <p:cNvPr id="43010" name="Rectangle 3">
            <a:extLst>
              <a:ext uri="{FF2B5EF4-FFF2-40B4-BE49-F238E27FC236}">
                <a16:creationId xmlns:a16="http://schemas.microsoft.com/office/drawing/2014/main" id="{1C2498F7-F619-F44A-8D54-4604FB59DE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D14B8EC-0BE1-EF40-AC1A-FCF743306D57}"/>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B3C8F2B4-DEA6-5246-82C4-37D2B4093C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F19492EB-90B1-8E49-8396-077BFCEF65EE}"/>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A14D2FFC-D839-3F43-AE3D-D27A9AD1DA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C1C7E446-A329-6144-8306-9CAC8BDE50CD}"/>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BC310FD9-6392-674B-980F-5F3F214D8C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D9AE5BD7-F5FB-7F49-8C6E-03BD8FC990BF}"/>
              </a:ext>
            </a:extLst>
          </p:cNvPr>
          <p:cNvSpPr>
            <a:spLocks noGrp="1" noRot="1" noChangeAspect="1" noChangeArrowheads="1" noTextEdit="1"/>
          </p:cNvSpPr>
          <p:nvPr>
            <p:ph type="sldImg"/>
          </p:nvPr>
        </p:nvSpPr>
        <p:spPr>
          <a:ln/>
        </p:spPr>
      </p:sp>
      <p:sp>
        <p:nvSpPr>
          <p:cNvPr id="51202" name="Rectangle 3">
            <a:extLst>
              <a:ext uri="{FF2B5EF4-FFF2-40B4-BE49-F238E27FC236}">
                <a16:creationId xmlns:a16="http://schemas.microsoft.com/office/drawing/2014/main" id="{C5F8637B-91F5-5A44-B1F4-494AA07B47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E79C750A-06E1-1F4A-AFCC-3CBDF5CD391F}"/>
              </a:ext>
            </a:extLst>
          </p:cNvPr>
          <p:cNvSpPr>
            <a:spLocks noGrp="1" noRot="1" noChangeAspect="1" noChangeArrowheads="1" noTextEdit="1"/>
          </p:cNvSpPr>
          <p:nvPr>
            <p:ph type="sldImg"/>
          </p:nvPr>
        </p:nvSpPr>
        <p:spPr>
          <a:ln/>
        </p:spPr>
      </p:sp>
      <p:sp>
        <p:nvSpPr>
          <p:cNvPr id="53250" name="Rectangle 3">
            <a:extLst>
              <a:ext uri="{FF2B5EF4-FFF2-40B4-BE49-F238E27FC236}">
                <a16:creationId xmlns:a16="http://schemas.microsoft.com/office/drawing/2014/main" id="{AAA39A2B-13F8-AA4F-9CF3-FFB23FC6EC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E02F9E62-F9A3-E14B-836F-D81CDDFEB0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2E6534-F2C5-134E-8F0F-3A6AAEB43997}" type="slidenum">
              <a:rPr lang="en-US" altLang="en-US" sz="1200"/>
              <a:pPr/>
              <a:t>2</a:t>
            </a:fld>
            <a:endParaRPr lang="en-US" altLang="en-US" sz="1200"/>
          </a:p>
        </p:txBody>
      </p:sp>
      <p:sp>
        <p:nvSpPr>
          <p:cNvPr id="18434" name="Rectangle 2">
            <a:extLst>
              <a:ext uri="{FF2B5EF4-FFF2-40B4-BE49-F238E27FC236}">
                <a16:creationId xmlns:a16="http://schemas.microsoft.com/office/drawing/2014/main" id="{8FFC48BE-69C2-4349-A203-2B36F6BF3E02}"/>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65194FDF-EA26-AA43-843E-EFEB6DE202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5D04779-90BE-B342-B0E6-4E27FFDB3D30}"/>
              </a:ext>
            </a:extLst>
          </p:cNvPr>
          <p:cNvSpPr>
            <a:spLocks noGrp="1" noRot="1" noChangeAspect="1" noChangeArrowheads="1" noTextEdit="1"/>
          </p:cNvSpPr>
          <p:nvPr>
            <p:ph type="sldImg"/>
          </p:nvPr>
        </p:nvSpPr>
        <p:spPr>
          <a:ln/>
        </p:spPr>
      </p:sp>
      <p:sp>
        <p:nvSpPr>
          <p:cNvPr id="55298" name="Rectangle 3">
            <a:extLst>
              <a:ext uri="{FF2B5EF4-FFF2-40B4-BE49-F238E27FC236}">
                <a16:creationId xmlns:a16="http://schemas.microsoft.com/office/drawing/2014/main" id="{EFA47653-F4E0-104D-B5A8-73E7B36688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E2173459-1242-B947-A2D9-EBD550562F87}"/>
              </a:ext>
            </a:extLst>
          </p:cNvPr>
          <p:cNvSpPr>
            <a:spLocks noGrp="1" noRot="1" noChangeAspect="1" noChangeArrowheads="1" noTextEdit="1"/>
          </p:cNvSpPr>
          <p:nvPr>
            <p:ph type="sldImg"/>
          </p:nvPr>
        </p:nvSpPr>
        <p:spPr>
          <a:ln/>
        </p:spPr>
      </p:sp>
      <p:sp>
        <p:nvSpPr>
          <p:cNvPr id="57346" name="Rectangle 3">
            <a:extLst>
              <a:ext uri="{FF2B5EF4-FFF2-40B4-BE49-F238E27FC236}">
                <a16:creationId xmlns:a16="http://schemas.microsoft.com/office/drawing/2014/main" id="{4116A14A-F9B1-7C45-983D-0396F83115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01A5E7D1-9633-174F-8DC9-C0838E4496DA}"/>
              </a:ext>
            </a:extLst>
          </p:cNvPr>
          <p:cNvSpPr>
            <a:spLocks noGrp="1" noRot="1" noChangeAspect="1" noChangeArrowheads="1" noTextEdit="1"/>
          </p:cNvSpPr>
          <p:nvPr>
            <p:ph type="sldImg"/>
          </p:nvPr>
        </p:nvSpPr>
        <p:spPr>
          <a:ln/>
        </p:spPr>
      </p:sp>
      <p:sp>
        <p:nvSpPr>
          <p:cNvPr id="59394" name="Rectangle 3">
            <a:extLst>
              <a:ext uri="{FF2B5EF4-FFF2-40B4-BE49-F238E27FC236}">
                <a16:creationId xmlns:a16="http://schemas.microsoft.com/office/drawing/2014/main" id="{5A966A0E-4D80-E342-8CFB-7E2603897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8F03689E-0855-9341-B970-442C2A81F659}"/>
              </a:ext>
            </a:extLst>
          </p:cNvPr>
          <p:cNvSpPr>
            <a:spLocks noGrp="1" noRot="1" noChangeAspect="1" noChangeArrowheads="1" noTextEdit="1"/>
          </p:cNvSpPr>
          <p:nvPr>
            <p:ph type="sldImg"/>
          </p:nvPr>
        </p:nvSpPr>
        <p:spPr>
          <a:ln/>
        </p:spPr>
      </p:sp>
      <p:sp>
        <p:nvSpPr>
          <p:cNvPr id="61442" name="Rectangle 3">
            <a:extLst>
              <a:ext uri="{FF2B5EF4-FFF2-40B4-BE49-F238E27FC236}">
                <a16:creationId xmlns:a16="http://schemas.microsoft.com/office/drawing/2014/main" id="{D8C08C8D-1F4D-4F47-9FB2-7E8FBCAF1C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E2839B4B-8060-FE44-8E35-E71ACBB3A362}"/>
              </a:ext>
            </a:extLst>
          </p:cNvPr>
          <p:cNvSpPr>
            <a:spLocks noGrp="1" noRot="1" noChangeAspect="1" noChangeArrowheads="1" noTextEdit="1"/>
          </p:cNvSpPr>
          <p:nvPr>
            <p:ph type="sldImg"/>
          </p:nvPr>
        </p:nvSpPr>
        <p:spPr>
          <a:ln/>
        </p:spPr>
      </p:sp>
      <p:sp>
        <p:nvSpPr>
          <p:cNvPr id="63490" name="Rectangle 3">
            <a:extLst>
              <a:ext uri="{FF2B5EF4-FFF2-40B4-BE49-F238E27FC236}">
                <a16:creationId xmlns:a16="http://schemas.microsoft.com/office/drawing/2014/main" id="{F923C98B-FBB0-5C41-BBD8-C9ABB00074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B7470659-487F-EA4E-AC0D-9E08F815FD26}"/>
              </a:ext>
            </a:extLst>
          </p:cNvPr>
          <p:cNvSpPr>
            <a:spLocks noGrp="1" noRot="1" noChangeAspect="1" noChangeArrowheads="1" noTextEdit="1"/>
          </p:cNvSpPr>
          <p:nvPr>
            <p:ph type="sldImg"/>
          </p:nvPr>
        </p:nvSpPr>
        <p:spPr>
          <a:ln/>
        </p:spPr>
      </p:sp>
      <p:sp>
        <p:nvSpPr>
          <p:cNvPr id="65538" name="Rectangle 3">
            <a:extLst>
              <a:ext uri="{FF2B5EF4-FFF2-40B4-BE49-F238E27FC236}">
                <a16:creationId xmlns:a16="http://schemas.microsoft.com/office/drawing/2014/main" id="{96607A30-EF63-CE41-9B14-BF4746B40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4B29598B-EEE6-A246-B891-0F7E06B2B01F}"/>
              </a:ext>
            </a:extLst>
          </p:cNvPr>
          <p:cNvSpPr>
            <a:spLocks noGrp="1" noRot="1" noChangeAspect="1" noChangeArrowheads="1" noTextEdit="1"/>
          </p:cNvSpPr>
          <p:nvPr>
            <p:ph type="sldImg"/>
          </p:nvPr>
        </p:nvSpPr>
        <p:spPr>
          <a:ln/>
        </p:spPr>
      </p:sp>
      <p:sp>
        <p:nvSpPr>
          <p:cNvPr id="67586" name="Rectangle 3">
            <a:extLst>
              <a:ext uri="{FF2B5EF4-FFF2-40B4-BE49-F238E27FC236}">
                <a16:creationId xmlns:a16="http://schemas.microsoft.com/office/drawing/2014/main" id="{CF94592B-BDE9-7C44-BFFB-72CA1B9B7C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F5042D1D-99F7-0E4B-A246-223E30C12836}"/>
              </a:ext>
            </a:extLst>
          </p:cNvPr>
          <p:cNvSpPr>
            <a:spLocks noGrp="1" noRot="1" noChangeAspect="1" noChangeArrowheads="1" noTextEdit="1"/>
          </p:cNvSpPr>
          <p:nvPr>
            <p:ph type="sldImg"/>
          </p:nvPr>
        </p:nvSpPr>
        <p:spPr>
          <a:ln/>
        </p:spPr>
      </p:sp>
      <p:sp>
        <p:nvSpPr>
          <p:cNvPr id="69634" name="Rectangle 3">
            <a:extLst>
              <a:ext uri="{FF2B5EF4-FFF2-40B4-BE49-F238E27FC236}">
                <a16:creationId xmlns:a16="http://schemas.microsoft.com/office/drawing/2014/main" id="{93A828A9-B47A-5B43-AE0D-E37A717591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769B7613-26B4-874E-B5E1-8FF2B5A4E496}"/>
              </a:ext>
            </a:extLst>
          </p:cNvPr>
          <p:cNvSpPr>
            <a:spLocks noGrp="1" noRot="1" noChangeAspect="1" noChangeArrowheads="1" noTextEdit="1"/>
          </p:cNvSpPr>
          <p:nvPr>
            <p:ph type="sldImg"/>
          </p:nvPr>
        </p:nvSpPr>
        <p:spPr>
          <a:ln/>
        </p:spPr>
      </p:sp>
      <p:sp>
        <p:nvSpPr>
          <p:cNvPr id="71682" name="Rectangle 3">
            <a:extLst>
              <a:ext uri="{FF2B5EF4-FFF2-40B4-BE49-F238E27FC236}">
                <a16:creationId xmlns:a16="http://schemas.microsoft.com/office/drawing/2014/main" id="{DBB22720-1200-6B49-8A63-A64EDE61BF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3323AA0-97AD-5A4F-9EEF-8ED9D81671F3}"/>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C6288516-C7F0-5E4E-B785-E9A3F3088B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43E77B8F-A60E-D94C-B384-8F8E3E4B6B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64F80D-7AE9-1C47-A048-5EE64D6AFA44}" type="slidenum">
              <a:rPr lang="en-US" altLang="en-US" sz="1200"/>
              <a:pPr/>
              <a:t>3</a:t>
            </a:fld>
            <a:endParaRPr lang="en-US" altLang="en-US" sz="1200"/>
          </a:p>
        </p:txBody>
      </p:sp>
      <p:sp>
        <p:nvSpPr>
          <p:cNvPr id="20482" name="Rectangle 2">
            <a:extLst>
              <a:ext uri="{FF2B5EF4-FFF2-40B4-BE49-F238E27FC236}">
                <a16:creationId xmlns:a16="http://schemas.microsoft.com/office/drawing/2014/main" id="{47AFF214-2AD5-8544-875A-91AAA526500F}"/>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A2B1ACD-426C-9246-83D9-9D95DACAB4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F8F5A880-36C7-6F42-B7E5-72C7F20C47FF}"/>
              </a:ext>
            </a:extLst>
          </p:cNvPr>
          <p:cNvSpPr>
            <a:spLocks noGrp="1" noRot="1" noChangeAspect="1" noChangeArrowheads="1" noTextEdit="1"/>
          </p:cNvSpPr>
          <p:nvPr>
            <p:ph type="sldImg"/>
          </p:nvPr>
        </p:nvSpPr>
        <p:spPr>
          <a:ln/>
        </p:spPr>
      </p:sp>
      <p:sp>
        <p:nvSpPr>
          <p:cNvPr id="75778" name="Rectangle 3">
            <a:extLst>
              <a:ext uri="{FF2B5EF4-FFF2-40B4-BE49-F238E27FC236}">
                <a16:creationId xmlns:a16="http://schemas.microsoft.com/office/drawing/2014/main" id="{E5A77AFC-9F5F-624F-BF1F-0376332682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90F29F18-10EE-EA47-A8DA-88C438059C06}"/>
              </a:ext>
            </a:extLst>
          </p:cNvPr>
          <p:cNvSpPr>
            <a:spLocks noGrp="1" noRot="1" noChangeAspect="1" noChangeArrowheads="1" noTextEdit="1"/>
          </p:cNvSpPr>
          <p:nvPr>
            <p:ph type="sldImg"/>
          </p:nvPr>
        </p:nvSpPr>
        <p:spPr>
          <a:ln/>
        </p:spPr>
      </p:sp>
      <p:sp>
        <p:nvSpPr>
          <p:cNvPr id="77826" name="Rectangle 3">
            <a:extLst>
              <a:ext uri="{FF2B5EF4-FFF2-40B4-BE49-F238E27FC236}">
                <a16:creationId xmlns:a16="http://schemas.microsoft.com/office/drawing/2014/main" id="{44BB8175-7ACF-644C-94DD-2D13515940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1716E2BC-C97F-B940-BE27-4DF333231075}"/>
              </a:ext>
            </a:extLst>
          </p:cNvPr>
          <p:cNvSpPr>
            <a:spLocks noGrp="1" noRot="1" noChangeAspect="1" noChangeArrowheads="1" noTextEdit="1"/>
          </p:cNvSpPr>
          <p:nvPr>
            <p:ph type="sldImg"/>
          </p:nvPr>
        </p:nvSpPr>
        <p:spPr>
          <a:ln/>
        </p:spPr>
      </p:sp>
      <p:sp>
        <p:nvSpPr>
          <p:cNvPr id="79874" name="Rectangle 3">
            <a:extLst>
              <a:ext uri="{FF2B5EF4-FFF2-40B4-BE49-F238E27FC236}">
                <a16:creationId xmlns:a16="http://schemas.microsoft.com/office/drawing/2014/main" id="{BE3B1302-27AF-AF48-A2FD-3262C504BB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15EABD1A-F577-9A40-B849-21F3D222C72F}"/>
              </a:ext>
            </a:extLst>
          </p:cNvPr>
          <p:cNvSpPr>
            <a:spLocks noGrp="1" noRot="1" noChangeAspect="1" noChangeArrowheads="1" noTextEdit="1"/>
          </p:cNvSpPr>
          <p:nvPr>
            <p:ph type="sldImg"/>
          </p:nvPr>
        </p:nvSpPr>
        <p:spPr>
          <a:ln/>
        </p:spPr>
      </p:sp>
      <p:sp>
        <p:nvSpPr>
          <p:cNvPr id="81922" name="Rectangle 3">
            <a:extLst>
              <a:ext uri="{FF2B5EF4-FFF2-40B4-BE49-F238E27FC236}">
                <a16:creationId xmlns:a16="http://schemas.microsoft.com/office/drawing/2014/main" id="{75BB6BF6-4830-304C-B272-C567125CD4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62699386-EFAB-2545-8473-66355C9194F8}"/>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90163BD0-39E5-8C4C-8245-9BA288EAF5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A7240EC9-F58A-D242-9A6A-365C49CDD8BA}"/>
              </a:ext>
            </a:extLst>
          </p:cNvPr>
          <p:cNvSpPr>
            <a:spLocks noGrp="1" noRot="1" noChangeAspect="1" noChangeArrowheads="1" noTextEdit="1"/>
          </p:cNvSpPr>
          <p:nvPr>
            <p:ph type="sldImg"/>
          </p:nvPr>
        </p:nvSpPr>
        <p:spPr>
          <a:ln/>
        </p:spPr>
      </p:sp>
      <p:sp>
        <p:nvSpPr>
          <p:cNvPr id="86018" name="Rectangle 3">
            <a:extLst>
              <a:ext uri="{FF2B5EF4-FFF2-40B4-BE49-F238E27FC236}">
                <a16:creationId xmlns:a16="http://schemas.microsoft.com/office/drawing/2014/main" id="{6EEC49FD-B88D-CB40-A78F-19CF032A87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83457102-13AB-E048-94C3-03A65850AE6E}"/>
              </a:ext>
            </a:extLst>
          </p:cNvPr>
          <p:cNvSpPr>
            <a:spLocks noGrp="1" noRot="1" noChangeAspect="1" noChangeArrowheads="1" noTextEdit="1"/>
          </p:cNvSpPr>
          <p:nvPr>
            <p:ph type="sldImg"/>
          </p:nvPr>
        </p:nvSpPr>
        <p:spPr>
          <a:ln/>
        </p:spPr>
      </p:sp>
      <p:sp>
        <p:nvSpPr>
          <p:cNvPr id="88066" name="Rectangle 3">
            <a:extLst>
              <a:ext uri="{FF2B5EF4-FFF2-40B4-BE49-F238E27FC236}">
                <a16:creationId xmlns:a16="http://schemas.microsoft.com/office/drawing/2014/main" id="{AFFEB589-8AE2-8146-B462-6C50C68C32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E02920BC-BCA5-314C-88ED-541788E91985}"/>
              </a:ext>
            </a:extLst>
          </p:cNvPr>
          <p:cNvSpPr>
            <a:spLocks noGrp="1" noRot="1" noChangeAspect="1" noChangeArrowheads="1" noTextEdit="1"/>
          </p:cNvSpPr>
          <p:nvPr>
            <p:ph type="sldImg"/>
          </p:nvPr>
        </p:nvSpPr>
        <p:spPr>
          <a:ln/>
        </p:spPr>
      </p:sp>
      <p:sp>
        <p:nvSpPr>
          <p:cNvPr id="90114" name="Rectangle 3">
            <a:extLst>
              <a:ext uri="{FF2B5EF4-FFF2-40B4-BE49-F238E27FC236}">
                <a16:creationId xmlns:a16="http://schemas.microsoft.com/office/drawing/2014/main" id="{746D099D-BB81-8C4A-90ED-A1A17A144F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D703A52C-5723-DB4C-9FF5-CE3D71101355}"/>
              </a:ext>
            </a:extLst>
          </p:cNvPr>
          <p:cNvSpPr>
            <a:spLocks noGrp="1" noRot="1" noChangeAspect="1" noChangeArrowheads="1" noTextEdit="1"/>
          </p:cNvSpPr>
          <p:nvPr>
            <p:ph type="sldImg"/>
          </p:nvPr>
        </p:nvSpPr>
        <p:spPr>
          <a:ln/>
        </p:spPr>
      </p:sp>
      <p:sp>
        <p:nvSpPr>
          <p:cNvPr id="92162" name="Rectangle 3">
            <a:extLst>
              <a:ext uri="{FF2B5EF4-FFF2-40B4-BE49-F238E27FC236}">
                <a16:creationId xmlns:a16="http://schemas.microsoft.com/office/drawing/2014/main" id="{1B9CFD88-1F35-A345-B633-20A42105F5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CFA873F7-824E-3F48-A4EC-751EDDEE37AC}"/>
              </a:ext>
            </a:extLst>
          </p:cNvPr>
          <p:cNvSpPr>
            <a:spLocks noGrp="1" noRot="1" noChangeAspect="1" noChangeArrowheads="1" noTextEdit="1"/>
          </p:cNvSpPr>
          <p:nvPr>
            <p:ph type="sldImg"/>
          </p:nvPr>
        </p:nvSpPr>
        <p:spPr>
          <a:ln/>
        </p:spPr>
      </p:sp>
      <p:sp>
        <p:nvSpPr>
          <p:cNvPr id="94210" name="Rectangle 3">
            <a:extLst>
              <a:ext uri="{FF2B5EF4-FFF2-40B4-BE49-F238E27FC236}">
                <a16:creationId xmlns:a16="http://schemas.microsoft.com/office/drawing/2014/main" id="{867A8C87-1A68-0140-88CD-69F653D722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41B074E3-8DE8-B14E-A0E9-A86102173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2F8DEC-F224-C34D-A67E-B79C7262B8C4}" type="slidenum">
              <a:rPr lang="en-US" altLang="en-US" sz="1200"/>
              <a:pPr/>
              <a:t>4</a:t>
            </a:fld>
            <a:endParaRPr lang="en-US" altLang="en-US" sz="1200"/>
          </a:p>
        </p:txBody>
      </p:sp>
      <p:sp>
        <p:nvSpPr>
          <p:cNvPr id="22530" name="Rectangle 2">
            <a:extLst>
              <a:ext uri="{FF2B5EF4-FFF2-40B4-BE49-F238E27FC236}">
                <a16:creationId xmlns:a16="http://schemas.microsoft.com/office/drawing/2014/main" id="{58DE139D-6E07-F946-9D61-514AE0F224A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D9C25CBC-A627-3F4B-92BC-5125665BD7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9D42DACE-C34E-084B-BC97-CDF8536E7C43}"/>
              </a:ext>
            </a:extLst>
          </p:cNvPr>
          <p:cNvSpPr>
            <a:spLocks noGrp="1" noRot="1" noChangeAspect="1" noChangeArrowheads="1" noTextEdit="1"/>
          </p:cNvSpPr>
          <p:nvPr>
            <p:ph type="sldImg"/>
          </p:nvPr>
        </p:nvSpPr>
        <p:spPr>
          <a:ln/>
        </p:spPr>
      </p:sp>
      <p:sp>
        <p:nvSpPr>
          <p:cNvPr id="96258" name="Rectangle 3">
            <a:extLst>
              <a:ext uri="{FF2B5EF4-FFF2-40B4-BE49-F238E27FC236}">
                <a16:creationId xmlns:a16="http://schemas.microsoft.com/office/drawing/2014/main" id="{568DAF91-0C0C-DF46-BC4A-A64CE73364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8FF83F4B-93D5-F444-80C7-F2A27356DCF8}"/>
              </a:ext>
            </a:extLst>
          </p:cNvPr>
          <p:cNvSpPr>
            <a:spLocks noGrp="1" noRot="1" noChangeAspect="1" noChangeArrowheads="1" noTextEdit="1"/>
          </p:cNvSpPr>
          <p:nvPr>
            <p:ph type="sldImg"/>
          </p:nvPr>
        </p:nvSpPr>
        <p:spPr>
          <a:ln/>
        </p:spPr>
      </p:sp>
      <p:sp>
        <p:nvSpPr>
          <p:cNvPr id="98306" name="Rectangle 3">
            <a:extLst>
              <a:ext uri="{FF2B5EF4-FFF2-40B4-BE49-F238E27FC236}">
                <a16:creationId xmlns:a16="http://schemas.microsoft.com/office/drawing/2014/main" id="{8AC1FA97-AD1A-0B49-BA36-458C14CC58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DD1CA131-071A-4C4F-8E3C-14B55065A790}"/>
              </a:ext>
            </a:extLst>
          </p:cNvPr>
          <p:cNvSpPr>
            <a:spLocks noGrp="1" noRot="1" noChangeAspect="1" noChangeArrowheads="1" noTextEdit="1"/>
          </p:cNvSpPr>
          <p:nvPr>
            <p:ph type="sldImg"/>
          </p:nvPr>
        </p:nvSpPr>
        <p:spPr>
          <a:ln/>
        </p:spPr>
      </p:sp>
      <p:sp>
        <p:nvSpPr>
          <p:cNvPr id="100354" name="Rectangle 3">
            <a:extLst>
              <a:ext uri="{FF2B5EF4-FFF2-40B4-BE49-F238E27FC236}">
                <a16:creationId xmlns:a16="http://schemas.microsoft.com/office/drawing/2014/main" id="{21A82AA5-B6BF-294B-80FC-464490D1AA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17B29586-1262-6D49-B3DC-DC8177359B24}"/>
              </a:ext>
            </a:extLst>
          </p:cNvPr>
          <p:cNvSpPr>
            <a:spLocks noGrp="1" noRot="1" noChangeAspect="1" noChangeArrowheads="1" noTextEdit="1"/>
          </p:cNvSpPr>
          <p:nvPr>
            <p:ph type="sldImg"/>
          </p:nvPr>
        </p:nvSpPr>
        <p:spPr>
          <a:ln/>
        </p:spPr>
      </p:sp>
      <p:sp>
        <p:nvSpPr>
          <p:cNvPr id="102402" name="Rectangle 3">
            <a:extLst>
              <a:ext uri="{FF2B5EF4-FFF2-40B4-BE49-F238E27FC236}">
                <a16:creationId xmlns:a16="http://schemas.microsoft.com/office/drawing/2014/main" id="{9E9D3E63-5D50-A745-A22C-C4DDA2CE11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DB010172-21DD-2F4D-92F5-F754E1F9895B}"/>
              </a:ext>
            </a:extLst>
          </p:cNvPr>
          <p:cNvSpPr>
            <a:spLocks noGrp="1" noRot="1" noChangeAspect="1" noChangeArrowheads="1" noTextEdit="1"/>
          </p:cNvSpPr>
          <p:nvPr>
            <p:ph type="sldImg"/>
          </p:nvPr>
        </p:nvSpPr>
        <p:spPr>
          <a:ln/>
        </p:spPr>
      </p:sp>
      <p:sp>
        <p:nvSpPr>
          <p:cNvPr id="104450" name="Rectangle 3">
            <a:extLst>
              <a:ext uri="{FF2B5EF4-FFF2-40B4-BE49-F238E27FC236}">
                <a16:creationId xmlns:a16="http://schemas.microsoft.com/office/drawing/2014/main" id="{AE60E352-4814-A346-830A-D2966CDC78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D0340F45-A526-FD4D-9A3A-10666751B2CD}"/>
              </a:ext>
            </a:extLst>
          </p:cNvPr>
          <p:cNvSpPr>
            <a:spLocks noGrp="1" noRot="1" noChangeAspect="1" noChangeArrowheads="1" noTextEdit="1"/>
          </p:cNvSpPr>
          <p:nvPr>
            <p:ph type="sldImg"/>
          </p:nvPr>
        </p:nvSpPr>
        <p:spPr>
          <a:ln/>
        </p:spPr>
      </p:sp>
      <p:sp>
        <p:nvSpPr>
          <p:cNvPr id="106498" name="Rectangle 3">
            <a:extLst>
              <a:ext uri="{FF2B5EF4-FFF2-40B4-BE49-F238E27FC236}">
                <a16:creationId xmlns:a16="http://schemas.microsoft.com/office/drawing/2014/main" id="{E9ADE351-58AC-394A-84E0-0341C9FAC2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AF8E28F0-D702-6A4E-8196-311F42B941A4}"/>
              </a:ext>
            </a:extLst>
          </p:cNvPr>
          <p:cNvSpPr>
            <a:spLocks noGrp="1" noRot="1" noChangeAspect="1" noChangeArrowheads="1" noTextEdit="1"/>
          </p:cNvSpPr>
          <p:nvPr>
            <p:ph type="sldImg"/>
          </p:nvPr>
        </p:nvSpPr>
        <p:spPr>
          <a:ln/>
        </p:spPr>
      </p:sp>
      <p:sp>
        <p:nvSpPr>
          <p:cNvPr id="108546" name="Rectangle 3">
            <a:extLst>
              <a:ext uri="{FF2B5EF4-FFF2-40B4-BE49-F238E27FC236}">
                <a16:creationId xmlns:a16="http://schemas.microsoft.com/office/drawing/2014/main" id="{2D9F67BE-B180-9746-9B79-B2DAD3ABD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D8CA9BFE-EB7F-5247-BD9F-2C117F2220FD}"/>
              </a:ext>
            </a:extLst>
          </p:cNvPr>
          <p:cNvSpPr>
            <a:spLocks noGrp="1" noRot="1" noChangeAspect="1" noChangeArrowheads="1" noTextEdit="1"/>
          </p:cNvSpPr>
          <p:nvPr>
            <p:ph type="sldImg"/>
          </p:nvPr>
        </p:nvSpPr>
        <p:spPr>
          <a:ln/>
        </p:spPr>
      </p:sp>
      <p:sp>
        <p:nvSpPr>
          <p:cNvPr id="110594" name="Rectangle 3">
            <a:extLst>
              <a:ext uri="{FF2B5EF4-FFF2-40B4-BE49-F238E27FC236}">
                <a16:creationId xmlns:a16="http://schemas.microsoft.com/office/drawing/2014/main" id="{46D20385-6DFC-3644-81B7-E00C619B16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EA6E42FF-B896-7A48-B747-D8D23E8EFAEA}"/>
              </a:ext>
            </a:extLst>
          </p:cNvPr>
          <p:cNvSpPr>
            <a:spLocks noGrp="1" noRot="1" noChangeAspect="1" noChangeArrowheads="1" noTextEdit="1"/>
          </p:cNvSpPr>
          <p:nvPr>
            <p:ph type="sldImg"/>
          </p:nvPr>
        </p:nvSpPr>
        <p:spPr>
          <a:ln/>
        </p:spPr>
      </p:sp>
      <p:sp>
        <p:nvSpPr>
          <p:cNvPr id="112642" name="Rectangle 3">
            <a:extLst>
              <a:ext uri="{FF2B5EF4-FFF2-40B4-BE49-F238E27FC236}">
                <a16:creationId xmlns:a16="http://schemas.microsoft.com/office/drawing/2014/main" id="{A1AC1197-AD49-2F45-A1FC-CD23650877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484EEF28-57C7-E04C-85F7-5DEA4ECA847D}"/>
              </a:ext>
            </a:extLst>
          </p:cNvPr>
          <p:cNvSpPr>
            <a:spLocks noGrp="1" noRot="1" noChangeAspect="1" noChangeArrowheads="1" noTextEdit="1"/>
          </p:cNvSpPr>
          <p:nvPr>
            <p:ph type="sldImg"/>
          </p:nvPr>
        </p:nvSpPr>
        <p:spPr>
          <a:ln/>
        </p:spPr>
      </p:sp>
      <p:sp>
        <p:nvSpPr>
          <p:cNvPr id="114690" name="Rectangle 3">
            <a:extLst>
              <a:ext uri="{FF2B5EF4-FFF2-40B4-BE49-F238E27FC236}">
                <a16:creationId xmlns:a16="http://schemas.microsoft.com/office/drawing/2014/main" id="{B7B0DF4C-53BE-0F4C-97AB-1AF4A06F7D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5A819406-7DDF-6F43-B263-3C57CFEBDF7B}"/>
              </a:ext>
            </a:extLst>
          </p:cNvPr>
          <p:cNvSpPr>
            <a:spLocks noGrp="1" noRot="1" noChangeAspect="1" noChangeArrowheads="1" noTextEdit="1"/>
          </p:cNvSpPr>
          <p:nvPr>
            <p:ph type="sldImg"/>
          </p:nvPr>
        </p:nvSpPr>
        <p:spPr>
          <a:ln/>
        </p:spPr>
      </p:sp>
      <p:sp>
        <p:nvSpPr>
          <p:cNvPr id="24578" name="Rectangle 3">
            <a:extLst>
              <a:ext uri="{FF2B5EF4-FFF2-40B4-BE49-F238E27FC236}">
                <a16:creationId xmlns:a16="http://schemas.microsoft.com/office/drawing/2014/main" id="{6191516F-30F2-344E-8BC7-62F9EE194D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51B74FFF-5E5A-1648-A576-4F8243D47CF5}"/>
              </a:ext>
            </a:extLst>
          </p:cNvPr>
          <p:cNvSpPr>
            <a:spLocks noGrp="1" noRot="1" noChangeAspect="1" noChangeArrowheads="1" noTextEdit="1"/>
          </p:cNvSpPr>
          <p:nvPr>
            <p:ph type="sldImg"/>
          </p:nvPr>
        </p:nvSpPr>
        <p:spPr>
          <a:ln/>
        </p:spPr>
      </p:sp>
      <p:sp>
        <p:nvSpPr>
          <p:cNvPr id="116738" name="Rectangle 3">
            <a:extLst>
              <a:ext uri="{FF2B5EF4-FFF2-40B4-BE49-F238E27FC236}">
                <a16:creationId xmlns:a16="http://schemas.microsoft.com/office/drawing/2014/main" id="{7F3375C9-180B-4647-945C-6350AF4767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8F0DA3AD-55F1-894E-B337-78CDD903D281}"/>
              </a:ext>
            </a:extLst>
          </p:cNvPr>
          <p:cNvSpPr>
            <a:spLocks noGrp="1" noRot="1" noChangeAspect="1" noChangeArrowheads="1" noTextEdit="1"/>
          </p:cNvSpPr>
          <p:nvPr>
            <p:ph type="sldImg"/>
          </p:nvPr>
        </p:nvSpPr>
        <p:spPr>
          <a:ln/>
        </p:spPr>
      </p:sp>
      <p:sp>
        <p:nvSpPr>
          <p:cNvPr id="118786" name="Rectangle 3">
            <a:extLst>
              <a:ext uri="{FF2B5EF4-FFF2-40B4-BE49-F238E27FC236}">
                <a16:creationId xmlns:a16="http://schemas.microsoft.com/office/drawing/2014/main" id="{56605E2F-BC3B-DA45-A0BA-D0B1650E8B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FD921093-02F5-A645-A28D-77036A2B3250}"/>
              </a:ext>
            </a:extLst>
          </p:cNvPr>
          <p:cNvSpPr>
            <a:spLocks noGrp="1" noRot="1" noChangeAspect="1" noChangeArrowheads="1" noTextEdit="1"/>
          </p:cNvSpPr>
          <p:nvPr>
            <p:ph type="sldImg"/>
          </p:nvPr>
        </p:nvSpPr>
        <p:spPr>
          <a:ln/>
        </p:spPr>
      </p:sp>
      <p:sp>
        <p:nvSpPr>
          <p:cNvPr id="120834" name="Rectangle 3">
            <a:extLst>
              <a:ext uri="{FF2B5EF4-FFF2-40B4-BE49-F238E27FC236}">
                <a16:creationId xmlns:a16="http://schemas.microsoft.com/office/drawing/2014/main" id="{EA199BE5-7F07-E44A-A1CE-D7869BD863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BD9405E6-0287-054B-A1FF-394AD2849F67}"/>
              </a:ext>
            </a:extLst>
          </p:cNvPr>
          <p:cNvSpPr>
            <a:spLocks noGrp="1" noRot="1" noChangeAspect="1" noChangeArrowheads="1" noTextEdit="1"/>
          </p:cNvSpPr>
          <p:nvPr>
            <p:ph type="sldImg"/>
          </p:nvPr>
        </p:nvSpPr>
        <p:spPr>
          <a:ln/>
        </p:spPr>
      </p:sp>
      <p:sp>
        <p:nvSpPr>
          <p:cNvPr id="122882" name="Rectangle 3">
            <a:extLst>
              <a:ext uri="{FF2B5EF4-FFF2-40B4-BE49-F238E27FC236}">
                <a16:creationId xmlns:a16="http://schemas.microsoft.com/office/drawing/2014/main" id="{A8F624F1-9253-1141-AAD8-8E1434009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3610689A-DB3F-AA42-BF81-AD435CD4C4E0}"/>
              </a:ext>
            </a:extLst>
          </p:cNvPr>
          <p:cNvSpPr>
            <a:spLocks noGrp="1" noRot="1" noChangeAspect="1" noChangeArrowheads="1" noTextEdit="1"/>
          </p:cNvSpPr>
          <p:nvPr>
            <p:ph type="sldImg"/>
          </p:nvPr>
        </p:nvSpPr>
        <p:spPr>
          <a:ln/>
        </p:spPr>
      </p:sp>
      <p:sp>
        <p:nvSpPr>
          <p:cNvPr id="124930" name="Rectangle 3">
            <a:extLst>
              <a:ext uri="{FF2B5EF4-FFF2-40B4-BE49-F238E27FC236}">
                <a16:creationId xmlns:a16="http://schemas.microsoft.com/office/drawing/2014/main" id="{22BA5FF5-BE93-D248-A902-EF49756862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a:extLst>
              <a:ext uri="{FF2B5EF4-FFF2-40B4-BE49-F238E27FC236}">
                <a16:creationId xmlns:a16="http://schemas.microsoft.com/office/drawing/2014/main" id="{95129975-BFB9-1341-8A50-83A215975177}"/>
              </a:ext>
            </a:extLst>
          </p:cNvPr>
          <p:cNvSpPr>
            <a:spLocks noGrp="1" noRot="1" noChangeAspect="1" noChangeArrowheads="1" noTextEdit="1"/>
          </p:cNvSpPr>
          <p:nvPr>
            <p:ph type="sldImg"/>
          </p:nvPr>
        </p:nvSpPr>
        <p:spPr>
          <a:ln/>
        </p:spPr>
      </p:sp>
      <p:sp>
        <p:nvSpPr>
          <p:cNvPr id="126978" name="Rectangle 3">
            <a:extLst>
              <a:ext uri="{FF2B5EF4-FFF2-40B4-BE49-F238E27FC236}">
                <a16:creationId xmlns:a16="http://schemas.microsoft.com/office/drawing/2014/main" id="{DD797198-62C1-9740-80BB-D17274CCA1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a:extLst>
              <a:ext uri="{FF2B5EF4-FFF2-40B4-BE49-F238E27FC236}">
                <a16:creationId xmlns:a16="http://schemas.microsoft.com/office/drawing/2014/main" id="{C65DCD38-71EC-3547-885D-0CBE4D82622D}"/>
              </a:ext>
            </a:extLst>
          </p:cNvPr>
          <p:cNvSpPr>
            <a:spLocks noGrp="1" noRot="1" noChangeAspect="1" noChangeArrowheads="1" noTextEdit="1"/>
          </p:cNvSpPr>
          <p:nvPr>
            <p:ph type="sldImg"/>
          </p:nvPr>
        </p:nvSpPr>
        <p:spPr>
          <a:ln/>
        </p:spPr>
      </p:sp>
      <p:sp>
        <p:nvSpPr>
          <p:cNvPr id="129026" name="Rectangle 3">
            <a:extLst>
              <a:ext uri="{FF2B5EF4-FFF2-40B4-BE49-F238E27FC236}">
                <a16:creationId xmlns:a16="http://schemas.microsoft.com/office/drawing/2014/main" id="{51BC2B54-2E87-5D4E-9B6C-CC84F3ED63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0A0D1262-2EA3-6043-9B35-2A885090D20D}"/>
              </a:ext>
            </a:extLst>
          </p:cNvPr>
          <p:cNvSpPr>
            <a:spLocks noGrp="1" noRot="1" noChangeAspect="1" noChangeArrowheads="1" noTextEdit="1"/>
          </p:cNvSpPr>
          <p:nvPr>
            <p:ph type="sldImg"/>
          </p:nvPr>
        </p:nvSpPr>
        <p:spPr>
          <a:ln/>
        </p:spPr>
      </p:sp>
      <p:sp>
        <p:nvSpPr>
          <p:cNvPr id="131074" name="Rectangle 3">
            <a:extLst>
              <a:ext uri="{FF2B5EF4-FFF2-40B4-BE49-F238E27FC236}">
                <a16:creationId xmlns:a16="http://schemas.microsoft.com/office/drawing/2014/main" id="{05C51A46-BD43-D14F-B3C0-F2B233801C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EF51525B-F19B-5749-8F0A-7DA17469B896}"/>
              </a:ext>
            </a:extLst>
          </p:cNvPr>
          <p:cNvSpPr>
            <a:spLocks noGrp="1" noRot="1" noChangeAspect="1" noChangeArrowheads="1" noTextEdit="1"/>
          </p:cNvSpPr>
          <p:nvPr>
            <p:ph type="sldImg"/>
          </p:nvPr>
        </p:nvSpPr>
        <p:spPr>
          <a:ln/>
        </p:spPr>
      </p:sp>
      <p:sp>
        <p:nvSpPr>
          <p:cNvPr id="133122" name="Rectangle 3">
            <a:extLst>
              <a:ext uri="{FF2B5EF4-FFF2-40B4-BE49-F238E27FC236}">
                <a16:creationId xmlns:a16="http://schemas.microsoft.com/office/drawing/2014/main" id="{10B7377E-EF47-A140-81F5-4E1CFA259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6DADEA21-D9BB-A246-BF89-D4D1E53FDFF9}"/>
              </a:ext>
            </a:extLst>
          </p:cNvPr>
          <p:cNvSpPr>
            <a:spLocks noGrp="1" noRot="1" noChangeAspect="1" noChangeArrowheads="1" noTextEdit="1"/>
          </p:cNvSpPr>
          <p:nvPr>
            <p:ph type="sldImg"/>
          </p:nvPr>
        </p:nvSpPr>
        <p:spPr>
          <a:ln/>
        </p:spPr>
      </p:sp>
      <p:sp>
        <p:nvSpPr>
          <p:cNvPr id="135170" name="Rectangle 3">
            <a:extLst>
              <a:ext uri="{FF2B5EF4-FFF2-40B4-BE49-F238E27FC236}">
                <a16:creationId xmlns:a16="http://schemas.microsoft.com/office/drawing/2014/main" id="{289D4AF0-499B-354E-986D-C780043F32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CCDB27CB-1B89-2B48-9C90-8C0F5FE79E81}"/>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CE32D8CC-A425-1642-B249-00B085FE4E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C4C67DAC-9C17-2245-95C1-37D59CA488ED}"/>
              </a:ext>
            </a:extLst>
          </p:cNvPr>
          <p:cNvSpPr>
            <a:spLocks noGrp="1" noRot="1" noChangeAspect="1" noChangeArrowheads="1" noTextEdit="1"/>
          </p:cNvSpPr>
          <p:nvPr>
            <p:ph type="sldImg"/>
          </p:nvPr>
        </p:nvSpPr>
        <p:spPr>
          <a:ln/>
        </p:spPr>
      </p:sp>
      <p:sp>
        <p:nvSpPr>
          <p:cNvPr id="137218" name="Rectangle 3">
            <a:extLst>
              <a:ext uri="{FF2B5EF4-FFF2-40B4-BE49-F238E27FC236}">
                <a16:creationId xmlns:a16="http://schemas.microsoft.com/office/drawing/2014/main" id="{48C84462-5121-C64E-A2EC-185C03CC2E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15FB6B09-5AD4-C545-98AD-33B365CCA49B}"/>
              </a:ext>
            </a:extLst>
          </p:cNvPr>
          <p:cNvSpPr>
            <a:spLocks noGrp="1" noRot="1" noChangeAspect="1" noChangeArrowheads="1" noTextEdit="1"/>
          </p:cNvSpPr>
          <p:nvPr>
            <p:ph type="sldImg"/>
          </p:nvPr>
        </p:nvSpPr>
        <p:spPr>
          <a:ln/>
        </p:spPr>
      </p:sp>
      <p:sp>
        <p:nvSpPr>
          <p:cNvPr id="139266" name="Rectangle 3">
            <a:extLst>
              <a:ext uri="{FF2B5EF4-FFF2-40B4-BE49-F238E27FC236}">
                <a16:creationId xmlns:a16="http://schemas.microsoft.com/office/drawing/2014/main" id="{BE75600E-C20F-1A47-BCC6-432DA43DE8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E8D3CAA2-BF50-FD4A-A485-B36B56368E18}"/>
              </a:ext>
            </a:extLst>
          </p:cNvPr>
          <p:cNvSpPr>
            <a:spLocks noGrp="1" noRot="1" noChangeAspect="1" noChangeArrowheads="1" noTextEdit="1"/>
          </p:cNvSpPr>
          <p:nvPr>
            <p:ph type="sldImg"/>
          </p:nvPr>
        </p:nvSpPr>
        <p:spPr>
          <a:ln/>
        </p:spPr>
      </p:sp>
      <p:sp>
        <p:nvSpPr>
          <p:cNvPr id="141314" name="Rectangle 3">
            <a:extLst>
              <a:ext uri="{FF2B5EF4-FFF2-40B4-BE49-F238E27FC236}">
                <a16:creationId xmlns:a16="http://schemas.microsoft.com/office/drawing/2014/main" id="{2F5C6233-FF01-4341-A89A-F28BFD0F8C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706E3DFF-32F2-2147-A849-0465F564C6EE}"/>
              </a:ext>
            </a:extLst>
          </p:cNvPr>
          <p:cNvSpPr>
            <a:spLocks noGrp="1" noRot="1" noChangeAspect="1" noChangeArrowheads="1" noTextEdit="1"/>
          </p:cNvSpPr>
          <p:nvPr>
            <p:ph type="sldImg"/>
          </p:nvPr>
        </p:nvSpPr>
        <p:spPr>
          <a:ln/>
        </p:spPr>
      </p:sp>
      <p:sp>
        <p:nvSpPr>
          <p:cNvPr id="143362" name="Rectangle 3">
            <a:extLst>
              <a:ext uri="{FF2B5EF4-FFF2-40B4-BE49-F238E27FC236}">
                <a16:creationId xmlns:a16="http://schemas.microsoft.com/office/drawing/2014/main" id="{90A761AA-EC5C-5043-86F2-42754ABCF0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a:extLst>
              <a:ext uri="{FF2B5EF4-FFF2-40B4-BE49-F238E27FC236}">
                <a16:creationId xmlns:a16="http://schemas.microsoft.com/office/drawing/2014/main" id="{E5EF6EFA-5279-5246-94D0-873436D25CC3}"/>
              </a:ext>
            </a:extLst>
          </p:cNvPr>
          <p:cNvSpPr>
            <a:spLocks noGrp="1" noRot="1" noChangeAspect="1" noChangeArrowheads="1" noTextEdit="1"/>
          </p:cNvSpPr>
          <p:nvPr>
            <p:ph type="sldImg"/>
          </p:nvPr>
        </p:nvSpPr>
        <p:spPr>
          <a:ln/>
        </p:spPr>
      </p:sp>
      <p:sp>
        <p:nvSpPr>
          <p:cNvPr id="145410" name="Rectangle 3">
            <a:extLst>
              <a:ext uri="{FF2B5EF4-FFF2-40B4-BE49-F238E27FC236}">
                <a16:creationId xmlns:a16="http://schemas.microsoft.com/office/drawing/2014/main" id="{AA783A88-6121-4E40-82B5-6CD1E0BC7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F76C36F5-9E7F-1148-822A-15B6B8738896}"/>
              </a:ext>
            </a:extLst>
          </p:cNvPr>
          <p:cNvSpPr>
            <a:spLocks noGrp="1" noRot="1" noChangeAspect="1" noChangeArrowheads="1" noTextEdit="1"/>
          </p:cNvSpPr>
          <p:nvPr>
            <p:ph type="sldImg"/>
          </p:nvPr>
        </p:nvSpPr>
        <p:spPr>
          <a:ln/>
        </p:spPr>
      </p:sp>
      <p:sp>
        <p:nvSpPr>
          <p:cNvPr id="147458" name="Rectangle 3">
            <a:extLst>
              <a:ext uri="{FF2B5EF4-FFF2-40B4-BE49-F238E27FC236}">
                <a16:creationId xmlns:a16="http://schemas.microsoft.com/office/drawing/2014/main" id="{3E830EDC-A261-C847-B2F0-AF57B04153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a:extLst>
              <a:ext uri="{FF2B5EF4-FFF2-40B4-BE49-F238E27FC236}">
                <a16:creationId xmlns:a16="http://schemas.microsoft.com/office/drawing/2014/main" id="{E554149C-9AE4-5A46-B0B9-2BD65989C9D1}"/>
              </a:ext>
            </a:extLst>
          </p:cNvPr>
          <p:cNvSpPr>
            <a:spLocks noGrp="1" noRot="1" noChangeAspect="1" noChangeArrowheads="1" noTextEdit="1"/>
          </p:cNvSpPr>
          <p:nvPr>
            <p:ph type="sldImg"/>
          </p:nvPr>
        </p:nvSpPr>
        <p:spPr>
          <a:ln/>
        </p:spPr>
      </p:sp>
      <p:sp>
        <p:nvSpPr>
          <p:cNvPr id="149506" name="Rectangle 3">
            <a:extLst>
              <a:ext uri="{FF2B5EF4-FFF2-40B4-BE49-F238E27FC236}">
                <a16:creationId xmlns:a16="http://schemas.microsoft.com/office/drawing/2014/main" id="{794164E4-6773-1B4E-AB04-2114B6502F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a:extLst>
              <a:ext uri="{FF2B5EF4-FFF2-40B4-BE49-F238E27FC236}">
                <a16:creationId xmlns:a16="http://schemas.microsoft.com/office/drawing/2014/main" id="{610A0C29-CF94-5B4C-92E4-7B6D95584FAA}"/>
              </a:ext>
            </a:extLst>
          </p:cNvPr>
          <p:cNvSpPr>
            <a:spLocks noGrp="1" noRot="1" noChangeAspect="1" noChangeArrowheads="1" noTextEdit="1"/>
          </p:cNvSpPr>
          <p:nvPr>
            <p:ph type="sldImg"/>
          </p:nvPr>
        </p:nvSpPr>
        <p:spPr>
          <a:ln/>
        </p:spPr>
      </p:sp>
      <p:sp>
        <p:nvSpPr>
          <p:cNvPr id="151554" name="Rectangle 3">
            <a:extLst>
              <a:ext uri="{FF2B5EF4-FFF2-40B4-BE49-F238E27FC236}">
                <a16:creationId xmlns:a16="http://schemas.microsoft.com/office/drawing/2014/main" id="{592E2690-C806-444E-B125-F1453E714F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7F5EC1C6-5CD0-454C-8382-84B0227C6C3C}"/>
              </a:ext>
            </a:extLst>
          </p:cNvPr>
          <p:cNvSpPr>
            <a:spLocks noGrp="1" noRot="1" noChangeAspect="1" noChangeArrowheads="1" noTextEdit="1"/>
          </p:cNvSpPr>
          <p:nvPr>
            <p:ph type="sldImg"/>
          </p:nvPr>
        </p:nvSpPr>
        <p:spPr>
          <a:ln/>
        </p:spPr>
      </p:sp>
      <p:sp>
        <p:nvSpPr>
          <p:cNvPr id="153602" name="Rectangle 3">
            <a:extLst>
              <a:ext uri="{FF2B5EF4-FFF2-40B4-BE49-F238E27FC236}">
                <a16:creationId xmlns:a16="http://schemas.microsoft.com/office/drawing/2014/main" id="{6E55341E-DC96-5242-96EB-D53B44B1E0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a:extLst>
              <a:ext uri="{FF2B5EF4-FFF2-40B4-BE49-F238E27FC236}">
                <a16:creationId xmlns:a16="http://schemas.microsoft.com/office/drawing/2014/main" id="{513C8CE5-3620-D24B-8968-ADD7397F0225}"/>
              </a:ext>
            </a:extLst>
          </p:cNvPr>
          <p:cNvSpPr>
            <a:spLocks noGrp="1" noRot="1" noChangeAspect="1" noChangeArrowheads="1" noTextEdit="1"/>
          </p:cNvSpPr>
          <p:nvPr>
            <p:ph type="sldImg"/>
          </p:nvPr>
        </p:nvSpPr>
        <p:spPr>
          <a:ln/>
        </p:spPr>
      </p:sp>
      <p:sp>
        <p:nvSpPr>
          <p:cNvPr id="155650" name="Rectangle 3">
            <a:extLst>
              <a:ext uri="{FF2B5EF4-FFF2-40B4-BE49-F238E27FC236}">
                <a16:creationId xmlns:a16="http://schemas.microsoft.com/office/drawing/2014/main" id="{6970F212-C308-BF44-B778-09076E9464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22A2B64E-826A-F44A-B163-1BE0DD140992}"/>
              </a:ext>
            </a:extLst>
          </p:cNvPr>
          <p:cNvSpPr>
            <a:spLocks noGrp="1" noRot="1" noChangeAspect="1" noChangeArrowheads="1" noTextEdit="1"/>
          </p:cNvSpPr>
          <p:nvPr>
            <p:ph type="sldImg"/>
          </p:nvPr>
        </p:nvSpPr>
        <p:spPr>
          <a:ln/>
        </p:spPr>
      </p:sp>
      <p:sp>
        <p:nvSpPr>
          <p:cNvPr id="28674" name="Rectangle 3">
            <a:extLst>
              <a:ext uri="{FF2B5EF4-FFF2-40B4-BE49-F238E27FC236}">
                <a16:creationId xmlns:a16="http://schemas.microsoft.com/office/drawing/2014/main" id="{9FEA1001-826F-AF4C-BF30-A409A5A1C7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a:extLst>
              <a:ext uri="{FF2B5EF4-FFF2-40B4-BE49-F238E27FC236}">
                <a16:creationId xmlns:a16="http://schemas.microsoft.com/office/drawing/2014/main" id="{6B418F89-0455-7E4E-A375-D635E4F759A5}"/>
              </a:ext>
            </a:extLst>
          </p:cNvPr>
          <p:cNvSpPr>
            <a:spLocks noGrp="1" noRot="1" noChangeAspect="1" noChangeArrowheads="1" noTextEdit="1"/>
          </p:cNvSpPr>
          <p:nvPr>
            <p:ph type="sldImg"/>
          </p:nvPr>
        </p:nvSpPr>
        <p:spPr>
          <a:ln/>
        </p:spPr>
      </p:sp>
      <p:sp>
        <p:nvSpPr>
          <p:cNvPr id="157698" name="Rectangle 3">
            <a:extLst>
              <a:ext uri="{FF2B5EF4-FFF2-40B4-BE49-F238E27FC236}">
                <a16:creationId xmlns:a16="http://schemas.microsoft.com/office/drawing/2014/main" id="{564153D9-41E2-3648-9E16-1AF5CBA9EB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a:extLst>
              <a:ext uri="{FF2B5EF4-FFF2-40B4-BE49-F238E27FC236}">
                <a16:creationId xmlns:a16="http://schemas.microsoft.com/office/drawing/2014/main" id="{EEDF76D7-A0C1-4549-A55D-97212FB669D0}"/>
              </a:ext>
            </a:extLst>
          </p:cNvPr>
          <p:cNvSpPr>
            <a:spLocks noGrp="1" noRot="1" noChangeAspect="1" noChangeArrowheads="1" noTextEdit="1"/>
          </p:cNvSpPr>
          <p:nvPr>
            <p:ph type="sldImg"/>
          </p:nvPr>
        </p:nvSpPr>
        <p:spPr>
          <a:ln/>
        </p:spPr>
      </p:sp>
      <p:sp>
        <p:nvSpPr>
          <p:cNvPr id="159746" name="Rectangle 3">
            <a:extLst>
              <a:ext uri="{FF2B5EF4-FFF2-40B4-BE49-F238E27FC236}">
                <a16:creationId xmlns:a16="http://schemas.microsoft.com/office/drawing/2014/main" id="{75803C5C-14B5-7D48-946E-F407B8AA75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a:extLst>
              <a:ext uri="{FF2B5EF4-FFF2-40B4-BE49-F238E27FC236}">
                <a16:creationId xmlns:a16="http://schemas.microsoft.com/office/drawing/2014/main" id="{0651148A-82E8-1A41-B6BA-C386FBC599C8}"/>
              </a:ext>
            </a:extLst>
          </p:cNvPr>
          <p:cNvSpPr>
            <a:spLocks noGrp="1" noRot="1" noChangeAspect="1" noChangeArrowheads="1" noTextEdit="1"/>
          </p:cNvSpPr>
          <p:nvPr>
            <p:ph type="sldImg"/>
          </p:nvPr>
        </p:nvSpPr>
        <p:spPr>
          <a:ln/>
        </p:spPr>
      </p:sp>
      <p:sp>
        <p:nvSpPr>
          <p:cNvPr id="161794" name="Rectangle 3">
            <a:extLst>
              <a:ext uri="{FF2B5EF4-FFF2-40B4-BE49-F238E27FC236}">
                <a16:creationId xmlns:a16="http://schemas.microsoft.com/office/drawing/2014/main" id="{3DB6FFC6-F6A3-B94C-9F4B-3A6887EEB7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a:extLst>
              <a:ext uri="{FF2B5EF4-FFF2-40B4-BE49-F238E27FC236}">
                <a16:creationId xmlns:a16="http://schemas.microsoft.com/office/drawing/2014/main" id="{337D0763-6F14-5B4F-A5B3-9B673A7D6EFD}"/>
              </a:ext>
            </a:extLst>
          </p:cNvPr>
          <p:cNvSpPr>
            <a:spLocks noGrp="1" noRot="1" noChangeAspect="1" noChangeArrowheads="1" noTextEdit="1"/>
          </p:cNvSpPr>
          <p:nvPr>
            <p:ph type="sldImg"/>
          </p:nvPr>
        </p:nvSpPr>
        <p:spPr>
          <a:ln/>
        </p:spPr>
      </p:sp>
      <p:sp>
        <p:nvSpPr>
          <p:cNvPr id="163842" name="Rectangle 3">
            <a:extLst>
              <a:ext uri="{FF2B5EF4-FFF2-40B4-BE49-F238E27FC236}">
                <a16:creationId xmlns:a16="http://schemas.microsoft.com/office/drawing/2014/main" id="{88C77BF7-F790-0441-9E37-0172066FE0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a:extLst>
              <a:ext uri="{FF2B5EF4-FFF2-40B4-BE49-F238E27FC236}">
                <a16:creationId xmlns:a16="http://schemas.microsoft.com/office/drawing/2014/main" id="{028D5B88-6F1B-2847-BEC3-54553CC4B3EB}"/>
              </a:ext>
            </a:extLst>
          </p:cNvPr>
          <p:cNvSpPr>
            <a:spLocks noGrp="1" noRot="1" noChangeAspect="1" noChangeArrowheads="1" noTextEdit="1"/>
          </p:cNvSpPr>
          <p:nvPr>
            <p:ph type="sldImg"/>
          </p:nvPr>
        </p:nvSpPr>
        <p:spPr>
          <a:ln/>
        </p:spPr>
      </p:sp>
      <p:sp>
        <p:nvSpPr>
          <p:cNvPr id="165890" name="Rectangle 3">
            <a:extLst>
              <a:ext uri="{FF2B5EF4-FFF2-40B4-BE49-F238E27FC236}">
                <a16:creationId xmlns:a16="http://schemas.microsoft.com/office/drawing/2014/main" id="{3ACAE767-A980-184C-9B05-931EBB160D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a:extLst>
              <a:ext uri="{FF2B5EF4-FFF2-40B4-BE49-F238E27FC236}">
                <a16:creationId xmlns:a16="http://schemas.microsoft.com/office/drawing/2014/main" id="{25AC4D9B-4C87-7245-9D34-6CE882684C01}"/>
              </a:ext>
            </a:extLst>
          </p:cNvPr>
          <p:cNvSpPr>
            <a:spLocks noGrp="1" noRot="1" noChangeAspect="1" noChangeArrowheads="1" noTextEdit="1"/>
          </p:cNvSpPr>
          <p:nvPr>
            <p:ph type="sldImg"/>
          </p:nvPr>
        </p:nvSpPr>
        <p:spPr>
          <a:ln/>
        </p:spPr>
      </p:sp>
      <p:sp>
        <p:nvSpPr>
          <p:cNvPr id="174082" name="Rectangle 3">
            <a:extLst>
              <a:ext uri="{FF2B5EF4-FFF2-40B4-BE49-F238E27FC236}">
                <a16:creationId xmlns:a16="http://schemas.microsoft.com/office/drawing/2014/main" id="{DBA722CA-5DBA-4943-89F2-761076CBEE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64E309CE-5514-404E-B538-8856D4AB1E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C150A2-4286-8C44-9D97-F4A5A673BFDF}" type="slidenum">
              <a:rPr lang="en-US" altLang="en-US" sz="1200"/>
              <a:pPr/>
              <a:t>76</a:t>
            </a:fld>
            <a:endParaRPr lang="en-US" altLang="en-US" sz="1200"/>
          </a:p>
        </p:txBody>
      </p:sp>
      <p:sp>
        <p:nvSpPr>
          <p:cNvPr id="176130" name="Rectangle 2">
            <a:extLst>
              <a:ext uri="{FF2B5EF4-FFF2-40B4-BE49-F238E27FC236}">
                <a16:creationId xmlns:a16="http://schemas.microsoft.com/office/drawing/2014/main" id="{784DB03C-52FD-4440-88D9-45E23280DA00}"/>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F42AD286-6DF0-3A4D-9638-427523A77D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a:extLst>
              <a:ext uri="{FF2B5EF4-FFF2-40B4-BE49-F238E27FC236}">
                <a16:creationId xmlns:a16="http://schemas.microsoft.com/office/drawing/2014/main" id="{C4F0BCE9-A9C2-AE46-8933-DAAE2966BD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67A5AF-B20D-8545-AB59-14E5EB8F3348}" type="slidenum">
              <a:rPr lang="en-US" altLang="en-US" sz="1200"/>
              <a:pPr/>
              <a:t>77</a:t>
            </a:fld>
            <a:endParaRPr lang="en-US" altLang="en-US" sz="1200"/>
          </a:p>
        </p:txBody>
      </p:sp>
      <p:sp>
        <p:nvSpPr>
          <p:cNvPr id="178178" name="Rectangle 2">
            <a:extLst>
              <a:ext uri="{FF2B5EF4-FFF2-40B4-BE49-F238E27FC236}">
                <a16:creationId xmlns:a16="http://schemas.microsoft.com/office/drawing/2014/main" id="{E027500E-0E71-0D42-9754-6B9BBC007DA3}"/>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0A25D07E-614A-4945-A9D8-384CFB589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a:extLst>
              <a:ext uri="{FF2B5EF4-FFF2-40B4-BE49-F238E27FC236}">
                <a16:creationId xmlns:a16="http://schemas.microsoft.com/office/drawing/2014/main" id="{54950279-C144-794B-A421-E553A5DFD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4E4486-85FE-0643-8FD4-4C21F57C59EC}" type="slidenum">
              <a:rPr lang="en-US" altLang="en-US" sz="1200"/>
              <a:pPr/>
              <a:t>78</a:t>
            </a:fld>
            <a:endParaRPr lang="en-US" altLang="en-US" sz="1200"/>
          </a:p>
        </p:txBody>
      </p:sp>
      <p:sp>
        <p:nvSpPr>
          <p:cNvPr id="180226" name="Rectangle 2">
            <a:extLst>
              <a:ext uri="{FF2B5EF4-FFF2-40B4-BE49-F238E27FC236}">
                <a16:creationId xmlns:a16="http://schemas.microsoft.com/office/drawing/2014/main" id="{582417FA-1F64-FA41-B9F7-46273CF68579}"/>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49B6D52B-C037-0F4F-BE21-8046C35479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a:extLst>
              <a:ext uri="{FF2B5EF4-FFF2-40B4-BE49-F238E27FC236}">
                <a16:creationId xmlns:a16="http://schemas.microsoft.com/office/drawing/2014/main" id="{497D1D06-9318-5848-86FF-02CF5E0368C2}"/>
              </a:ext>
            </a:extLst>
          </p:cNvPr>
          <p:cNvSpPr>
            <a:spLocks noGrp="1" noRot="1" noChangeAspect="1" noChangeArrowheads="1" noTextEdit="1"/>
          </p:cNvSpPr>
          <p:nvPr>
            <p:ph type="sldImg"/>
          </p:nvPr>
        </p:nvSpPr>
        <p:spPr>
          <a:ln/>
        </p:spPr>
      </p:sp>
      <p:sp>
        <p:nvSpPr>
          <p:cNvPr id="182274" name="Rectangle 3">
            <a:extLst>
              <a:ext uri="{FF2B5EF4-FFF2-40B4-BE49-F238E27FC236}">
                <a16:creationId xmlns:a16="http://schemas.microsoft.com/office/drawing/2014/main" id="{E0D93E39-CE93-5A41-A218-DEC3485A58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1AAD94AB-A6C0-9247-8DF8-94440EC59D17}"/>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CC883C8C-5BE3-A442-8FB1-554B3FF365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a:extLst>
              <a:ext uri="{FF2B5EF4-FFF2-40B4-BE49-F238E27FC236}">
                <a16:creationId xmlns:a16="http://schemas.microsoft.com/office/drawing/2014/main" id="{88479BA4-F59C-254F-A9FA-D23DCA5E18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39C7E3-FCA5-0849-B013-4AB8512B351D}" type="slidenum">
              <a:rPr lang="en-US" altLang="en-US" sz="1200"/>
              <a:pPr/>
              <a:t>80</a:t>
            </a:fld>
            <a:endParaRPr lang="en-US" altLang="en-US" sz="1200"/>
          </a:p>
        </p:txBody>
      </p:sp>
      <p:sp>
        <p:nvSpPr>
          <p:cNvPr id="184322" name="Rectangle 2">
            <a:extLst>
              <a:ext uri="{FF2B5EF4-FFF2-40B4-BE49-F238E27FC236}">
                <a16:creationId xmlns:a16="http://schemas.microsoft.com/office/drawing/2014/main" id="{8847413A-CB26-1949-B2B3-C24A028B8B04}"/>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BE456FB4-73DB-B24A-AE4A-5C7C801341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a:extLst>
              <a:ext uri="{FF2B5EF4-FFF2-40B4-BE49-F238E27FC236}">
                <a16:creationId xmlns:a16="http://schemas.microsoft.com/office/drawing/2014/main" id="{1CD69D61-3329-B745-A8CE-7415A4E7E8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12860D-2ED7-5341-8147-EFB3258228F0}" type="slidenum">
              <a:rPr lang="en-US" altLang="en-US" sz="1200"/>
              <a:pPr/>
              <a:t>81</a:t>
            </a:fld>
            <a:endParaRPr lang="en-US" altLang="en-US" sz="1200"/>
          </a:p>
        </p:txBody>
      </p:sp>
      <p:sp>
        <p:nvSpPr>
          <p:cNvPr id="186370" name="Rectangle 2">
            <a:extLst>
              <a:ext uri="{FF2B5EF4-FFF2-40B4-BE49-F238E27FC236}">
                <a16:creationId xmlns:a16="http://schemas.microsoft.com/office/drawing/2014/main" id="{219391EA-2636-774A-912B-29D5698C896E}"/>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999B06E1-8DEF-8A41-8CEC-A45D8960F0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a:extLst>
              <a:ext uri="{FF2B5EF4-FFF2-40B4-BE49-F238E27FC236}">
                <a16:creationId xmlns:a16="http://schemas.microsoft.com/office/drawing/2014/main" id="{9CB34844-FDA1-884B-8F93-1394AEEDEB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FA160E-417D-5F41-A999-0D1CFB694E19}" type="slidenum">
              <a:rPr lang="en-US" altLang="en-US" sz="1200"/>
              <a:pPr/>
              <a:t>82</a:t>
            </a:fld>
            <a:endParaRPr lang="en-US" altLang="en-US" sz="1200"/>
          </a:p>
        </p:txBody>
      </p:sp>
      <p:sp>
        <p:nvSpPr>
          <p:cNvPr id="188418" name="Rectangle 2">
            <a:extLst>
              <a:ext uri="{FF2B5EF4-FFF2-40B4-BE49-F238E27FC236}">
                <a16:creationId xmlns:a16="http://schemas.microsoft.com/office/drawing/2014/main" id="{7BE986E4-9E5E-CE4B-9D27-12A730400F70}"/>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DD8E4954-3B19-8445-8E53-54679A9401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a:extLst>
              <a:ext uri="{FF2B5EF4-FFF2-40B4-BE49-F238E27FC236}">
                <a16:creationId xmlns:a16="http://schemas.microsoft.com/office/drawing/2014/main" id="{36F83668-81ED-0D49-A1E9-5927837DC3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759746-5E29-AC40-BAC3-CDF61F679E6A}" type="slidenum">
              <a:rPr lang="en-US" altLang="en-US" sz="1200"/>
              <a:pPr/>
              <a:t>83</a:t>
            </a:fld>
            <a:endParaRPr lang="en-US" altLang="en-US" sz="1200"/>
          </a:p>
        </p:txBody>
      </p:sp>
      <p:sp>
        <p:nvSpPr>
          <p:cNvPr id="190466" name="Rectangle 2">
            <a:extLst>
              <a:ext uri="{FF2B5EF4-FFF2-40B4-BE49-F238E27FC236}">
                <a16:creationId xmlns:a16="http://schemas.microsoft.com/office/drawing/2014/main" id="{9DF20896-1587-6A4D-8EC7-EC54793CF36D}"/>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F9EBF348-F692-0D47-88E9-E7FFB065C8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a:extLst>
              <a:ext uri="{FF2B5EF4-FFF2-40B4-BE49-F238E27FC236}">
                <a16:creationId xmlns:a16="http://schemas.microsoft.com/office/drawing/2014/main" id="{C2201E70-28C9-BE4B-BDDB-B90611EED4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6F2258-9B91-354D-8BC8-52F0CA123798}" type="slidenum">
              <a:rPr lang="en-US" altLang="en-US" sz="1200"/>
              <a:pPr/>
              <a:t>84</a:t>
            </a:fld>
            <a:endParaRPr lang="en-US" altLang="en-US" sz="1200"/>
          </a:p>
        </p:txBody>
      </p:sp>
      <p:sp>
        <p:nvSpPr>
          <p:cNvPr id="192514" name="Rectangle 2">
            <a:extLst>
              <a:ext uri="{FF2B5EF4-FFF2-40B4-BE49-F238E27FC236}">
                <a16:creationId xmlns:a16="http://schemas.microsoft.com/office/drawing/2014/main" id="{F854F369-E895-D04F-9BD5-DF172BA4CEE4}"/>
              </a:ext>
            </a:extLst>
          </p:cNvPr>
          <p:cNvSpPr>
            <a:spLocks noGrp="1" noRot="1" noChangeAspect="1" noChangeArrowheads="1" noTextEdit="1"/>
          </p:cNvSpPr>
          <p:nvPr>
            <p:ph type="sldImg"/>
          </p:nvPr>
        </p:nvSpPr>
        <p:spPr>
          <a:ln/>
        </p:spPr>
      </p:sp>
      <p:sp>
        <p:nvSpPr>
          <p:cNvPr id="192515" name="Rectangle 3">
            <a:extLst>
              <a:ext uri="{FF2B5EF4-FFF2-40B4-BE49-F238E27FC236}">
                <a16:creationId xmlns:a16="http://schemas.microsoft.com/office/drawing/2014/main" id="{77145B68-A9D3-E84F-A731-4611B7773D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a:extLst>
              <a:ext uri="{FF2B5EF4-FFF2-40B4-BE49-F238E27FC236}">
                <a16:creationId xmlns:a16="http://schemas.microsoft.com/office/drawing/2014/main" id="{2B6CDDCA-B722-EF41-A90A-DE2343ABAA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1242E1-C867-8C47-B4B3-28D264CC4C05}" type="slidenum">
              <a:rPr lang="en-US" altLang="en-US" sz="1200"/>
              <a:pPr/>
              <a:t>85</a:t>
            </a:fld>
            <a:endParaRPr lang="en-US" altLang="en-US" sz="1200"/>
          </a:p>
        </p:txBody>
      </p:sp>
      <p:sp>
        <p:nvSpPr>
          <p:cNvPr id="194562" name="Rectangle 2">
            <a:extLst>
              <a:ext uri="{FF2B5EF4-FFF2-40B4-BE49-F238E27FC236}">
                <a16:creationId xmlns:a16="http://schemas.microsoft.com/office/drawing/2014/main" id="{31EC7ABA-87F0-4B4F-962A-2835AB9684B8}"/>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C11316F0-E611-714F-9D39-7B91E44073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a:extLst>
              <a:ext uri="{FF2B5EF4-FFF2-40B4-BE49-F238E27FC236}">
                <a16:creationId xmlns:a16="http://schemas.microsoft.com/office/drawing/2014/main" id="{D1DDAD9E-6EC6-374C-9BCA-02A216F397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BAF494-17F3-EE4A-9D60-8E25E8CB4D8B}" type="slidenum">
              <a:rPr lang="en-US" altLang="en-US" sz="1200"/>
              <a:pPr/>
              <a:t>86</a:t>
            </a:fld>
            <a:endParaRPr lang="en-US" altLang="en-US" sz="1200"/>
          </a:p>
        </p:txBody>
      </p:sp>
      <p:sp>
        <p:nvSpPr>
          <p:cNvPr id="196610" name="Rectangle 2">
            <a:extLst>
              <a:ext uri="{FF2B5EF4-FFF2-40B4-BE49-F238E27FC236}">
                <a16:creationId xmlns:a16="http://schemas.microsoft.com/office/drawing/2014/main" id="{ED6916A9-C09E-174A-9F18-DAB77D94BB99}"/>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01D28E54-F477-534B-8245-C4964ABA3B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a:extLst>
              <a:ext uri="{FF2B5EF4-FFF2-40B4-BE49-F238E27FC236}">
                <a16:creationId xmlns:a16="http://schemas.microsoft.com/office/drawing/2014/main" id="{ECAE70D4-841F-564C-9521-F966C62C61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25F5D9-305D-4F4A-ADDF-A3357D38EE7C}" type="slidenum">
              <a:rPr lang="en-US" altLang="en-US" sz="1200"/>
              <a:pPr/>
              <a:t>87</a:t>
            </a:fld>
            <a:endParaRPr lang="en-US" altLang="en-US" sz="1200"/>
          </a:p>
        </p:txBody>
      </p:sp>
      <p:sp>
        <p:nvSpPr>
          <p:cNvPr id="198658" name="Rectangle 2">
            <a:extLst>
              <a:ext uri="{FF2B5EF4-FFF2-40B4-BE49-F238E27FC236}">
                <a16:creationId xmlns:a16="http://schemas.microsoft.com/office/drawing/2014/main" id="{9564303F-E992-724F-9574-27C3835A6A24}"/>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D66C7E6B-F050-9340-AD19-7DCF5F31BC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a:extLst>
              <a:ext uri="{FF2B5EF4-FFF2-40B4-BE49-F238E27FC236}">
                <a16:creationId xmlns:a16="http://schemas.microsoft.com/office/drawing/2014/main" id="{5CB011FE-E6F2-754F-82D3-52DC76538C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27E1CD-0483-DE4C-B905-4DCD673F4338}" type="slidenum">
              <a:rPr lang="en-US" altLang="en-US" sz="1200"/>
              <a:pPr/>
              <a:t>88</a:t>
            </a:fld>
            <a:endParaRPr lang="en-US" altLang="en-US" sz="1200"/>
          </a:p>
        </p:txBody>
      </p:sp>
      <p:sp>
        <p:nvSpPr>
          <p:cNvPr id="212994" name="Rectangle 2">
            <a:extLst>
              <a:ext uri="{FF2B5EF4-FFF2-40B4-BE49-F238E27FC236}">
                <a16:creationId xmlns:a16="http://schemas.microsoft.com/office/drawing/2014/main" id="{7C0A2D82-84B9-7C4D-A5CE-1F64B914F87B}"/>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1BA1305A-9DD3-BF41-BBDE-3558B2266A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a:extLst>
              <a:ext uri="{FF2B5EF4-FFF2-40B4-BE49-F238E27FC236}">
                <a16:creationId xmlns:a16="http://schemas.microsoft.com/office/drawing/2014/main" id="{64BA3D3F-EC94-C342-A4B2-1233C3A922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302A57-230D-0F48-AAEB-0815B94D83FC}" type="slidenum">
              <a:rPr lang="en-US" altLang="en-US" sz="1200"/>
              <a:pPr/>
              <a:t>89</a:t>
            </a:fld>
            <a:endParaRPr lang="en-US" altLang="en-US" sz="1200"/>
          </a:p>
        </p:txBody>
      </p:sp>
      <p:sp>
        <p:nvSpPr>
          <p:cNvPr id="215042" name="Rectangle 2">
            <a:extLst>
              <a:ext uri="{FF2B5EF4-FFF2-40B4-BE49-F238E27FC236}">
                <a16:creationId xmlns:a16="http://schemas.microsoft.com/office/drawing/2014/main" id="{7D7900ED-3200-DB42-B474-0C3ACAA6122E}"/>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D3DF9D1B-E1DA-084B-A1A9-860185D6E2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BEE17C7D-08CF-D94E-9335-2AC85DA74575}"/>
              </a:ext>
            </a:extLst>
          </p:cNvPr>
          <p:cNvSpPr>
            <a:spLocks noGrp="1" noRot="1" noChangeAspect="1" noChangeArrowheads="1" noTextEdit="1"/>
          </p:cNvSpPr>
          <p:nvPr>
            <p:ph type="sldImg"/>
          </p:nvPr>
        </p:nvSpPr>
        <p:spPr>
          <a:ln/>
        </p:spPr>
      </p:sp>
      <p:sp>
        <p:nvSpPr>
          <p:cNvPr id="32770" name="Rectangle 3">
            <a:extLst>
              <a:ext uri="{FF2B5EF4-FFF2-40B4-BE49-F238E27FC236}">
                <a16:creationId xmlns:a16="http://schemas.microsoft.com/office/drawing/2014/main" id="{A5AF7D68-9EB5-4D4D-BA50-40E601EE41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a:extLst>
              <a:ext uri="{FF2B5EF4-FFF2-40B4-BE49-F238E27FC236}">
                <a16:creationId xmlns:a16="http://schemas.microsoft.com/office/drawing/2014/main" id="{68F018EB-8708-4D46-8308-DD0D3864EF7D}"/>
              </a:ext>
            </a:extLst>
          </p:cNvPr>
          <p:cNvSpPr>
            <a:spLocks noGrp="1" noRot="1" noChangeAspect="1" noChangeArrowheads="1" noTextEdit="1"/>
          </p:cNvSpPr>
          <p:nvPr>
            <p:ph type="sldImg"/>
          </p:nvPr>
        </p:nvSpPr>
        <p:spPr>
          <a:ln/>
        </p:spPr>
      </p:sp>
      <p:sp>
        <p:nvSpPr>
          <p:cNvPr id="217090" name="Rectangle 3">
            <a:extLst>
              <a:ext uri="{FF2B5EF4-FFF2-40B4-BE49-F238E27FC236}">
                <a16:creationId xmlns:a16="http://schemas.microsoft.com/office/drawing/2014/main" id="{5EAD33A8-3C79-5146-99F8-12F4FA677D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a:extLst>
              <a:ext uri="{FF2B5EF4-FFF2-40B4-BE49-F238E27FC236}">
                <a16:creationId xmlns:a16="http://schemas.microsoft.com/office/drawing/2014/main" id="{9C062DF8-5A21-064B-AEAE-4D3B8E268540}"/>
              </a:ext>
            </a:extLst>
          </p:cNvPr>
          <p:cNvSpPr>
            <a:spLocks noGrp="1" noRot="1" noChangeAspect="1" noChangeArrowheads="1" noTextEdit="1"/>
          </p:cNvSpPr>
          <p:nvPr>
            <p:ph type="sldImg"/>
          </p:nvPr>
        </p:nvSpPr>
        <p:spPr>
          <a:ln/>
        </p:spPr>
      </p:sp>
      <p:sp>
        <p:nvSpPr>
          <p:cNvPr id="219138" name="Rectangle 3">
            <a:extLst>
              <a:ext uri="{FF2B5EF4-FFF2-40B4-BE49-F238E27FC236}">
                <a16:creationId xmlns:a16="http://schemas.microsoft.com/office/drawing/2014/main" id="{C66C92D0-648E-1646-83D6-355B71701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a:extLst>
              <a:ext uri="{FF2B5EF4-FFF2-40B4-BE49-F238E27FC236}">
                <a16:creationId xmlns:a16="http://schemas.microsoft.com/office/drawing/2014/main" id="{1E5D4DBD-5A9B-3A47-AD37-780E2A9B0F48}"/>
              </a:ext>
            </a:extLst>
          </p:cNvPr>
          <p:cNvSpPr>
            <a:spLocks noGrp="1" noRot="1" noChangeAspect="1" noChangeArrowheads="1" noTextEdit="1"/>
          </p:cNvSpPr>
          <p:nvPr>
            <p:ph type="sldImg"/>
          </p:nvPr>
        </p:nvSpPr>
        <p:spPr>
          <a:ln/>
        </p:spPr>
      </p:sp>
      <p:sp>
        <p:nvSpPr>
          <p:cNvPr id="221186" name="Rectangle 3">
            <a:extLst>
              <a:ext uri="{FF2B5EF4-FFF2-40B4-BE49-F238E27FC236}">
                <a16:creationId xmlns:a16="http://schemas.microsoft.com/office/drawing/2014/main" id="{6BEC0E12-1EB2-074F-B64A-FB3518A999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a:extLst>
              <a:ext uri="{FF2B5EF4-FFF2-40B4-BE49-F238E27FC236}">
                <a16:creationId xmlns:a16="http://schemas.microsoft.com/office/drawing/2014/main" id="{AE863299-F71E-1C4E-9DA3-207FAA40D2F0}"/>
              </a:ext>
            </a:extLst>
          </p:cNvPr>
          <p:cNvSpPr>
            <a:spLocks noGrp="1" noRot="1" noChangeAspect="1" noChangeArrowheads="1" noTextEdit="1"/>
          </p:cNvSpPr>
          <p:nvPr>
            <p:ph type="sldImg"/>
          </p:nvPr>
        </p:nvSpPr>
        <p:spPr>
          <a:ln/>
        </p:spPr>
      </p:sp>
      <p:sp>
        <p:nvSpPr>
          <p:cNvPr id="223234" name="Rectangle 3">
            <a:extLst>
              <a:ext uri="{FF2B5EF4-FFF2-40B4-BE49-F238E27FC236}">
                <a16:creationId xmlns:a16="http://schemas.microsoft.com/office/drawing/2014/main" id="{B069A4E8-AFC7-D24B-A22B-3E3050F268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a:extLst>
              <a:ext uri="{FF2B5EF4-FFF2-40B4-BE49-F238E27FC236}">
                <a16:creationId xmlns:a16="http://schemas.microsoft.com/office/drawing/2014/main" id="{6E4ECF70-C4B9-204F-8B09-034682FF6A0F}"/>
              </a:ext>
            </a:extLst>
          </p:cNvPr>
          <p:cNvSpPr>
            <a:spLocks noGrp="1" noRot="1" noChangeAspect="1" noChangeArrowheads="1" noTextEdit="1"/>
          </p:cNvSpPr>
          <p:nvPr>
            <p:ph type="sldImg"/>
          </p:nvPr>
        </p:nvSpPr>
        <p:spPr>
          <a:ln/>
        </p:spPr>
      </p:sp>
      <p:sp>
        <p:nvSpPr>
          <p:cNvPr id="225282" name="Rectangle 3">
            <a:extLst>
              <a:ext uri="{FF2B5EF4-FFF2-40B4-BE49-F238E27FC236}">
                <a16:creationId xmlns:a16="http://schemas.microsoft.com/office/drawing/2014/main" id="{292E0745-0985-8D48-8255-664A972BE2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a:extLst>
              <a:ext uri="{FF2B5EF4-FFF2-40B4-BE49-F238E27FC236}">
                <a16:creationId xmlns:a16="http://schemas.microsoft.com/office/drawing/2014/main" id="{A9449374-F04B-3E4C-88E8-0C63E3762BF8}"/>
              </a:ext>
            </a:extLst>
          </p:cNvPr>
          <p:cNvSpPr>
            <a:spLocks noGrp="1" noRot="1" noChangeAspect="1" noChangeArrowheads="1" noTextEdit="1"/>
          </p:cNvSpPr>
          <p:nvPr>
            <p:ph type="sldImg"/>
          </p:nvPr>
        </p:nvSpPr>
        <p:spPr>
          <a:ln/>
        </p:spPr>
      </p:sp>
      <p:sp>
        <p:nvSpPr>
          <p:cNvPr id="227330" name="Rectangle 3">
            <a:extLst>
              <a:ext uri="{FF2B5EF4-FFF2-40B4-BE49-F238E27FC236}">
                <a16:creationId xmlns:a16="http://schemas.microsoft.com/office/drawing/2014/main" id="{A83D1132-42F2-0442-88B8-45E6AC9022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a:extLst>
              <a:ext uri="{FF2B5EF4-FFF2-40B4-BE49-F238E27FC236}">
                <a16:creationId xmlns:a16="http://schemas.microsoft.com/office/drawing/2014/main" id="{6536271E-066E-0D4C-84E5-D8005FFE0DC1}"/>
              </a:ext>
            </a:extLst>
          </p:cNvPr>
          <p:cNvSpPr>
            <a:spLocks noGrp="1" noRot="1" noChangeAspect="1" noChangeArrowheads="1" noTextEdit="1"/>
          </p:cNvSpPr>
          <p:nvPr>
            <p:ph type="sldImg"/>
          </p:nvPr>
        </p:nvSpPr>
        <p:spPr>
          <a:ln/>
        </p:spPr>
      </p:sp>
      <p:sp>
        <p:nvSpPr>
          <p:cNvPr id="229378" name="Rectangle 3">
            <a:extLst>
              <a:ext uri="{FF2B5EF4-FFF2-40B4-BE49-F238E27FC236}">
                <a16:creationId xmlns:a16="http://schemas.microsoft.com/office/drawing/2014/main" id="{54356ED7-FD77-2343-81C3-5766434A0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a:extLst>
              <a:ext uri="{FF2B5EF4-FFF2-40B4-BE49-F238E27FC236}">
                <a16:creationId xmlns:a16="http://schemas.microsoft.com/office/drawing/2014/main" id="{A88EC079-03D6-0D4D-9712-51C39301D104}"/>
              </a:ext>
            </a:extLst>
          </p:cNvPr>
          <p:cNvSpPr>
            <a:spLocks noGrp="1" noRot="1" noChangeAspect="1" noChangeArrowheads="1" noTextEdit="1"/>
          </p:cNvSpPr>
          <p:nvPr>
            <p:ph type="sldImg"/>
          </p:nvPr>
        </p:nvSpPr>
        <p:spPr>
          <a:ln/>
        </p:spPr>
      </p:sp>
      <p:sp>
        <p:nvSpPr>
          <p:cNvPr id="231426" name="Rectangle 3">
            <a:extLst>
              <a:ext uri="{FF2B5EF4-FFF2-40B4-BE49-F238E27FC236}">
                <a16:creationId xmlns:a16="http://schemas.microsoft.com/office/drawing/2014/main" id="{BF5AE3C4-800B-8740-A1C8-6A0607A9A6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a:extLst>
              <a:ext uri="{FF2B5EF4-FFF2-40B4-BE49-F238E27FC236}">
                <a16:creationId xmlns:a16="http://schemas.microsoft.com/office/drawing/2014/main" id="{8FF65B14-8829-0D4E-8FE4-EBE934A13A3A}"/>
              </a:ext>
            </a:extLst>
          </p:cNvPr>
          <p:cNvSpPr>
            <a:spLocks noGrp="1" noRot="1" noChangeAspect="1" noChangeArrowheads="1" noTextEdit="1"/>
          </p:cNvSpPr>
          <p:nvPr>
            <p:ph type="sldImg"/>
          </p:nvPr>
        </p:nvSpPr>
        <p:spPr>
          <a:ln/>
        </p:spPr>
      </p:sp>
      <p:sp>
        <p:nvSpPr>
          <p:cNvPr id="233474" name="Rectangle 3">
            <a:extLst>
              <a:ext uri="{FF2B5EF4-FFF2-40B4-BE49-F238E27FC236}">
                <a16:creationId xmlns:a16="http://schemas.microsoft.com/office/drawing/2014/main" id="{34C8B55E-3A4F-D84B-9082-CBBBBBA44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a:extLst>
              <a:ext uri="{FF2B5EF4-FFF2-40B4-BE49-F238E27FC236}">
                <a16:creationId xmlns:a16="http://schemas.microsoft.com/office/drawing/2014/main" id="{9121C23E-9339-5E4E-8C40-181CBBC6D29D}"/>
              </a:ext>
            </a:extLst>
          </p:cNvPr>
          <p:cNvSpPr>
            <a:spLocks noGrp="1" noRot="1" noChangeAspect="1" noChangeArrowheads="1" noTextEdit="1"/>
          </p:cNvSpPr>
          <p:nvPr>
            <p:ph type="sldImg"/>
          </p:nvPr>
        </p:nvSpPr>
        <p:spPr>
          <a:ln/>
        </p:spPr>
      </p:sp>
      <p:sp>
        <p:nvSpPr>
          <p:cNvPr id="235522" name="Rectangle 3">
            <a:extLst>
              <a:ext uri="{FF2B5EF4-FFF2-40B4-BE49-F238E27FC236}">
                <a16:creationId xmlns:a16="http://schemas.microsoft.com/office/drawing/2014/main" id="{4A31D7A8-B83A-DB4C-B478-B637AF29C9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7D7D7D"/>
            </a:gs>
            <a:gs pos="70000">
              <a:srgbClr val="2D2D2D"/>
            </a:gs>
            <a:gs pos="100000">
              <a:srgbClr val="242424"/>
            </a:gs>
          </a:gsLst>
          <a:lin ang="216000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1782A72F-6697-7840-B7F1-CC36570998D9}"/>
              </a:ext>
            </a:extLst>
          </p:cNvPr>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5" name="Freeform 4">
            <a:extLst>
              <a:ext uri="{FF2B5EF4-FFF2-40B4-BE49-F238E27FC236}">
                <a16:creationId xmlns:a16="http://schemas.microsoft.com/office/drawing/2014/main" id="{4E931DDC-5177-3648-B45D-2B9B7BB2C187}"/>
              </a:ext>
            </a:extLst>
          </p:cNvPr>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1F91EBC1-87A7-374B-AD53-D6744A622B3F}"/>
              </a:ext>
            </a:extLst>
          </p:cNvPr>
          <p:cNvSpPr>
            <a:spLocks noGrp="1"/>
          </p:cNvSpPr>
          <p:nvPr>
            <p:ph type="dt" sz="half" idx="10"/>
          </p:nvPr>
        </p:nvSpPr>
        <p:spPr/>
        <p:txBody>
          <a:bodyPr/>
          <a:lstStyle>
            <a:lvl1pPr>
              <a:defRPr/>
            </a:lvl1pPr>
          </a:lstStyle>
          <a:p>
            <a:pPr>
              <a:defRPr/>
            </a:pPr>
            <a:endParaRPr lang="en-US"/>
          </a:p>
        </p:txBody>
      </p:sp>
      <p:sp>
        <p:nvSpPr>
          <p:cNvPr id="7" name="Footer Placeholder 18">
            <a:extLst>
              <a:ext uri="{FF2B5EF4-FFF2-40B4-BE49-F238E27FC236}">
                <a16:creationId xmlns:a16="http://schemas.microsoft.com/office/drawing/2014/main" id="{A60B7CC7-0F36-8645-8DE2-D7543EEDA7F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26">
            <a:extLst>
              <a:ext uri="{FF2B5EF4-FFF2-40B4-BE49-F238E27FC236}">
                <a16:creationId xmlns:a16="http://schemas.microsoft.com/office/drawing/2014/main" id="{D5883381-EC18-3546-A878-BA25214CD480}"/>
              </a:ext>
            </a:extLst>
          </p:cNvPr>
          <p:cNvSpPr>
            <a:spLocks noGrp="1"/>
          </p:cNvSpPr>
          <p:nvPr>
            <p:ph type="sldNum" sz="quarter" idx="12"/>
          </p:nvPr>
        </p:nvSpPr>
        <p:spPr/>
        <p:txBody>
          <a:bodyPr/>
          <a:lstStyle>
            <a:lvl1pPr>
              <a:defRPr/>
            </a:lvl1pPr>
          </a:lstStyle>
          <a:p>
            <a:fld id="{6C58B477-BC99-0C43-B10F-B3FD549A34D9}" type="slidenum">
              <a:rPr lang="en-US" altLang="en-US"/>
              <a:pPr/>
              <a:t>‹#›</a:t>
            </a:fld>
            <a:endParaRPr lang="en-US" altLang="en-US"/>
          </a:p>
        </p:txBody>
      </p:sp>
    </p:spTree>
    <p:extLst>
      <p:ext uri="{BB962C8B-B14F-4D97-AF65-F5344CB8AC3E}">
        <p14:creationId xmlns:p14="http://schemas.microsoft.com/office/powerpoint/2010/main" val="6129814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F831B4D-F75E-3345-BE1B-16E746D1B738}"/>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CA477F3D-26A7-DD4B-AC9B-CE20D25204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6145A96B-09DB-A448-82CB-A10BF5DBEAFB}"/>
              </a:ext>
            </a:extLst>
          </p:cNvPr>
          <p:cNvSpPr>
            <a:spLocks noGrp="1"/>
          </p:cNvSpPr>
          <p:nvPr>
            <p:ph type="sldNum" sz="quarter" idx="12"/>
          </p:nvPr>
        </p:nvSpPr>
        <p:spPr/>
        <p:txBody>
          <a:bodyPr/>
          <a:lstStyle>
            <a:lvl1pPr>
              <a:defRPr/>
            </a:lvl1pPr>
          </a:lstStyle>
          <a:p>
            <a:fld id="{18A7042C-EB56-2E4B-ABF3-E18F061D93C9}" type="slidenum">
              <a:rPr lang="en-US" altLang="en-US"/>
              <a:pPr/>
              <a:t>‹#›</a:t>
            </a:fld>
            <a:endParaRPr lang="en-US" altLang="en-US"/>
          </a:p>
        </p:txBody>
      </p:sp>
    </p:spTree>
    <p:extLst>
      <p:ext uri="{BB962C8B-B14F-4D97-AF65-F5344CB8AC3E}">
        <p14:creationId xmlns:p14="http://schemas.microsoft.com/office/powerpoint/2010/main" val="224728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F4663A4-838A-C34F-9E5B-85125AEA0EA2}"/>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2F6E6FFD-EAD0-A24C-9B73-7549194089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00CF9A8-01D7-A54F-8C0B-71FA5393F2FD}"/>
              </a:ext>
            </a:extLst>
          </p:cNvPr>
          <p:cNvSpPr>
            <a:spLocks noGrp="1"/>
          </p:cNvSpPr>
          <p:nvPr>
            <p:ph type="sldNum" sz="quarter" idx="12"/>
          </p:nvPr>
        </p:nvSpPr>
        <p:spPr/>
        <p:txBody>
          <a:bodyPr/>
          <a:lstStyle>
            <a:lvl1pPr>
              <a:defRPr/>
            </a:lvl1pPr>
          </a:lstStyle>
          <a:p>
            <a:fld id="{81D5C1F2-8806-604B-A8A1-029D3BAD11B3}" type="slidenum">
              <a:rPr lang="en-US" altLang="en-US"/>
              <a:pPr/>
              <a:t>‹#›</a:t>
            </a:fld>
            <a:endParaRPr lang="en-US" altLang="en-US"/>
          </a:p>
        </p:txBody>
      </p:sp>
    </p:spTree>
    <p:extLst>
      <p:ext uri="{BB962C8B-B14F-4D97-AF65-F5344CB8AC3E}">
        <p14:creationId xmlns:p14="http://schemas.microsoft.com/office/powerpoint/2010/main" val="319344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02D342-238E-3142-B03D-D4521D1A7B5A}"/>
              </a:ext>
            </a:extLst>
          </p:cNvPr>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60E49F9-B969-3D49-BBD1-BAFCE27015EC}"/>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BC42D95-1273-9049-8C99-44701DA5859C}"/>
              </a:ext>
            </a:extLst>
          </p:cNvPr>
          <p:cNvSpPr>
            <a:spLocks noGrp="1"/>
          </p:cNvSpPr>
          <p:nvPr>
            <p:ph type="sldNum" sz="quarter" idx="12"/>
          </p:nvPr>
        </p:nvSpPr>
        <p:spPr>
          <a:xfrm>
            <a:off x="6553200" y="6248400"/>
            <a:ext cx="1905000" cy="457200"/>
          </a:xfrm>
        </p:spPr>
        <p:txBody>
          <a:bodyPr/>
          <a:lstStyle>
            <a:lvl1pPr>
              <a:defRPr/>
            </a:lvl1pPr>
          </a:lstStyle>
          <a:p>
            <a:fld id="{C2885B55-EF00-564D-BCCF-53329BE225B5}" type="slidenum">
              <a:rPr lang="en-US" altLang="en-US"/>
              <a:pPr/>
              <a:t>‹#›</a:t>
            </a:fld>
            <a:endParaRPr lang="en-US" altLang="en-US"/>
          </a:p>
        </p:txBody>
      </p:sp>
    </p:spTree>
    <p:extLst>
      <p:ext uri="{BB962C8B-B14F-4D97-AF65-F5344CB8AC3E}">
        <p14:creationId xmlns:p14="http://schemas.microsoft.com/office/powerpoint/2010/main" val="387513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F5E5DB4-37D4-6A49-AC91-93A9673B0F59}"/>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3EC61F35-6DBF-3F46-B4C5-3AA76A0FC7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20E55C2-D100-F34E-A3EB-121E48D28CC9}"/>
              </a:ext>
            </a:extLst>
          </p:cNvPr>
          <p:cNvSpPr>
            <a:spLocks noGrp="1"/>
          </p:cNvSpPr>
          <p:nvPr>
            <p:ph type="sldNum" sz="quarter" idx="12"/>
          </p:nvPr>
        </p:nvSpPr>
        <p:spPr/>
        <p:txBody>
          <a:bodyPr/>
          <a:lstStyle>
            <a:lvl1pPr>
              <a:defRPr/>
            </a:lvl1pPr>
          </a:lstStyle>
          <a:p>
            <a:fld id="{CB19308D-7989-D84F-A54A-1C5EBC02A88D}" type="slidenum">
              <a:rPr lang="en-US" altLang="en-US"/>
              <a:pPr/>
              <a:t>‹#›</a:t>
            </a:fld>
            <a:endParaRPr lang="en-US" altLang="en-US"/>
          </a:p>
        </p:txBody>
      </p:sp>
    </p:spTree>
    <p:extLst>
      <p:ext uri="{BB962C8B-B14F-4D97-AF65-F5344CB8AC3E}">
        <p14:creationId xmlns:p14="http://schemas.microsoft.com/office/powerpoint/2010/main" val="425501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7D7D7D"/>
            </a:gs>
            <a:gs pos="70000">
              <a:srgbClr val="2D2D2D"/>
            </a:gs>
            <a:gs pos="100000">
              <a:srgbClr val="242424"/>
            </a:gs>
          </a:gsLst>
          <a:lin ang="216000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9515CE4-E0E1-074B-90E2-57424C55ADEB}"/>
              </a:ext>
            </a:extLst>
          </p:cNvPr>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5" name="Freeform 4">
            <a:extLst>
              <a:ext uri="{FF2B5EF4-FFF2-40B4-BE49-F238E27FC236}">
                <a16:creationId xmlns:a16="http://schemas.microsoft.com/office/drawing/2014/main" id="{5BBA0DB8-B7AF-4246-9F53-F392B1579435}"/>
              </a:ext>
            </a:extLst>
          </p:cNvPr>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57E06319-3682-084F-89A7-3D0D148510B0}"/>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E0C3DE09-52E2-A04F-8B95-3C0D8F42911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84C3B0EB-89D0-9842-81F4-0EE94B91A7CB}"/>
              </a:ext>
            </a:extLst>
          </p:cNvPr>
          <p:cNvSpPr>
            <a:spLocks noGrp="1"/>
          </p:cNvSpPr>
          <p:nvPr>
            <p:ph type="sldNum" sz="quarter" idx="12"/>
          </p:nvPr>
        </p:nvSpPr>
        <p:spPr/>
        <p:txBody>
          <a:bodyPr/>
          <a:lstStyle>
            <a:lvl1pPr>
              <a:defRPr/>
            </a:lvl1pPr>
          </a:lstStyle>
          <a:p>
            <a:fld id="{63B24187-7829-EF47-81E7-9A735E96D6A9}" type="slidenum">
              <a:rPr lang="en-US" altLang="en-US"/>
              <a:pPr/>
              <a:t>‹#›</a:t>
            </a:fld>
            <a:endParaRPr lang="en-US" altLang="en-US"/>
          </a:p>
        </p:txBody>
      </p:sp>
    </p:spTree>
    <p:extLst>
      <p:ext uri="{BB962C8B-B14F-4D97-AF65-F5344CB8AC3E}">
        <p14:creationId xmlns:p14="http://schemas.microsoft.com/office/powerpoint/2010/main" val="2602025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DB939F16-24F4-5B4B-B40D-DBEB970E4192}"/>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D6E99CEF-3D4A-034E-9DA7-AB63D4FAE7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1884E1FC-1561-2249-8A38-A1A08FA6D060}"/>
              </a:ext>
            </a:extLst>
          </p:cNvPr>
          <p:cNvSpPr>
            <a:spLocks noGrp="1"/>
          </p:cNvSpPr>
          <p:nvPr>
            <p:ph type="sldNum" sz="quarter" idx="12"/>
          </p:nvPr>
        </p:nvSpPr>
        <p:spPr/>
        <p:txBody>
          <a:bodyPr/>
          <a:lstStyle>
            <a:lvl1pPr>
              <a:defRPr/>
            </a:lvl1pPr>
          </a:lstStyle>
          <a:p>
            <a:fld id="{1604C1E5-5963-434C-AACE-1B4C9A5104B1}" type="slidenum">
              <a:rPr lang="en-US" altLang="en-US"/>
              <a:pPr/>
              <a:t>‹#›</a:t>
            </a:fld>
            <a:endParaRPr lang="en-US" altLang="en-US"/>
          </a:p>
        </p:txBody>
      </p:sp>
    </p:spTree>
    <p:extLst>
      <p:ext uri="{BB962C8B-B14F-4D97-AF65-F5344CB8AC3E}">
        <p14:creationId xmlns:p14="http://schemas.microsoft.com/office/powerpoint/2010/main" val="257306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933125-487A-7B4F-AA38-F8EC1E59E0B8}"/>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AB6F0835-0AEE-8F49-9E14-BD6DA38040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E720C1C1-3F10-454C-BFFD-1D58F0A1AFAF}"/>
              </a:ext>
            </a:extLst>
          </p:cNvPr>
          <p:cNvSpPr>
            <a:spLocks noGrp="1"/>
          </p:cNvSpPr>
          <p:nvPr>
            <p:ph type="sldNum" sz="quarter" idx="12"/>
          </p:nvPr>
        </p:nvSpPr>
        <p:spPr/>
        <p:txBody>
          <a:bodyPr/>
          <a:lstStyle>
            <a:lvl1pPr>
              <a:defRPr/>
            </a:lvl1pPr>
          </a:lstStyle>
          <a:p>
            <a:fld id="{776C0068-71AE-C944-9B24-11BB0AC7D73A}" type="slidenum">
              <a:rPr lang="en-US" altLang="en-US"/>
              <a:pPr/>
              <a:t>‹#›</a:t>
            </a:fld>
            <a:endParaRPr lang="en-US" altLang="en-US"/>
          </a:p>
        </p:txBody>
      </p:sp>
    </p:spTree>
    <p:extLst>
      <p:ext uri="{BB962C8B-B14F-4D97-AF65-F5344CB8AC3E}">
        <p14:creationId xmlns:p14="http://schemas.microsoft.com/office/powerpoint/2010/main" val="222429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a:extLst>
              <a:ext uri="{FF2B5EF4-FFF2-40B4-BE49-F238E27FC236}">
                <a16:creationId xmlns:a16="http://schemas.microsoft.com/office/drawing/2014/main" id="{5CD81E05-40C1-434C-8836-BA57ED817D10}"/>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82CACEAA-9CEF-6D43-8EA6-CCF6B810EA9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54282750-A8F0-C84F-93EC-55D295CF4075}"/>
              </a:ext>
            </a:extLst>
          </p:cNvPr>
          <p:cNvSpPr>
            <a:spLocks noGrp="1"/>
          </p:cNvSpPr>
          <p:nvPr>
            <p:ph type="sldNum" sz="quarter" idx="12"/>
          </p:nvPr>
        </p:nvSpPr>
        <p:spPr/>
        <p:txBody>
          <a:bodyPr/>
          <a:lstStyle>
            <a:lvl1pPr>
              <a:defRPr/>
            </a:lvl1pPr>
          </a:lstStyle>
          <a:p>
            <a:fld id="{DA71959C-AC6B-8042-B581-0FE3DBB81FEC}" type="slidenum">
              <a:rPr lang="en-US" altLang="en-US"/>
              <a:pPr/>
              <a:t>‹#›</a:t>
            </a:fld>
            <a:endParaRPr lang="en-US" altLang="en-US"/>
          </a:p>
        </p:txBody>
      </p:sp>
    </p:spTree>
    <p:extLst>
      <p:ext uri="{BB962C8B-B14F-4D97-AF65-F5344CB8AC3E}">
        <p14:creationId xmlns:p14="http://schemas.microsoft.com/office/powerpoint/2010/main" val="64051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636DFF4-AE75-6B42-B5EE-7F9DDF894971}"/>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D2FC6B92-E95D-DE47-B3DB-B4583D7A991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FE43853B-4C47-BC40-B805-C3083D980418}"/>
              </a:ext>
            </a:extLst>
          </p:cNvPr>
          <p:cNvSpPr>
            <a:spLocks noGrp="1"/>
          </p:cNvSpPr>
          <p:nvPr>
            <p:ph type="sldNum" sz="quarter" idx="12"/>
          </p:nvPr>
        </p:nvSpPr>
        <p:spPr/>
        <p:txBody>
          <a:bodyPr/>
          <a:lstStyle>
            <a:lvl1pPr>
              <a:defRPr/>
            </a:lvl1pPr>
          </a:lstStyle>
          <a:p>
            <a:fld id="{F4A79564-85B2-DD4C-905E-33ED38D1B98D}" type="slidenum">
              <a:rPr lang="en-US" altLang="en-US"/>
              <a:pPr/>
              <a:t>‹#›</a:t>
            </a:fld>
            <a:endParaRPr lang="en-US" altLang="en-US"/>
          </a:p>
        </p:txBody>
      </p:sp>
    </p:spTree>
    <p:extLst>
      <p:ext uri="{BB962C8B-B14F-4D97-AF65-F5344CB8AC3E}">
        <p14:creationId xmlns:p14="http://schemas.microsoft.com/office/powerpoint/2010/main" val="352062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1B4595-AA46-974F-AD29-2790FA41A84F}"/>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0C1B196-F62F-C642-A490-96C470DE0E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6F430A2-1092-0A4F-A6A9-997D965FCAFA}"/>
              </a:ext>
            </a:extLst>
          </p:cNvPr>
          <p:cNvSpPr>
            <a:spLocks noGrp="1"/>
          </p:cNvSpPr>
          <p:nvPr>
            <p:ph type="sldNum" sz="quarter" idx="12"/>
          </p:nvPr>
        </p:nvSpPr>
        <p:spPr>
          <a:xfrm>
            <a:off x="8156575" y="6421438"/>
            <a:ext cx="762000" cy="365125"/>
          </a:xfrm>
        </p:spPr>
        <p:txBody>
          <a:bodyPr/>
          <a:lstStyle>
            <a:lvl1pPr>
              <a:defRPr/>
            </a:lvl1pPr>
          </a:lstStyle>
          <a:p>
            <a:fld id="{F4AA6E3F-C27D-3E4D-8A0F-834B0724F61D}" type="slidenum">
              <a:rPr lang="en-US" altLang="en-US"/>
              <a:pPr/>
              <a:t>‹#›</a:t>
            </a:fld>
            <a:endParaRPr lang="en-US" altLang="en-US"/>
          </a:p>
        </p:txBody>
      </p:sp>
    </p:spTree>
    <p:extLst>
      <p:ext uri="{BB962C8B-B14F-4D97-AF65-F5344CB8AC3E}">
        <p14:creationId xmlns:p14="http://schemas.microsoft.com/office/powerpoint/2010/main" val="111858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7A679C89-7A38-4240-B09A-92CA5EA4DF36}"/>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E95DC10-1107-3B48-B150-E4BC34CC09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353A0D3-791D-C84D-8F75-04FB10210732}"/>
              </a:ext>
            </a:extLst>
          </p:cNvPr>
          <p:cNvSpPr>
            <a:spLocks noGrp="1"/>
          </p:cNvSpPr>
          <p:nvPr>
            <p:ph type="sldNum" sz="quarter" idx="12"/>
          </p:nvPr>
        </p:nvSpPr>
        <p:spPr/>
        <p:txBody>
          <a:bodyPr/>
          <a:lstStyle>
            <a:lvl1pPr>
              <a:defRPr/>
            </a:lvl1pPr>
          </a:lstStyle>
          <a:p>
            <a:fld id="{7ED2C31F-071E-0A4B-8264-EAC42B2653F8}" type="slidenum">
              <a:rPr lang="en-US" altLang="en-US"/>
              <a:pPr/>
              <a:t>‹#›</a:t>
            </a:fld>
            <a:endParaRPr lang="en-US" altLang="en-US"/>
          </a:p>
        </p:txBody>
      </p:sp>
    </p:spTree>
    <p:extLst>
      <p:ext uri="{BB962C8B-B14F-4D97-AF65-F5344CB8AC3E}">
        <p14:creationId xmlns:p14="http://schemas.microsoft.com/office/powerpoint/2010/main" val="218666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85C530E1-3722-F64C-B201-54A5ECA36A84}"/>
              </a:ext>
            </a:extLst>
          </p:cNvPr>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6" name="Freeform 15">
            <a:extLst>
              <a:ext uri="{FF2B5EF4-FFF2-40B4-BE49-F238E27FC236}">
                <a16:creationId xmlns:a16="http://schemas.microsoft.com/office/drawing/2014/main" id="{4D94C5F1-4960-4B44-B6CD-54EE18AA2521}"/>
              </a:ext>
            </a:extLst>
          </p:cNvPr>
          <p:cNvSpPr>
            <a:spLocks/>
          </p:cNvSpPr>
          <p:nvPr/>
        </p:nvSpPr>
        <p:spPr bwMode="auto">
          <a:xfrm>
            <a:off x="7315200" y="0"/>
            <a:ext cx="1828800" cy="6858000"/>
          </a:xfrm>
          <a:custGeom>
            <a:avLst/>
            <a:gdLst>
              <a:gd name="T0" fmla="*/ 1828800 w 1914"/>
              <a:gd name="T1" fmla="*/ 14258 h 4329"/>
              <a:gd name="T2" fmla="*/ 1828800 w 1914"/>
              <a:gd name="T3" fmla="*/ 6858000 h 4329"/>
              <a:gd name="T4" fmla="*/ 194919 w 1914"/>
              <a:gd name="T5" fmla="*/ 6854832 h 4329"/>
              <a:gd name="T6" fmla="*/ 0 w 1914"/>
              <a:gd name="T7" fmla="*/ 0 h 4329"/>
              <a:gd name="T8" fmla="*/ 1828800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28" name="Title Placeholder 8">
            <a:extLst>
              <a:ext uri="{FF2B5EF4-FFF2-40B4-BE49-F238E27FC236}">
                <a16:creationId xmlns:a16="http://schemas.microsoft.com/office/drawing/2014/main" id="{A6221A46-816B-CB4C-9FFD-AD26AC79B8B7}"/>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A5CCDD63-3F9F-9447-ACE2-F32A1F0A2E6E}"/>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F4E480-9433-284A-B669-E155BFB9645F}"/>
              </a:ext>
            </a:extLst>
          </p:cNvPr>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ea typeface="ＭＳ Ｐゴシック" charset="-128"/>
                <a:cs typeface="ＭＳ Ｐゴシック" charset="-128"/>
              </a:defRPr>
            </a:lvl1pPr>
          </a:lstStyle>
          <a:p>
            <a:pPr>
              <a:defRPr/>
            </a:pPr>
            <a:endParaRPr lang="en-US"/>
          </a:p>
        </p:txBody>
      </p:sp>
      <p:sp>
        <p:nvSpPr>
          <p:cNvPr id="22" name="Footer Placeholder 21">
            <a:extLst>
              <a:ext uri="{FF2B5EF4-FFF2-40B4-BE49-F238E27FC236}">
                <a16:creationId xmlns:a16="http://schemas.microsoft.com/office/drawing/2014/main" id="{DC29254F-EB26-CF4B-B5A4-1DFA95557583}"/>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ea typeface="ＭＳ Ｐゴシック" charset="-128"/>
                <a:cs typeface="ＭＳ Ｐゴシック" charset="-128"/>
              </a:defRPr>
            </a:lvl1pPr>
          </a:lstStyle>
          <a:p>
            <a:pPr>
              <a:defRPr/>
            </a:pPr>
            <a:endParaRPr lang="en-US"/>
          </a:p>
        </p:txBody>
      </p:sp>
      <p:sp>
        <p:nvSpPr>
          <p:cNvPr id="18" name="Slide Number Placeholder 17">
            <a:extLst>
              <a:ext uri="{FF2B5EF4-FFF2-40B4-BE49-F238E27FC236}">
                <a16:creationId xmlns:a16="http://schemas.microsoft.com/office/drawing/2014/main" id="{39D3BDFD-9C14-9B46-A7CB-64185FD2BA05}"/>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00">
                <a:solidFill>
                  <a:srgbClr val="9B9A98"/>
                </a:solidFill>
              </a:defRPr>
            </a:lvl1pPr>
          </a:lstStyle>
          <a:p>
            <a:fld id="{349B989E-101C-6E49-9CF3-BCB011015027}"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41" r:id="rId1"/>
    <p:sldLayoutId id="2147483735" r:id="rId2"/>
    <p:sldLayoutId id="2147483742" r:id="rId3"/>
    <p:sldLayoutId id="2147483736" r:id="rId4"/>
    <p:sldLayoutId id="2147483743" r:id="rId5"/>
    <p:sldLayoutId id="2147483737" r:id="rId6"/>
    <p:sldLayoutId id="2147483738" r:id="rId7"/>
    <p:sldLayoutId id="2147483744" r:id="rId8"/>
    <p:sldLayoutId id="2147483745" r:id="rId9"/>
    <p:sldLayoutId id="2147483739" r:id="rId10"/>
    <p:sldLayoutId id="2147483740" r:id="rId11"/>
    <p:sldLayoutId id="2147483746" r:id="rId12"/>
  </p:sldLayoutIdLst>
  <p:txStyles>
    <p:titleStyle>
      <a:lvl1pPr algn="l" rtl="0" eaLnBrk="0" fontAlgn="base" hangingPunct="0">
        <a:spcBef>
          <a:spcPct val="0"/>
        </a:spcBef>
        <a:spcAft>
          <a:spcPct val="0"/>
        </a:spcAft>
        <a:defRPr sz="4600" kern="1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5pPr>
      <a:lvl6pPr marL="4572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6pPr>
      <a:lvl7pPr marL="9144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9pPr>
    </p:titleStyle>
    <p:bodyStyle>
      <a:lvl1pPr marL="419100" indent="-382588" algn="l" rtl="0" eaLnBrk="0" fontAlgn="base" hangingPunct="0">
        <a:spcBef>
          <a:spcPct val="20000"/>
        </a:spcBef>
        <a:spcAft>
          <a:spcPct val="0"/>
        </a:spcAft>
        <a:buClr>
          <a:schemeClr val="accent1"/>
        </a:buClr>
        <a:buSzPct val="80000"/>
        <a:buFont typeface="Wingdings 2" pitchFamily="2" charset="2"/>
        <a:buChar char=""/>
        <a:defRPr sz="3000" kern="1200">
          <a:solidFill>
            <a:schemeClr val="tx1"/>
          </a:solidFill>
          <a:latin typeface="+mn-lt"/>
          <a:ea typeface="ＭＳ Ｐゴシック" charset="-128"/>
          <a:cs typeface="ＭＳ Ｐゴシック" charset="-128"/>
        </a:defRPr>
      </a:lvl1pPr>
      <a:lvl2pPr marL="722313" indent="-273050" algn="l" rtl="0" eaLnBrk="0" fontAlgn="base" hangingPunct="0">
        <a:spcBef>
          <a:spcPct val="20000"/>
        </a:spcBef>
        <a:spcAft>
          <a:spcPct val="0"/>
        </a:spcAft>
        <a:buClr>
          <a:schemeClr val="accent1"/>
        </a:buClr>
        <a:buSzPct val="90000"/>
        <a:buFont typeface="Wingdings 2" pitchFamily="2" charset="2"/>
        <a:buChar char=""/>
        <a:defRPr sz="2600" kern="1200">
          <a:solidFill>
            <a:schemeClr val="tx1"/>
          </a:solidFill>
          <a:latin typeface="+mn-lt"/>
          <a:ea typeface="ＭＳ Ｐゴシック" charset="-128"/>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ＭＳ Ｐゴシック" charset="-128"/>
          <a:cs typeface="+mn-cs"/>
        </a:defRPr>
      </a:lvl3pPr>
      <a:lvl4pPr marL="1279525" indent="-236538" algn="l" rtl="0" eaLnBrk="0" fontAlgn="base" hangingPunct="0">
        <a:spcBef>
          <a:spcPct val="20000"/>
        </a:spcBef>
        <a:spcAft>
          <a:spcPct val="0"/>
        </a:spcAft>
        <a:buClr>
          <a:srgbClr val="8D89A4"/>
        </a:buClr>
        <a:buSzPct val="90000"/>
        <a:buFont typeface="Wingdings 2" pitchFamily="2" charset="2"/>
        <a:buChar char=""/>
        <a:defRPr sz="2000" kern="1200">
          <a:solidFill>
            <a:schemeClr val="tx1"/>
          </a:solidFill>
          <a:latin typeface="+mn-lt"/>
          <a:ea typeface="ＭＳ Ｐゴシック" charset="-128"/>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ＭＳ Ｐゴシック"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dx.doi.org/10.1016/S0022-5371(78)90292-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sychologicalscience.org/journals/pspi/pspi_8_3_article.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xkcd.com/703/"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808140C-41C7-834F-B04C-9BAF8F58468E}"/>
              </a:ext>
            </a:extLst>
          </p:cNvPr>
          <p:cNvSpPr>
            <a:spLocks noGrp="1" noChangeArrowheads="1"/>
          </p:cNvSpPr>
          <p:nvPr>
            <p:ph type="ctrTitle"/>
          </p:nvPr>
        </p:nvSpPr>
        <p:spPr>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p>
            <a:pPr eaLnBrk="1" fontAlgn="auto" hangingPunct="1">
              <a:spcAft>
                <a:spcPts val="0"/>
              </a:spcAft>
              <a:defRPr/>
            </a:pPr>
            <a:r>
              <a:rPr>
                <a:ea typeface="+mj-ea"/>
                <a:cs typeface="+mj-cs"/>
              </a:rPr>
              <a:t>Language--Meaning</a:t>
            </a:r>
          </a:p>
        </p:txBody>
      </p:sp>
      <p:sp>
        <p:nvSpPr>
          <p:cNvPr id="15362" name="Rectangle 3">
            <a:extLst>
              <a:ext uri="{FF2B5EF4-FFF2-40B4-BE49-F238E27FC236}">
                <a16:creationId xmlns:a16="http://schemas.microsoft.com/office/drawing/2014/main" id="{193246E6-C825-8C47-A488-AAAF7AA27029}"/>
              </a:ext>
            </a:extLst>
          </p:cNvPr>
          <p:cNvSpPr>
            <a:spLocks noGrp="1" noChangeArrowheads="1"/>
          </p:cNvSpPr>
          <p:nvPr>
            <p:ph type="subTitle" idx="1"/>
          </p:nvPr>
        </p:nvSpPr>
        <p:spPr>
          <a:xfrm>
            <a:off x="433388" y="1544638"/>
            <a:ext cx="6480175" cy="1752600"/>
          </a:xfrm>
        </p:spPr>
        <p:txBody>
          <a:bodyPr/>
          <a:lstStyle/>
          <a:p>
            <a:pPr eaLnBrk="1" hangingPunct="1"/>
            <a:r>
              <a:rPr lang="en-US" altLang="en-US">
                <a:ea typeface="ＭＳ Ｐゴシック" panose="020B0600070205080204" pitchFamily="34" charset="-128"/>
              </a:rPr>
              <a:t>Langston, PSY 4040</a:t>
            </a:r>
          </a:p>
          <a:p>
            <a:pPr eaLnBrk="1" hangingPunct="1"/>
            <a:r>
              <a:rPr lang="en-US" altLang="en-US">
                <a:ea typeface="ＭＳ Ｐゴシック" panose="020B0600070205080204" pitchFamily="34" charset="-128"/>
              </a:rPr>
              <a:t>Cognitive Psychology</a:t>
            </a:r>
          </a:p>
          <a:p>
            <a:pPr eaLnBrk="1" hangingPunct="1"/>
            <a:r>
              <a:rPr lang="en-US" altLang="en-US">
                <a:ea typeface="ＭＳ Ｐゴシック" panose="020B0600070205080204" pitchFamily="34" charset="-128"/>
              </a:rPr>
              <a:t>Notes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6FD3A133-3B71-A644-AEAA-D94E6E748DC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33794" name="Rectangle 3">
            <a:extLst>
              <a:ext uri="{FF2B5EF4-FFF2-40B4-BE49-F238E27FC236}">
                <a16:creationId xmlns:a16="http://schemas.microsoft.com/office/drawing/2014/main" id="{3DA150AB-BE48-DE4F-B66A-51F62B3D05AE}"/>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Evidence against verbatim:</a:t>
            </a:r>
          </a:p>
          <a:p>
            <a:pPr lvl="1" eaLnBrk="1" hangingPunct="1">
              <a:lnSpc>
                <a:spcPct val="90000"/>
              </a:lnSpc>
            </a:pPr>
            <a:r>
              <a:rPr lang="en-US" altLang="en-US">
                <a:ea typeface="ＭＳ Ｐゴシック" panose="020B0600070205080204" pitchFamily="34" charset="-128"/>
              </a:rPr>
              <a:t>Sachs (1967): </a:t>
            </a:r>
          </a:p>
          <a:p>
            <a:pPr lvl="2" eaLnBrk="1" hangingPunct="1">
              <a:lnSpc>
                <a:spcPct val="90000"/>
              </a:lnSpc>
            </a:pPr>
            <a:r>
              <a:rPr lang="en-US" altLang="en-US" i="1">
                <a:ea typeface="ＭＳ Ｐゴシック" panose="020B0600070205080204" pitchFamily="34" charset="-128"/>
              </a:rPr>
              <a:t>He sent a letter about it to Galileo, the great Italian scientist. </a:t>
            </a:r>
            <a:r>
              <a:rPr lang="en-US" altLang="en-US">
                <a:ea typeface="ＭＳ Ｐゴシック" panose="020B0600070205080204" pitchFamily="34" charset="-128"/>
              </a:rPr>
              <a:t>(original)</a:t>
            </a:r>
          </a:p>
          <a:p>
            <a:pPr lvl="2" eaLnBrk="1" hangingPunct="1">
              <a:lnSpc>
                <a:spcPct val="90000"/>
              </a:lnSpc>
            </a:pPr>
            <a:r>
              <a:rPr lang="en-US" altLang="en-US" i="1">
                <a:ea typeface="ＭＳ Ｐゴシック" panose="020B0600070205080204" pitchFamily="34" charset="-128"/>
              </a:rPr>
              <a:t>He sent Galileo, the great Italian scientist, a letter about it.</a:t>
            </a:r>
          </a:p>
          <a:p>
            <a:pPr lvl="2" eaLnBrk="1" hangingPunct="1">
              <a:lnSpc>
                <a:spcPct val="90000"/>
              </a:lnSpc>
            </a:pPr>
            <a:r>
              <a:rPr lang="en-US" altLang="en-US" i="1">
                <a:ea typeface="ＭＳ Ｐゴシック" panose="020B0600070205080204" pitchFamily="34" charset="-128"/>
              </a:rPr>
              <a:t>A letter about it was sent to Galileo, the great Italian scientist.</a:t>
            </a:r>
          </a:p>
          <a:p>
            <a:pPr lvl="2" eaLnBrk="1" hangingPunct="1">
              <a:lnSpc>
                <a:spcPct val="90000"/>
              </a:lnSpc>
            </a:pPr>
            <a:r>
              <a:rPr lang="en-US" altLang="en-US" i="1">
                <a:ea typeface="ＭＳ Ｐゴシック" panose="020B0600070205080204" pitchFamily="34" charset="-128"/>
              </a:rPr>
              <a:t>Galileo, the great Italian scientist, sent him a letter about it.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a:extLst>
              <a:ext uri="{FF2B5EF4-FFF2-40B4-BE49-F238E27FC236}">
                <a16:creationId xmlns:a16="http://schemas.microsoft.com/office/drawing/2014/main" id="{BE18C88B-6D4A-1044-82A3-48562C9D60F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36546" name="Rectangle 4">
            <a:extLst>
              <a:ext uri="{FF2B5EF4-FFF2-40B4-BE49-F238E27FC236}">
                <a16:creationId xmlns:a16="http://schemas.microsoft.com/office/drawing/2014/main" id="{B0E06C78-50B1-F546-BE93-698E552E7D29}"/>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A model: Once you have the meanings of the sentences, how do you make a representation of an entire passage?</a:t>
            </a:r>
          </a:p>
          <a:p>
            <a:pPr lvl="1" eaLnBrk="1" hangingPunct="1"/>
            <a:r>
              <a:rPr lang="en-US" altLang="en-US">
                <a:ea typeface="ＭＳ Ｐゴシック" panose="020B0600070205080204" pitchFamily="34" charset="-128"/>
              </a:rPr>
              <a:t>Propositionalize.</a:t>
            </a:r>
          </a:p>
          <a:p>
            <a:pPr lvl="1" eaLnBrk="1" hangingPunct="1"/>
            <a:r>
              <a:rPr lang="en-US" altLang="en-US">
                <a:ea typeface="ＭＳ Ｐゴシック" panose="020B0600070205080204" pitchFamily="34" charset="-128"/>
              </a:rPr>
              <a:t>Microstructure (text base).</a:t>
            </a:r>
          </a:p>
          <a:p>
            <a:pPr lvl="1" eaLnBrk="1" hangingPunct="1"/>
            <a:r>
              <a:rPr lang="en-US" altLang="en-US">
                <a:ea typeface="ＭＳ Ｐゴシック" panose="020B0600070205080204" pitchFamily="34" charset="-128"/>
              </a:rPr>
              <a:t>Global concepts.</a:t>
            </a:r>
          </a:p>
          <a:p>
            <a:pPr lvl="1" eaLnBrk="1" hangingPunct="1"/>
            <a:r>
              <a:rPr lang="en-US" altLang="en-US">
                <a:ea typeface="ＭＳ Ｐゴシック" panose="020B0600070205080204" pitchFamily="34" charset="-128"/>
              </a:rPr>
              <a:t>Macrostructure.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a:extLst>
              <a:ext uri="{FF2B5EF4-FFF2-40B4-BE49-F238E27FC236}">
                <a16:creationId xmlns:a16="http://schemas.microsoft.com/office/drawing/2014/main" id="{E8ABF46C-3EC4-9043-90CF-73E1A445C47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38594" name="Rectangle 3">
            <a:extLst>
              <a:ext uri="{FF2B5EF4-FFF2-40B4-BE49-F238E27FC236}">
                <a16:creationId xmlns:a16="http://schemas.microsoft.com/office/drawing/2014/main" id="{4234645E-80C3-F744-900F-570191767F2B}"/>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A model:</a:t>
            </a:r>
          </a:p>
          <a:p>
            <a:pPr lvl="1" eaLnBrk="1" hangingPunct="1"/>
            <a:r>
              <a:rPr lang="en-US" altLang="en-US">
                <a:ea typeface="ＭＳ Ｐゴシック" panose="020B0600070205080204" pitchFamily="34" charset="-128"/>
              </a:rPr>
              <a:t>Propositionalize.</a:t>
            </a:r>
          </a:p>
          <a:p>
            <a:pPr lvl="2" eaLnBrk="1" hangingPunct="1"/>
            <a:r>
              <a:rPr lang="en-US" altLang="en-US">
                <a:ea typeface="ＭＳ Ｐゴシック" panose="020B0600070205080204" pitchFamily="34" charset="-128"/>
              </a:rPr>
              <a:t>(P1 (WANTS (JOAN APPLE)))</a:t>
            </a:r>
          </a:p>
          <a:p>
            <a:pPr lvl="3" eaLnBrk="1" hangingPunct="1"/>
            <a:r>
              <a:rPr lang="en-US" altLang="en-US">
                <a:ea typeface="ＭＳ Ｐゴシック" panose="020B0600070205080204" pitchFamily="34" charset="-128"/>
              </a:rPr>
              <a:t>P1: Proposition number. Makes embedding easier.</a:t>
            </a:r>
          </a:p>
          <a:p>
            <a:pPr lvl="3" eaLnBrk="1" hangingPunct="1"/>
            <a:r>
              <a:rPr lang="en-US" altLang="en-US">
                <a:ea typeface="ＭＳ Ｐゴシック" panose="020B0600070205080204" pitchFamily="34" charset="-128"/>
              </a:rPr>
              <a:t>WANTS: Relation (similar to the verb in a semantic grammar). It has the frame.</a:t>
            </a:r>
          </a:p>
          <a:p>
            <a:pPr lvl="3" eaLnBrk="1" hangingPunct="1"/>
            <a:r>
              <a:rPr lang="en-US" altLang="en-US">
                <a:ea typeface="ＭＳ Ｐゴシック" panose="020B0600070205080204" pitchFamily="34" charset="-128"/>
              </a:rPr>
              <a:t>JOAN, APPLE: Arguments. They fill up the parts of the frame.</a:t>
            </a:r>
          </a:p>
          <a:p>
            <a:pPr lvl="2" eaLnBrk="1" hangingPunct="1"/>
            <a:r>
              <a:rPr lang="en-US" altLang="en-US">
                <a:ea typeface="ＭＳ Ｐゴシック" panose="020B0600070205080204" pitchFamily="34" charset="-128"/>
              </a:rPr>
              <a:t>We</a:t>
            </a:r>
            <a:r>
              <a:rPr lang="fr-FR" altLang="ja-JP">
                <a:ea typeface="ＭＳ Ｐゴシック" panose="020B0600070205080204" pitchFamily="34" charset="-128"/>
              </a:rPr>
              <a:t>’</a:t>
            </a:r>
            <a:r>
              <a:rPr lang="en-US" altLang="ja-JP">
                <a:ea typeface="ＭＳ Ｐゴシック" panose="020B0600070205080204" pitchFamily="34" charset="-128"/>
              </a:rPr>
              <a:t>ll just agree that there is a system for doing this.</a:t>
            </a:r>
            <a:endParaRPr lang="en-US" altLang="en-US">
              <a:ea typeface="ＭＳ Ｐゴシック" panose="020B0600070205080204" pitchFamily="34" charset="-12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a:extLst>
              <a:ext uri="{FF2B5EF4-FFF2-40B4-BE49-F238E27FC236}">
                <a16:creationId xmlns:a16="http://schemas.microsoft.com/office/drawing/2014/main" id="{73CC1FC3-03A2-394E-9E6C-F8B3E028F93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40642" name="Rectangle 3">
            <a:extLst>
              <a:ext uri="{FF2B5EF4-FFF2-40B4-BE49-F238E27FC236}">
                <a16:creationId xmlns:a16="http://schemas.microsoft.com/office/drawing/2014/main" id="{B70A7115-417F-0D40-9ED7-496A81637D5C}"/>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A model:</a:t>
            </a:r>
          </a:p>
          <a:p>
            <a:pPr lvl="1" eaLnBrk="1" hangingPunct="1"/>
            <a:r>
              <a:rPr lang="en-US" altLang="en-US">
                <a:ea typeface="ＭＳ Ｐゴシック" panose="020B0600070205080204" pitchFamily="34" charset="-128"/>
              </a:rPr>
              <a:t>Microstructure (text base).</a:t>
            </a:r>
          </a:p>
          <a:p>
            <a:pPr lvl="2" eaLnBrk="1" hangingPunct="1"/>
            <a:r>
              <a:rPr lang="en-US" altLang="en-US">
                <a:ea typeface="ＭＳ Ｐゴシック" panose="020B0600070205080204" pitchFamily="34" charset="-128"/>
              </a:rPr>
              <a:t>Connect the propositions in the current sentence to what</a:t>
            </a:r>
            <a:r>
              <a:rPr lang="fr-FR" altLang="ja-JP">
                <a:ea typeface="ＭＳ Ｐゴシック" panose="020B0600070205080204" pitchFamily="34" charset="-128"/>
              </a:rPr>
              <a:t>’</a:t>
            </a:r>
            <a:r>
              <a:rPr lang="en-US" altLang="ja-JP">
                <a:ea typeface="ＭＳ Ｐゴシック" panose="020B0600070205080204" pitchFamily="34" charset="-128"/>
              </a:rPr>
              <a:t>s in working memory and then form a structure (like a tree diagram) showing how they go together.</a:t>
            </a:r>
          </a:p>
          <a:p>
            <a:pPr lvl="2" eaLnBrk="1" hangingPunct="1"/>
            <a:r>
              <a:rPr lang="en-US" altLang="en-US">
                <a:ea typeface="ＭＳ Ｐゴシック" panose="020B0600070205080204" pitchFamily="34" charset="-128"/>
              </a:rPr>
              <a:t>Local representation: Sentence level and the immediate connections between sentences.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a:extLst>
              <a:ext uri="{FF2B5EF4-FFF2-40B4-BE49-F238E27FC236}">
                <a16:creationId xmlns:a16="http://schemas.microsoft.com/office/drawing/2014/main" id="{B3EA32DA-F2E7-6E41-9EFE-53458979CD9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42690" name="Rectangle 3">
            <a:extLst>
              <a:ext uri="{FF2B5EF4-FFF2-40B4-BE49-F238E27FC236}">
                <a16:creationId xmlns:a16="http://schemas.microsoft.com/office/drawing/2014/main" id="{31672D4B-37DB-E844-99BB-A7B70DA84027}"/>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A model:</a:t>
            </a:r>
          </a:p>
          <a:p>
            <a:pPr lvl="1" eaLnBrk="1" hangingPunct="1"/>
            <a:r>
              <a:rPr lang="en-US" altLang="en-US">
                <a:ea typeface="ＭＳ Ｐゴシック" panose="020B0600070205080204" pitchFamily="34" charset="-128"/>
              </a:rPr>
              <a:t>Global concepts.</a:t>
            </a:r>
          </a:p>
          <a:p>
            <a:pPr lvl="2" eaLnBrk="1" hangingPunct="1"/>
            <a:r>
              <a:rPr lang="en-US" altLang="en-US">
                <a:ea typeface="ＭＳ Ｐゴシック" panose="020B0600070205080204" pitchFamily="34" charset="-128"/>
              </a:rPr>
              <a:t>Use knowledge and the text to identify the main ideas.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a:extLst>
              <a:ext uri="{FF2B5EF4-FFF2-40B4-BE49-F238E27FC236}">
                <a16:creationId xmlns:a16="http://schemas.microsoft.com/office/drawing/2014/main" id="{33F703CE-F3D9-304F-9D19-1FA53DB9EB1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44738" name="Rectangle 3">
            <a:extLst>
              <a:ext uri="{FF2B5EF4-FFF2-40B4-BE49-F238E27FC236}">
                <a16:creationId xmlns:a16="http://schemas.microsoft.com/office/drawing/2014/main" id="{CBC7049B-94B5-3843-A790-73CE96421027}"/>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A model:</a:t>
            </a:r>
          </a:p>
          <a:p>
            <a:pPr lvl="1" eaLnBrk="1" hangingPunct="1"/>
            <a:r>
              <a:rPr lang="en-US" altLang="en-US">
                <a:ea typeface="ＭＳ Ｐゴシック" panose="020B0600070205080204" pitchFamily="34" charset="-128"/>
              </a:rPr>
              <a:t>Macrostructure.</a:t>
            </a:r>
          </a:p>
          <a:p>
            <a:pPr lvl="2" eaLnBrk="1" hangingPunct="1"/>
            <a:r>
              <a:rPr lang="en-US" altLang="en-US">
                <a:ea typeface="ＭＳ Ｐゴシック" panose="020B0600070205080204" pitchFamily="34" charset="-128"/>
              </a:rPr>
              <a:t>Connect the smaller text base trees into an overall representation of the text.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a:extLst>
              <a:ext uri="{FF2B5EF4-FFF2-40B4-BE49-F238E27FC236}">
                <a16:creationId xmlns:a16="http://schemas.microsoft.com/office/drawing/2014/main" id="{C69B8CD4-2322-B144-90F8-BF4AE22A60F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46786" name="Rectangle 3">
            <a:extLst>
              <a:ext uri="{FF2B5EF4-FFF2-40B4-BE49-F238E27FC236}">
                <a16:creationId xmlns:a16="http://schemas.microsoft.com/office/drawing/2014/main" id="{6D9BF626-B0CE-FA43-9775-71B7C52FFEA1}"/>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A model: Let</a:t>
            </a:r>
            <a:r>
              <a:rPr lang="fr-FR" altLang="ja-JP">
                <a:ea typeface="ＭＳ Ｐゴシック" panose="020B0600070205080204" pitchFamily="34" charset="-128"/>
              </a:rPr>
              <a:t>’</a:t>
            </a:r>
            <a:r>
              <a:rPr lang="en-US" altLang="ja-JP">
                <a:ea typeface="ＭＳ Ｐゴシック" panose="020B0600070205080204" pitchFamily="34" charset="-128"/>
              </a:rPr>
              <a:t>s consider some texts:</a:t>
            </a:r>
          </a:p>
          <a:p>
            <a:pPr lvl="1" eaLnBrk="1" hangingPunct="1"/>
            <a:r>
              <a:rPr lang="en-US" altLang="en-US">
                <a:ea typeface="ＭＳ Ｐゴシック" panose="020B0600070205080204" pitchFamily="34" charset="-128"/>
              </a:rPr>
              <a:t>Locally and globally consistent:</a:t>
            </a:r>
          </a:p>
          <a:p>
            <a:pPr lvl="2" eaLnBrk="1" hangingPunct="1"/>
            <a:r>
              <a:rPr lang="en-US" altLang="en-US">
                <a:ea typeface="ＭＳ Ｐゴシック" panose="020B0600070205080204" pitchFamily="34" charset="-128"/>
              </a:rPr>
              <a:t>George wanted to run in a marathon. Running requires a lot of energy, and this energy can come from carbohydrates. Spaghetti has a lot of carbohydrates, so George learned how to make spaghetti. Eating spaghetti helped George have the energy he needed to finish the marathon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a:extLst>
              <a:ext uri="{FF2B5EF4-FFF2-40B4-BE49-F238E27FC236}">
                <a16:creationId xmlns:a16="http://schemas.microsoft.com/office/drawing/2014/main" id="{D0230458-B16A-0B47-85CF-9B5954AF001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48834" name="Rectangle 3">
            <a:extLst>
              <a:ext uri="{FF2B5EF4-FFF2-40B4-BE49-F238E27FC236}">
                <a16:creationId xmlns:a16="http://schemas.microsoft.com/office/drawing/2014/main" id="{570FDC2A-D873-1F49-A2B3-4D1B9676974A}"/>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A model: Let</a:t>
            </a:r>
            <a:r>
              <a:rPr lang="fr-FR" altLang="ja-JP">
                <a:ea typeface="ＭＳ Ｐゴシック" panose="020B0600070205080204" pitchFamily="34" charset="-128"/>
              </a:rPr>
              <a:t>’</a:t>
            </a:r>
            <a:r>
              <a:rPr lang="en-US" altLang="ja-JP">
                <a:ea typeface="ＭＳ Ｐゴシック" panose="020B0600070205080204" pitchFamily="34" charset="-128"/>
              </a:rPr>
              <a:t>s consider some texts:</a:t>
            </a:r>
          </a:p>
          <a:p>
            <a:pPr lvl="1" eaLnBrk="1" hangingPunct="1"/>
            <a:r>
              <a:rPr lang="en-US" altLang="en-US">
                <a:ea typeface="ＭＳ Ｐゴシック" panose="020B0600070205080204" pitchFamily="34" charset="-128"/>
              </a:rPr>
              <a:t>Locally inconsistent:</a:t>
            </a:r>
          </a:p>
          <a:p>
            <a:pPr lvl="2" eaLnBrk="1" hangingPunct="1"/>
            <a:r>
              <a:rPr lang="en-US" altLang="en-US">
                <a:ea typeface="ＭＳ Ｐゴシック" panose="020B0600070205080204" pitchFamily="34" charset="-128"/>
              </a:rPr>
              <a:t>Diane wanted to lose some weight. She went to the garage to find her bike. Diane</a:t>
            </a:r>
            <a:r>
              <a:rPr lang="fr-FR" altLang="en-US">
                <a:ea typeface="ＭＳ Ｐゴシック" panose="020B0600070205080204" pitchFamily="34" charset="-128"/>
              </a:rPr>
              <a:t>’</a:t>
            </a:r>
            <a:r>
              <a:rPr lang="en-US" altLang="ja-JP">
                <a:ea typeface="ＭＳ Ｐゴシック" panose="020B0600070205080204" pitchFamily="34" charset="-128"/>
              </a:rPr>
              <a:t>s bike was broken and she couldn</a:t>
            </a:r>
            <a:r>
              <a:rPr lang="fr-FR" altLang="en-US">
                <a:ea typeface="ＭＳ Ｐゴシック" panose="020B0600070205080204" pitchFamily="34" charset="-128"/>
              </a:rPr>
              <a:t>’</a:t>
            </a:r>
            <a:r>
              <a:rPr lang="en-US" altLang="ja-JP">
                <a:ea typeface="ＭＳ Ｐゴシック" panose="020B0600070205080204" pitchFamily="34" charset="-128"/>
              </a:rPr>
              <a:t>t afford a new one. She went to the grocery store to buy grapefruit and yogurt.</a:t>
            </a:r>
            <a:endParaRPr lang="en-US" altLang="en-US">
              <a:ea typeface="ＭＳ Ｐゴシック" panose="020B0600070205080204" pitchFamily="34" charset="-128"/>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a:extLst>
              <a:ext uri="{FF2B5EF4-FFF2-40B4-BE49-F238E27FC236}">
                <a16:creationId xmlns:a16="http://schemas.microsoft.com/office/drawing/2014/main" id="{BF0F6F9E-278B-4F4C-B8EE-33480169B09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50882" name="Rectangle 3">
            <a:extLst>
              <a:ext uri="{FF2B5EF4-FFF2-40B4-BE49-F238E27FC236}">
                <a16:creationId xmlns:a16="http://schemas.microsoft.com/office/drawing/2014/main" id="{FF8C97BE-E305-0044-A1E9-7894C019AB5A}"/>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A model: Let</a:t>
            </a:r>
            <a:r>
              <a:rPr lang="fr-FR" altLang="ja-JP">
                <a:ea typeface="ＭＳ Ｐゴシック" panose="020B0600070205080204" pitchFamily="34" charset="-128"/>
              </a:rPr>
              <a:t>’</a:t>
            </a:r>
            <a:r>
              <a:rPr lang="en-US" altLang="ja-JP">
                <a:ea typeface="ＭＳ Ｐゴシック" panose="020B0600070205080204" pitchFamily="34" charset="-128"/>
              </a:rPr>
              <a:t>s consider some texts:</a:t>
            </a:r>
          </a:p>
          <a:p>
            <a:pPr lvl="1" eaLnBrk="1" hangingPunct="1"/>
            <a:r>
              <a:rPr lang="en-US" altLang="en-US">
                <a:ea typeface="ＭＳ Ｐゴシック" panose="020B0600070205080204" pitchFamily="34" charset="-128"/>
              </a:rPr>
              <a:t>Globally inconsistent:</a:t>
            </a:r>
          </a:p>
          <a:p>
            <a:pPr lvl="2" eaLnBrk="1" hangingPunct="1"/>
            <a:r>
              <a:rPr lang="en-US" altLang="en-US">
                <a:ea typeface="ＭＳ Ｐゴシック" panose="020B0600070205080204" pitchFamily="34" charset="-128"/>
              </a:rPr>
              <a:t>Tammy was standing inside the health spa waiting for her friend. She had just completed an exhausting workout. Tammy</a:t>
            </a:r>
            <a:r>
              <a:rPr lang="fr-FR" altLang="en-US">
                <a:ea typeface="ＭＳ Ｐゴシック" panose="020B0600070205080204" pitchFamily="34" charset="-128"/>
              </a:rPr>
              <a:t>’</a:t>
            </a:r>
            <a:r>
              <a:rPr lang="en-US" altLang="ja-JP">
                <a:ea typeface="ＭＳ Ｐゴシック" panose="020B0600070205080204" pitchFamily="34" charset="-128"/>
              </a:rPr>
              <a:t>s workout usually included a half hour of aerobics and an hour of weight training. Today, Tammy had doubled her aerobics time. Tammy saw her friend and went into the health spa to greet her. </a:t>
            </a:r>
            <a:endParaRPr lang="en-US" altLang="en-US">
              <a:ea typeface="ＭＳ Ｐゴシック" panose="020B0600070205080204" pitchFamily="34" charset="-12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a:extLst>
              <a:ext uri="{FF2B5EF4-FFF2-40B4-BE49-F238E27FC236}">
                <a16:creationId xmlns:a16="http://schemas.microsoft.com/office/drawing/2014/main" id="{3821AC30-9CA8-6C4A-A34A-83F2B0E24FD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52930" name="Rectangle 3">
            <a:extLst>
              <a:ext uri="{FF2B5EF4-FFF2-40B4-BE49-F238E27FC236}">
                <a16:creationId xmlns:a16="http://schemas.microsoft.com/office/drawing/2014/main" id="{D9E8B1B9-17FE-D945-971B-45B58EC11E5A}"/>
              </a:ext>
            </a:extLst>
          </p:cNvPr>
          <p:cNvSpPr>
            <a:spLocks noGrp="1" noChangeArrowheads="1"/>
          </p:cNvSpPr>
          <p:nvPr>
            <p:ph idx="1"/>
          </p:nvPr>
        </p:nvSpPr>
        <p:spPr/>
        <p:txBody>
          <a:bodyPr/>
          <a:lstStyle/>
          <a:p>
            <a:pPr eaLnBrk="1" hangingPunct="1">
              <a:lnSpc>
                <a:spcPct val="90000"/>
              </a:lnSpc>
            </a:pPr>
            <a:r>
              <a:rPr lang="en-US" altLang="en-US">
                <a:ea typeface="ＭＳ Ｐゴシック" panose="020B0600070205080204" pitchFamily="34" charset="-128"/>
              </a:rPr>
              <a:t>A model: Nice properties:</a:t>
            </a:r>
          </a:p>
          <a:p>
            <a:pPr lvl="1" eaLnBrk="1" hangingPunct="1">
              <a:lnSpc>
                <a:spcPct val="90000"/>
              </a:lnSpc>
            </a:pPr>
            <a:r>
              <a:rPr lang="en-US" altLang="en-US">
                <a:ea typeface="ＭＳ Ｐゴシック" panose="020B0600070205080204" pitchFamily="34" charset="-128"/>
              </a:rPr>
              <a:t>Readability is a function of the text and the reader (especially working memory).</a:t>
            </a:r>
          </a:p>
          <a:p>
            <a:pPr lvl="1" eaLnBrk="1" hangingPunct="1">
              <a:lnSpc>
                <a:spcPct val="90000"/>
              </a:lnSpc>
            </a:pPr>
            <a:r>
              <a:rPr lang="en-US" altLang="en-US">
                <a:ea typeface="ＭＳ Ｐゴシック" panose="020B0600070205080204" pitchFamily="34" charset="-128"/>
              </a:rPr>
              <a:t>The model fares well in tests.</a:t>
            </a:r>
          </a:p>
          <a:p>
            <a:pPr lvl="1" eaLnBrk="1" hangingPunct="1">
              <a:lnSpc>
                <a:spcPct val="90000"/>
              </a:lnSpc>
            </a:pPr>
            <a:r>
              <a:rPr lang="en-US" altLang="en-US">
                <a:ea typeface="ＭＳ Ｐゴシック" panose="020B0600070205080204" pitchFamily="34" charset="-128"/>
              </a:rPr>
              <a:t>It incorporates:</a:t>
            </a:r>
          </a:p>
          <a:p>
            <a:pPr lvl="2" eaLnBrk="1" hangingPunct="1">
              <a:lnSpc>
                <a:spcPct val="90000"/>
              </a:lnSpc>
            </a:pPr>
            <a:r>
              <a:rPr lang="en-US" altLang="en-US">
                <a:ea typeface="ＭＳ Ｐゴシック" panose="020B0600070205080204" pitchFamily="34" charset="-128"/>
              </a:rPr>
              <a:t>Levels of representation.</a:t>
            </a:r>
          </a:p>
          <a:p>
            <a:pPr lvl="2" eaLnBrk="1" hangingPunct="1">
              <a:lnSpc>
                <a:spcPct val="90000"/>
              </a:lnSpc>
            </a:pPr>
            <a:r>
              <a:rPr lang="en-US" altLang="en-US">
                <a:ea typeface="ＭＳ Ｐゴシック" panose="020B0600070205080204" pitchFamily="34" charset="-128"/>
              </a:rPr>
              <a:t>Limited working memory capacity.</a:t>
            </a:r>
          </a:p>
          <a:p>
            <a:pPr lvl="2" eaLnBrk="1" hangingPunct="1">
              <a:lnSpc>
                <a:spcPct val="90000"/>
              </a:lnSpc>
            </a:pPr>
            <a:r>
              <a:rPr lang="en-US" altLang="en-US">
                <a:ea typeface="ＭＳ Ｐゴシック" panose="020B0600070205080204" pitchFamily="34" charset="-128"/>
              </a:rPr>
              <a:t>Strategies to choose what to remember.</a:t>
            </a:r>
          </a:p>
          <a:p>
            <a:pPr lvl="2" eaLnBrk="1" hangingPunct="1">
              <a:lnSpc>
                <a:spcPct val="90000"/>
              </a:lnSpc>
            </a:pPr>
            <a:r>
              <a:rPr lang="en-US" altLang="en-US">
                <a:ea typeface="ＭＳ Ｐゴシック" panose="020B0600070205080204" pitchFamily="34" charset="-128"/>
              </a:rPr>
              <a:t>Influences of readers</a:t>
            </a:r>
            <a:r>
              <a:rPr lang="fr-FR" altLang="ja-JP">
                <a:ea typeface="ＭＳ Ｐゴシック" panose="020B0600070205080204" pitchFamily="34" charset="-128"/>
              </a:rPr>
              <a:t>’</a:t>
            </a:r>
            <a:r>
              <a:rPr lang="en-US" altLang="ja-JP">
                <a:ea typeface="ＭＳ Ｐゴシック" panose="020B0600070205080204" pitchFamily="34" charset="-128"/>
              </a:rPr>
              <a:t> knowledge.</a:t>
            </a:r>
            <a:endParaRPr lang="en-US" altLang="en-US">
              <a:ea typeface="ＭＳ Ｐゴシック" panose="020B0600070205080204" pitchFamily="34"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a:extLst>
              <a:ext uri="{FF2B5EF4-FFF2-40B4-BE49-F238E27FC236}">
                <a16:creationId xmlns:a16="http://schemas.microsoft.com/office/drawing/2014/main" id="{894438F4-293D-3448-919B-D2B58A1B943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54978" name="Rectangle 3">
            <a:extLst>
              <a:ext uri="{FF2B5EF4-FFF2-40B4-BE49-F238E27FC236}">
                <a16:creationId xmlns:a16="http://schemas.microsoft.com/office/drawing/2014/main" id="{B924ECC5-1F94-EE41-AF67-0F709BBD1217}"/>
              </a:ext>
            </a:extLst>
          </p:cNvPr>
          <p:cNvSpPr>
            <a:spLocks noGrp="1" noChangeArrowheads="1"/>
          </p:cNvSpPr>
          <p:nvPr>
            <p:ph idx="1"/>
          </p:nvPr>
        </p:nvSpPr>
        <p:spPr/>
        <p:txBody>
          <a:bodyPr/>
          <a:lstStyle/>
          <a:p>
            <a:pPr eaLnBrk="1" hangingPunct="1">
              <a:lnSpc>
                <a:spcPct val="90000"/>
              </a:lnSpc>
            </a:pPr>
            <a:r>
              <a:rPr lang="en-US" altLang="en-US">
                <a:ea typeface="ＭＳ Ｐゴシック" panose="020B0600070205080204" pitchFamily="34" charset="-128"/>
              </a:rPr>
              <a:t>Mental models: What is the visuo-spatial sketchpad doing during comprehension? </a:t>
            </a:r>
          </a:p>
          <a:p>
            <a:pPr eaLnBrk="1" hangingPunct="1">
              <a:lnSpc>
                <a:spcPct val="90000"/>
              </a:lnSpc>
            </a:pPr>
            <a:r>
              <a:rPr lang="en-US" altLang="en-US">
                <a:ea typeface="ＭＳ Ｐゴシック" panose="020B0600070205080204" pitchFamily="34" charset="-128"/>
              </a:rPr>
              <a:t>Constructing a mental model: A representation of what the text is about, rather than the text itself.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3496200B-C2BE-6D40-BAF7-59C81ED1C2E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35842" name="Rectangle 3">
            <a:extLst>
              <a:ext uri="{FF2B5EF4-FFF2-40B4-BE49-F238E27FC236}">
                <a16:creationId xmlns:a16="http://schemas.microsoft.com/office/drawing/2014/main" id="{989E8F13-FD01-8D4E-BE15-A6AE7F546E4B}"/>
              </a:ext>
            </a:extLst>
          </p:cNvPr>
          <p:cNvSpPr>
            <a:spLocks noGrp="1" noChangeArrowheads="1"/>
          </p:cNvSpPr>
          <p:nvPr>
            <p:ph type="body" idx="1"/>
          </p:nvPr>
        </p:nvSpPr>
        <p:spPr/>
        <p:txBody>
          <a:bodyPr/>
          <a:lstStyle/>
          <a:p>
            <a:pPr eaLnBrk="1" hangingPunct="1">
              <a:lnSpc>
                <a:spcPct val="90000"/>
              </a:lnSpc>
            </a:pPr>
            <a:r>
              <a:rPr lang="en-US" altLang="en-US" dirty="0">
                <a:ea typeface="ＭＳ Ｐゴシック" panose="020B0600070205080204" pitchFamily="34" charset="-128"/>
              </a:rPr>
              <a:t>Evidence against verbatim:</a:t>
            </a:r>
          </a:p>
          <a:p>
            <a:pPr lvl="1" eaLnBrk="1" hangingPunct="1">
              <a:lnSpc>
                <a:spcPct val="90000"/>
              </a:lnSpc>
            </a:pPr>
            <a:r>
              <a:rPr lang="en-US" altLang="en-US" dirty="0">
                <a:ea typeface="ＭＳ Ｐゴシック" panose="020B0600070205080204" pitchFamily="34" charset="-128"/>
              </a:rPr>
              <a:t>Sachs (1967): Participants were asked either 0, 80, or 160 syllables later in the passage.</a:t>
            </a:r>
          </a:p>
          <a:p>
            <a:pPr lvl="1" eaLnBrk="1" hangingPunct="1">
              <a:lnSpc>
                <a:spcPct val="90000"/>
              </a:lnSpc>
            </a:pPr>
            <a:r>
              <a:rPr lang="en-US" altLang="en-US" dirty="0">
                <a:ea typeface="ＭＳ Ｐゴシック" panose="020B0600070205080204" pitchFamily="34" charset="-128"/>
              </a:rPr>
              <a:t>The results were that the original form of the sentence (verbatim) was only available long enough to get the meaning. After even 80 syllables the second two appeared to participants to be the same as the original (the last one changed the meaning, so it wasn’t confusable).</a:t>
            </a:r>
          </a:p>
          <a:p>
            <a:pPr lvl="1" eaLnBrk="1" hangingPunct="1">
              <a:lnSpc>
                <a:spcPct val="90000"/>
              </a:lnSpc>
            </a:pPr>
            <a:r>
              <a:rPr lang="en-US" altLang="en-US" dirty="0">
                <a:ea typeface="ＭＳ Ｐゴシック" panose="020B0600070205080204" pitchFamily="34" charset="-128"/>
              </a:rPr>
              <a:t>This argues against verbatim.</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a:extLst>
              <a:ext uri="{FF2B5EF4-FFF2-40B4-BE49-F238E27FC236}">
                <a16:creationId xmlns:a16="http://schemas.microsoft.com/office/drawing/2014/main" id="{A75F7464-7343-AB4C-A8ED-C239EF6F3797}"/>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57026" name="Content Placeholder 2">
            <a:extLst>
              <a:ext uri="{FF2B5EF4-FFF2-40B4-BE49-F238E27FC236}">
                <a16:creationId xmlns:a16="http://schemas.microsoft.com/office/drawing/2014/main" id="{38CE8BBF-C4A4-1F4C-A989-F585C249CDDE}"/>
              </a:ext>
            </a:extLst>
          </p:cNvPr>
          <p:cNvSpPr>
            <a:spLocks noGrp="1"/>
          </p:cNvSpPr>
          <p:nvPr>
            <p:ph idx="1"/>
          </p:nvPr>
        </p:nvSpPr>
        <p:spPr/>
        <p:txBody>
          <a:bodyPr/>
          <a:lstStyle/>
          <a:p>
            <a:pPr eaLnBrk="1" hangingPunct="1"/>
            <a:r>
              <a:rPr lang="en-US" altLang="en-US">
                <a:ea typeface="ＭＳ Ｐゴシック" panose="020B0600070205080204" pitchFamily="34" charset="-128"/>
              </a:rPr>
              <a:t>Consider these sentence pairs:</a:t>
            </a:r>
          </a:p>
          <a:p>
            <a:pPr lvl="1" eaLnBrk="1" hangingPunct="1"/>
            <a:r>
              <a:rPr lang="en-US" altLang="en-US" sz="2400">
                <a:ea typeface="ＭＳ Ｐゴシック" panose="020B0600070205080204" pitchFamily="34" charset="-128"/>
              </a:rPr>
              <a:t>Three turtles rested on a floating log and a fish swam beneath them.</a:t>
            </a:r>
          </a:p>
          <a:p>
            <a:pPr lvl="1" eaLnBrk="1" hangingPunct="1"/>
            <a:r>
              <a:rPr lang="en-US" altLang="en-US" sz="2400">
                <a:ea typeface="ＭＳ Ｐゴシック" panose="020B0600070205080204" pitchFamily="34" charset="-128"/>
              </a:rPr>
              <a:t>Three turtles rested on a floating log and a fish swam beneath it.</a:t>
            </a:r>
          </a:p>
          <a:p>
            <a:pPr lvl="1" eaLnBrk="1" hangingPunct="1"/>
            <a:endParaRPr lang="en-US" altLang="en-US" sz="1800">
              <a:ea typeface="ＭＳ Ｐゴシック" panose="020B0600070205080204" pitchFamily="34" charset="-128"/>
            </a:endParaRPr>
          </a:p>
          <a:p>
            <a:pPr lvl="1" eaLnBrk="1" hangingPunct="1"/>
            <a:r>
              <a:rPr lang="en-US" altLang="en-US" sz="2400">
                <a:ea typeface="ＭＳ Ｐゴシック" panose="020B0600070205080204" pitchFamily="34" charset="-128"/>
              </a:rPr>
              <a:t>Three turtles rested beside a floating log and a fish swam beneath them.</a:t>
            </a:r>
          </a:p>
          <a:p>
            <a:pPr lvl="1" eaLnBrk="1" hangingPunct="1"/>
            <a:r>
              <a:rPr lang="en-US" altLang="en-US" sz="2400">
                <a:ea typeface="ＭＳ Ｐゴシック" panose="020B0600070205080204" pitchFamily="34" charset="-128"/>
              </a:rPr>
              <a:t>Three turtles rested beside a floating log and a fish swam beneath it.</a:t>
            </a:r>
          </a:p>
          <a:p>
            <a:pPr lvl="1" eaLnBrk="1" hangingPunct="1"/>
            <a:endParaRPr lang="en-US" altLang="en-US">
              <a:ea typeface="ＭＳ Ｐゴシック" panose="020B0600070205080204" pitchFamily="34" charset="-128"/>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1">
            <a:extLst>
              <a:ext uri="{FF2B5EF4-FFF2-40B4-BE49-F238E27FC236}">
                <a16:creationId xmlns:a16="http://schemas.microsoft.com/office/drawing/2014/main" id="{8BA3EB70-F019-4C46-99E6-8BA409DD1D21}"/>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58050" name="Content Placeholder 2">
            <a:extLst>
              <a:ext uri="{FF2B5EF4-FFF2-40B4-BE49-F238E27FC236}">
                <a16:creationId xmlns:a16="http://schemas.microsoft.com/office/drawing/2014/main" id="{DD0B2B4A-C3B0-8147-B456-433AB1DBB5E9}"/>
              </a:ext>
            </a:extLst>
          </p:cNvPr>
          <p:cNvSpPr>
            <a:spLocks noGrp="1"/>
          </p:cNvSpPr>
          <p:nvPr>
            <p:ph idx="1"/>
          </p:nvPr>
        </p:nvSpPr>
        <p:spPr/>
        <p:txBody>
          <a:bodyPr/>
          <a:lstStyle/>
          <a:p>
            <a:pPr eaLnBrk="1" hangingPunct="1"/>
            <a:r>
              <a:rPr lang="en-US" altLang="en-US">
                <a:ea typeface="ＭＳ Ｐゴシック" panose="020B0600070205080204" pitchFamily="34" charset="-128"/>
              </a:rPr>
              <a:t>First pair:</a:t>
            </a:r>
          </a:p>
        </p:txBody>
      </p:sp>
      <p:pic>
        <p:nvPicPr>
          <p:cNvPr id="258051" name="Picture 6">
            <a:extLst>
              <a:ext uri="{FF2B5EF4-FFF2-40B4-BE49-F238E27FC236}">
                <a16:creationId xmlns:a16="http://schemas.microsoft.com/office/drawing/2014/main" id="{BCC6C9E4-3627-0A40-B739-EDC898DC7E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724400"/>
            <a:ext cx="18526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2" name="Picture 8">
            <a:extLst>
              <a:ext uri="{FF2B5EF4-FFF2-40B4-BE49-F238E27FC236}">
                <a16:creationId xmlns:a16="http://schemas.microsoft.com/office/drawing/2014/main" id="{566EDCBD-C388-F249-BDD4-EEED458E94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66548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le 1">
            <a:extLst>
              <a:ext uri="{FF2B5EF4-FFF2-40B4-BE49-F238E27FC236}">
                <a16:creationId xmlns:a16="http://schemas.microsoft.com/office/drawing/2014/main" id="{8A0F40E4-0DFB-6240-A9BE-CA6386C2E33D}"/>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59074" name="Content Placeholder 2">
            <a:extLst>
              <a:ext uri="{FF2B5EF4-FFF2-40B4-BE49-F238E27FC236}">
                <a16:creationId xmlns:a16="http://schemas.microsoft.com/office/drawing/2014/main" id="{BEE22059-29AB-D84B-8FC9-FEDFB80717E9}"/>
              </a:ext>
            </a:extLst>
          </p:cNvPr>
          <p:cNvSpPr>
            <a:spLocks noGrp="1"/>
          </p:cNvSpPr>
          <p:nvPr>
            <p:ph idx="1"/>
          </p:nvPr>
        </p:nvSpPr>
        <p:spPr/>
        <p:txBody>
          <a:bodyPr/>
          <a:lstStyle/>
          <a:p>
            <a:pPr eaLnBrk="1" hangingPunct="1"/>
            <a:r>
              <a:rPr lang="en-US" altLang="en-US">
                <a:ea typeface="ＭＳ Ｐゴシック" panose="020B0600070205080204" pitchFamily="34" charset="-128"/>
              </a:rPr>
              <a:t>Second pair, first one:</a:t>
            </a:r>
          </a:p>
        </p:txBody>
      </p:sp>
      <p:pic>
        <p:nvPicPr>
          <p:cNvPr id="259075" name="Picture 6">
            <a:extLst>
              <a:ext uri="{FF2B5EF4-FFF2-40B4-BE49-F238E27FC236}">
                <a16:creationId xmlns:a16="http://schemas.microsoft.com/office/drawing/2014/main" id="{30D0A056-8694-9C40-952A-6309DD9861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648200"/>
            <a:ext cx="18526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6" name="Picture 5">
            <a:extLst>
              <a:ext uri="{FF2B5EF4-FFF2-40B4-BE49-F238E27FC236}">
                <a16:creationId xmlns:a16="http://schemas.microsoft.com/office/drawing/2014/main" id="{B092A9CF-C6A5-A14F-A085-7DA7B36D3C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667000"/>
            <a:ext cx="34163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7" name="Picture 8">
            <a:extLst>
              <a:ext uri="{FF2B5EF4-FFF2-40B4-BE49-F238E27FC236}">
                <a16:creationId xmlns:a16="http://schemas.microsoft.com/office/drawing/2014/main" id="{62B18054-E005-7348-9927-BFCD39B5B4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8" name="Picture 9">
            <a:extLst>
              <a:ext uri="{FF2B5EF4-FFF2-40B4-BE49-F238E27FC236}">
                <a16:creationId xmlns:a16="http://schemas.microsoft.com/office/drawing/2014/main" id="{5FD49349-147E-0F47-99C4-B12A93B121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9" name="Picture 10">
            <a:extLst>
              <a:ext uri="{FF2B5EF4-FFF2-40B4-BE49-F238E27FC236}">
                <a16:creationId xmlns:a16="http://schemas.microsoft.com/office/drawing/2014/main" id="{D2720E0D-A865-B34A-B5F6-CE512EBED2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1">
            <a:extLst>
              <a:ext uri="{FF2B5EF4-FFF2-40B4-BE49-F238E27FC236}">
                <a16:creationId xmlns:a16="http://schemas.microsoft.com/office/drawing/2014/main" id="{E00D72CA-66BC-9549-94AA-22B36671D88C}"/>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60098" name="Content Placeholder 2">
            <a:extLst>
              <a:ext uri="{FF2B5EF4-FFF2-40B4-BE49-F238E27FC236}">
                <a16:creationId xmlns:a16="http://schemas.microsoft.com/office/drawing/2014/main" id="{DFAEECC3-8F60-194C-A4EF-9E137295F89B}"/>
              </a:ext>
            </a:extLst>
          </p:cNvPr>
          <p:cNvSpPr>
            <a:spLocks noGrp="1"/>
          </p:cNvSpPr>
          <p:nvPr>
            <p:ph idx="1"/>
          </p:nvPr>
        </p:nvSpPr>
        <p:spPr/>
        <p:txBody>
          <a:bodyPr/>
          <a:lstStyle/>
          <a:p>
            <a:pPr eaLnBrk="1" hangingPunct="1"/>
            <a:r>
              <a:rPr lang="en-US" altLang="en-US">
                <a:ea typeface="ＭＳ Ｐゴシック" panose="020B0600070205080204" pitchFamily="34" charset="-128"/>
              </a:rPr>
              <a:t>Second pair, second one:</a:t>
            </a:r>
          </a:p>
        </p:txBody>
      </p:sp>
      <p:pic>
        <p:nvPicPr>
          <p:cNvPr id="260099" name="Picture 6">
            <a:extLst>
              <a:ext uri="{FF2B5EF4-FFF2-40B4-BE49-F238E27FC236}">
                <a16:creationId xmlns:a16="http://schemas.microsoft.com/office/drawing/2014/main" id="{12B1DF22-1152-D845-9462-4A674B030A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648200"/>
            <a:ext cx="18526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0" name="Picture 5">
            <a:extLst>
              <a:ext uri="{FF2B5EF4-FFF2-40B4-BE49-F238E27FC236}">
                <a16:creationId xmlns:a16="http://schemas.microsoft.com/office/drawing/2014/main" id="{9F569890-D59A-D840-ADB7-CF4E85A139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667000"/>
            <a:ext cx="34163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1" name="Picture 8">
            <a:extLst>
              <a:ext uri="{FF2B5EF4-FFF2-40B4-BE49-F238E27FC236}">
                <a16:creationId xmlns:a16="http://schemas.microsoft.com/office/drawing/2014/main" id="{1F762E60-F591-4F4E-81BC-B0CB93317D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2" name="Picture 9">
            <a:extLst>
              <a:ext uri="{FF2B5EF4-FFF2-40B4-BE49-F238E27FC236}">
                <a16:creationId xmlns:a16="http://schemas.microsoft.com/office/drawing/2014/main" id="{E3CE4EC2-22C8-4A44-835B-F603BE994B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3" name="Picture 10">
            <a:extLst>
              <a:ext uri="{FF2B5EF4-FFF2-40B4-BE49-F238E27FC236}">
                <a16:creationId xmlns:a16="http://schemas.microsoft.com/office/drawing/2014/main" id="{7C6B2B1F-69A9-DD40-B2CD-7C28F71669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itle 1">
            <a:extLst>
              <a:ext uri="{FF2B5EF4-FFF2-40B4-BE49-F238E27FC236}">
                <a16:creationId xmlns:a16="http://schemas.microsoft.com/office/drawing/2014/main" id="{40741546-A358-D14C-B070-E7A53AD4B212}"/>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61122" name="Content Placeholder 2">
            <a:extLst>
              <a:ext uri="{FF2B5EF4-FFF2-40B4-BE49-F238E27FC236}">
                <a16:creationId xmlns:a16="http://schemas.microsoft.com/office/drawing/2014/main" id="{DA6FC300-D145-7E48-87DE-29518055338E}"/>
              </a:ext>
            </a:extLst>
          </p:cNvPr>
          <p:cNvSpPr>
            <a:spLocks noGrp="1"/>
          </p:cNvSpPr>
          <p:nvPr>
            <p:ph idx="1"/>
          </p:nvPr>
        </p:nvSpPr>
        <p:spPr/>
        <p:txBody>
          <a:bodyPr/>
          <a:lstStyle/>
          <a:p>
            <a:pPr eaLnBrk="1" hangingPunct="1"/>
            <a:r>
              <a:rPr lang="en-US" altLang="en-US">
                <a:ea typeface="ＭＳ Ｐゴシック" panose="020B0600070205080204" pitchFamily="34" charset="-128"/>
              </a:rPr>
              <a:t>Propositionally, the change between the two sentences within a pair is identical:</a:t>
            </a:r>
          </a:p>
          <a:p>
            <a:pPr lvl="1" eaLnBrk="1" hangingPunct="1"/>
            <a:r>
              <a:rPr lang="en-US" altLang="en-US" sz="1800">
                <a:ea typeface="ＭＳ Ｐゴシック" panose="020B0600070205080204" pitchFamily="34" charset="-128"/>
              </a:rPr>
              <a:t>Three turtles rested on a floating log and a fish swam beneath them.</a:t>
            </a:r>
          </a:p>
          <a:p>
            <a:pPr lvl="1" eaLnBrk="1" hangingPunct="1"/>
            <a:r>
              <a:rPr lang="en-US" altLang="en-US" sz="1800">
                <a:ea typeface="ＭＳ Ｐゴシック" panose="020B0600070205080204" pitchFamily="34" charset="-128"/>
              </a:rPr>
              <a:t>Three turtles rested on a floating log and a fish swam beneath it.</a:t>
            </a:r>
          </a:p>
          <a:p>
            <a:pPr lvl="1" eaLnBrk="1" hangingPunct="1"/>
            <a:endParaRPr lang="en-US" altLang="en-US" sz="1800">
              <a:ea typeface="ＭＳ Ｐゴシック" panose="020B0600070205080204" pitchFamily="34" charset="-128"/>
            </a:endParaRPr>
          </a:p>
          <a:p>
            <a:pPr lvl="1" eaLnBrk="1" hangingPunct="1"/>
            <a:r>
              <a:rPr lang="en-US" altLang="en-US" sz="1800">
                <a:ea typeface="ＭＳ Ｐゴシック" panose="020B0600070205080204" pitchFamily="34" charset="-128"/>
              </a:rPr>
              <a:t>Three turtles rested beside a floating log and a fish swam beneath them.</a:t>
            </a:r>
          </a:p>
          <a:p>
            <a:pPr lvl="1" eaLnBrk="1" hangingPunct="1"/>
            <a:r>
              <a:rPr lang="en-US" altLang="en-US" sz="1800">
                <a:ea typeface="ＭＳ Ｐゴシック" panose="020B0600070205080204" pitchFamily="34" charset="-128"/>
              </a:rPr>
              <a:t>Three turtles rested beside a floating log and a fish swam beneath it.</a:t>
            </a:r>
          </a:p>
          <a:p>
            <a:pPr eaLnBrk="1" hangingPunct="1"/>
            <a:endParaRPr lang="en-US" altLang="en-US">
              <a:ea typeface="ＭＳ Ｐゴシック" panose="020B0600070205080204" pitchFamily="34" charset="-128"/>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1">
            <a:extLst>
              <a:ext uri="{FF2B5EF4-FFF2-40B4-BE49-F238E27FC236}">
                <a16:creationId xmlns:a16="http://schemas.microsoft.com/office/drawing/2014/main" id="{F7917357-4BBD-D44F-A706-CD7FC4F99231}"/>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62146" name="Content Placeholder 2">
            <a:extLst>
              <a:ext uri="{FF2B5EF4-FFF2-40B4-BE49-F238E27FC236}">
                <a16:creationId xmlns:a16="http://schemas.microsoft.com/office/drawing/2014/main" id="{C3BD6895-B2C2-DD4C-A731-161A7663EF97}"/>
              </a:ext>
            </a:extLst>
          </p:cNvPr>
          <p:cNvSpPr>
            <a:spLocks noGrp="1"/>
          </p:cNvSpPr>
          <p:nvPr>
            <p:ph idx="1"/>
          </p:nvPr>
        </p:nvSpPr>
        <p:spPr/>
        <p:txBody>
          <a:bodyPr/>
          <a:lstStyle/>
          <a:p>
            <a:pPr eaLnBrk="1" hangingPunct="1"/>
            <a:r>
              <a:rPr lang="en-US" altLang="en-US">
                <a:ea typeface="ＭＳ Ｐゴシック" panose="020B0600070205080204" pitchFamily="34" charset="-128"/>
              </a:rPr>
              <a:t>But, they describe very different underlying situations.</a:t>
            </a:r>
          </a:p>
          <a:p>
            <a:pPr eaLnBrk="1" hangingPunct="1"/>
            <a:r>
              <a:rPr lang="en-US" altLang="en-US">
                <a:ea typeface="ＭＳ Ｐゴシック" panose="020B0600070205080204" pitchFamily="34" charset="-128"/>
              </a:rPr>
              <a:t>From a propositional account, they should be equally confusable.</a:t>
            </a:r>
          </a:p>
          <a:p>
            <a:pPr eaLnBrk="1" hangingPunct="1"/>
            <a:r>
              <a:rPr lang="en-US" altLang="en-US">
                <a:ea typeface="ＭＳ Ｐゴシック" panose="020B0600070205080204" pitchFamily="34" charset="-128"/>
              </a:rPr>
              <a:t>From a mental models account, the first pair should be way more confusable. That</a:t>
            </a:r>
            <a:r>
              <a:rPr lang="fr-FR" altLang="ja-JP">
                <a:ea typeface="ＭＳ Ｐゴシック" panose="020B0600070205080204" pitchFamily="34" charset="-128"/>
              </a:rPr>
              <a:t>’</a:t>
            </a:r>
            <a:r>
              <a:rPr lang="en-US" altLang="ja-JP">
                <a:ea typeface="ＭＳ Ｐゴシック" panose="020B0600070205080204" pitchFamily="34" charset="-128"/>
              </a:rPr>
              <a:t>s what happens.</a:t>
            </a:r>
            <a:endParaRPr lang="en-US" altLang="en-US">
              <a:ea typeface="ＭＳ Ｐゴシック" panose="020B0600070205080204" pitchFamily="34" charset="-128"/>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a:extLst>
              <a:ext uri="{FF2B5EF4-FFF2-40B4-BE49-F238E27FC236}">
                <a16:creationId xmlns:a16="http://schemas.microsoft.com/office/drawing/2014/main" id="{1C6172EE-E2F1-8342-AC45-9131343AC2E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63170" name="Rectangle 3">
            <a:extLst>
              <a:ext uri="{FF2B5EF4-FFF2-40B4-BE49-F238E27FC236}">
                <a16:creationId xmlns:a16="http://schemas.microsoft.com/office/drawing/2014/main" id="{49851AA0-62D0-0341-816D-841C84228EA1}"/>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Wrap-up:</a:t>
            </a:r>
          </a:p>
          <a:p>
            <a:pPr lvl="1" eaLnBrk="1" hangingPunct="1"/>
            <a:r>
              <a:rPr lang="en-US" altLang="en-US">
                <a:ea typeface="ＭＳ Ｐゴシック" panose="020B0600070205080204" pitchFamily="34" charset="-128"/>
              </a:rPr>
              <a:t>Our tour of reading comprehension has allowed us to bring the basics from the early part of the class to bear on a practical problem.</a:t>
            </a:r>
          </a:p>
          <a:p>
            <a:pPr lvl="1" eaLnBrk="1" hangingPunct="1"/>
            <a:r>
              <a:rPr lang="en-US" altLang="en-US">
                <a:ea typeface="ＭＳ Ｐゴシック" panose="020B0600070205080204" pitchFamily="34" charset="-128"/>
              </a:rPr>
              <a:t>If you like this, take psychology of language in the fall.</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29091711-C6F6-9E40-963E-162581715891}"/>
              </a:ext>
            </a:extLst>
          </p:cNvPr>
          <p:cNvSpPr>
            <a:spLocks noGrp="1" noChangeArrowheads="1"/>
          </p:cNvSpPr>
          <p:nvPr>
            <p:ph type="ctrTitle"/>
          </p:nvPr>
        </p:nvSpPr>
        <p:spPr>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p>
            <a:pPr eaLnBrk="1" fontAlgn="auto" hangingPunct="1">
              <a:spcAft>
                <a:spcPts val="0"/>
              </a:spcAft>
              <a:defRPr/>
            </a:pPr>
            <a:r>
              <a:rPr>
                <a:ea typeface="+mj-ea"/>
                <a:cs typeface="+mj-cs"/>
              </a:rPr>
              <a:t>End of Language—Meaning Show</a:t>
            </a:r>
          </a:p>
        </p:txBody>
      </p:sp>
      <p:sp>
        <p:nvSpPr>
          <p:cNvPr id="265218" name="Rectangle 3">
            <a:extLst>
              <a:ext uri="{FF2B5EF4-FFF2-40B4-BE49-F238E27FC236}">
                <a16:creationId xmlns:a16="http://schemas.microsoft.com/office/drawing/2014/main" id="{EECE11ED-9C17-C04F-AFB8-97C330A8DFE5}"/>
              </a:ext>
            </a:extLst>
          </p:cNvPr>
          <p:cNvSpPr>
            <a:spLocks noGrp="1" noChangeArrowheads="1"/>
          </p:cNvSpPr>
          <p:nvPr>
            <p:ph type="subTitle" idx="1"/>
          </p:nvPr>
        </p:nvSpPr>
        <p:spPr>
          <a:xfrm>
            <a:off x="433388" y="1544638"/>
            <a:ext cx="6480175" cy="1752600"/>
          </a:xfrm>
        </p:spPr>
        <p:txBody>
          <a:bodyPr/>
          <a:lstStyle/>
          <a:p>
            <a:pPr eaLnBrk="1" hangingPunct="1">
              <a:lnSpc>
                <a:spcPct val="90000"/>
              </a:lnSpc>
            </a:pPr>
            <a:endParaRPr lang="en-US" altLang="en-US" sz="240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3AE7593A-1CCC-EC44-AC5B-E541CA78BB5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37890" name="Rectangle 3">
            <a:extLst>
              <a:ext uri="{FF2B5EF4-FFF2-40B4-BE49-F238E27FC236}">
                <a16:creationId xmlns:a16="http://schemas.microsoft.com/office/drawing/2014/main" id="{AC8C9278-BEAE-6746-A6CC-DA0A52D95157}"/>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Another way to think about literal meaning is to use propositions.</a:t>
            </a:r>
          </a:p>
          <a:p>
            <a:pPr lvl="1" eaLnBrk="1" hangingPunct="1">
              <a:lnSpc>
                <a:spcPct val="90000"/>
              </a:lnSpc>
            </a:pPr>
            <a:r>
              <a:rPr lang="en-US" altLang="en-US">
                <a:ea typeface="ＭＳ Ｐゴシック" panose="020B0600070205080204" pitchFamily="34" charset="-128"/>
              </a:rPr>
              <a:t>Kintsch, W. (1972). Notes on the structure of semantic memory. In E. Tulving &amp; W. Donaldson (Eds.), </a:t>
            </a:r>
            <a:r>
              <a:rPr lang="en-US" altLang="en-US" i="1">
                <a:ea typeface="ＭＳ Ｐゴシック" panose="020B0600070205080204" pitchFamily="34" charset="-128"/>
              </a:rPr>
              <a:t>Organization of memory</a:t>
            </a:r>
            <a:r>
              <a:rPr lang="en-US" altLang="en-US">
                <a:ea typeface="ＭＳ Ｐゴシック" panose="020B0600070205080204" pitchFamily="34" charset="-128"/>
              </a:rPr>
              <a:t> (pp. 247-308). New York: Academic Press.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4100264E-6419-074A-80D8-84ABF7F9BD5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39938" name="Rectangle 3">
            <a:extLst>
              <a:ext uri="{FF2B5EF4-FFF2-40B4-BE49-F238E27FC236}">
                <a16:creationId xmlns:a16="http://schemas.microsoft.com/office/drawing/2014/main" id="{DC4AEFB6-E629-1A43-B4CC-41C65E344A4B}"/>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A proposition can be thought of as a single idea from a segment of text.</a:t>
            </a:r>
          </a:p>
          <a:p>
            <a:pPr eaLnBrk="1" hangingPunct="1">
              <a:lnSpc>
                <a:spcPct val="90000"/>
              </a:lnSpc>
            </a:pPr>
            <a:r>
              <a:rPr lang="en-US" altLang="en-US" sz="2800">
                <a:ea typeface="ＭＳ Ｐゴシック" panose="020B0600070205080204" pitchFamily="34" charset="-128"/>
              </a:rPr>
              <a:t>For example (p. 255) </a:t>
            </a:r>
            <a:r>
              <a:rPr lang="en-US" altLang="en-US" sz="2800" i="1">
                <a:ea typeface="ＭＳ Ｐゴシック" panose="020B0600070205080204" pitchFamily="34" charset="-128"/>
              </a:rPr>
              <a:t>The old man drinks mint juleps</a:t>
            </a:r>
            <a:r>
              <a:rPr lang="en-US" altLang="en-US" sz="2800">
                <a:ea typeface="ＭＳ Ｐゴシック" panose="020B0600070205080204" pitchFamily="34" charset="-128"/>
              </a:rPr>
              <a:t> is really two sentences, one embedded in the other:</a:t>
            </a:r>
          </a:p>
          <a:p>
            <a:pPr lvl="1" eaLnBrk="1" hangingPunct="1">
              <a:lnSpc>
                <a:spcPct val="90000"/>
              </a:lnSpc>
            </a:pPr>
            <a:r>
              <a:rPr lang="en-US" altLang="en-US" sz="2400" i="1">
                <a:ea typeface="ＭＳ Ｐゴシック" panose="020B0600070205080204" pitchFamily="34" charset="-128"/>
              </a:rPr>
              <a:t>The man drinks mint juleps.</a:t>
            </a:r>
          </a:p>
          <a:p>
            <a:pPr lvl="1" eaLnBrk="1" hangingPunct="1">
              <a:lnSpc>
                <a:spcPct val="90000"/>
              </a:lnSpc>
            </a:pPr>
            <a:r>
              <a:rPr lang="en-US" altLang="en-US" sz="2400" i="1">
                <a:ea typeface="ＭＳ Ｐゴシック" panose="020B0600070205080204" pitchFamily="34" charset="-128"/>
              </a:rPr>
              <a:t>The man is old.</a:t>
            </a:r>
            <a:endParaRPr lang="en-US" altLang="en-US" sz="2400">
              <a:ea typeface="ＭＳ Ｐゴシック" panose="020B0600070205080204" pitchFamily="34" charset="-128"/>
            </a:endParaRPr>
          </a:p>
          <a:p>
            <a:pPr eaLnBrk="1" hangingPunct="1">
              <a:lnSpc>
                <a:spcPct val="90000"/>
              </a:lnSpc>
            </a:pPr>
            <a:r>
              <a:rPr lang="en-US" altLang="en-US" sz="2800">
                <a:ea typeface="ＭＳ Ｐゴシック" panose="020B0600070205080204" pitchFamily="34" charset="-128"/>
              </a:rPr>
              <a:t>This would produce two propositions.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1603039C-88A3-484B-B2CD-A57AB205AA1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41986" name="Rectangle 3">
            <a:extLst>
              <a:ext uri="{FF2B5EF4-FFF2-40B4-BE49-F238E27FC236}">
                <a16:creationId xmlns:a16="http://schemas.microsoft.com/office/drawing/2014/main" id="{B9A8FE1C-5E5F-AC4A-8F8F-A55E3DD1CE8F}"/>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A proposition is a relation plus some arguments.</a:t>
            </a:r>
          </a:p>
          <a:p>
            <a:pPr eaLnBrk="1" hangingPunct="1">
              <a:lnSpc>
                <a:spcPct val="90000"/>
              </a:lnSpc>
            </a:pPr>
            <a:r>
              <a:rPr lang="en-US" altLang="en-US" sz="2800">
                <a:ea typeface="ＭＳ Ｐゴシック" panose="020B0600070205080204" pitchFamily="34" charset="-128"/>
              </a:rPr>
              <a:t>Kinds of relations (p. 254-255):</a:t>
            </a:r>
          </a:p>
          <a:p>
            <a:pPr lvl="1" eaLnBrk="1" hangingPunct="1">
              <a:lnSpc>
                <a:spcPct val="90000"/>
              </a:lnSpc>
            </a:pPr>
            <a:r>
              <a:rPr lang="en-US" altLang="en-US" sz="2400">
                <a:ea typeface="ＭＳ Ｐゴシック" panose="020B0600070205080204" pitchFamily="34" charset="-128"/>
              </a:rPr>
              <a:t>Verbs</a:t>
            </a:r>
          </a:p>
          <a:p>
            <a:pPr lvl="2" eaLnBrk="1" hangingPunct="1">
              <a:lnSpc>
                <a:spcPct val="90000"/>
              </a:lnSpc>
            </a:pPr>
            <a:r>
              <a:rPr lang="en-US" altLang="en-US" sz="2000" i="1">
                <a:ea typeface="ＭＳ Ｐゴシック" panose="020B0600070205080204" pitchFamily="34" charset="-128"/>
              </a:rPr>
              <a:t>The dog barks.</a:t>
            </a:r>
            <a:r>
              <a:rPr lang="en-US" altLang="en-US" sz="2000">
                <a:ea typeface="ＭＳ Ｐゴシック" panose="020B0600070205080204" pitchFamily="34" charset="-128"/>
              </a:rPr>
              <a:t> (BARK, DOG)</a:t>
            </a:r>
          </a:p>
          <a:p>
            <a:pPr lvl="1" eaLnBrk="1" hangingPunct="1">
              <a:lnSpc>
                <a:spcPct val="90000"/>
              </a:lnSpc>
            </a:pPr>
            <a:r>
              <a:rPr lang="en-US" altLang="en-US" sz="2400">
                <a:ea typeface="ＭＳ Ｐゴシック" panose="020B0600070205080204" pitchFamily="34" charset="-128"/>
              </a:rPr>
              <a:t>Adjectives</a:t>
            </a:r>
          </a:p>
          <a:p>
            <a:pPr lvl="2" eaLnBrk="1" hangingPunct="1">
              <a:lnSpc>
                <a:spcPct val="90000"/>
              </a:lnSpc>
            </a:pPr>
            <a:r>
              <a:rPr lang="en-US" altLang="en-US" sz="2000" i="1">
                <a:ea typeface="ＭＳ Ｐゴシック" panose="020B0600070205080204" pitchFamily="34" charset="-128"/>
              </a:rPr>
              <a:t>The old man.</a:t>
            </a:r>
            <a:r>
              <a:rPr lang="en-US" altLang="en-US" sz="2000">
                <a:ea typeface="ＭＳ Ｐゴシック" panose="020B0600070205080204" pitchFamily="34" charset="-128"/>
              </a:rPr>
              <a:t> (OLD, MAN)</a:t>
            </a:r>
          </a:p>
          <a:p>
            <a:pPr lvl="1" eaLnBrk="1" hangingPunct="1">
              <a:lnSpc>
                <a:spcPct val="90000"/>
              </a:lnSpc>
            </a:pPr>
            <a:r>
              <a:rPr lang="en-US" altLang="en-US" sz="2400">
                <a:ea typeface="ＭＳ Ｐゴシック" panose="020B0600070205080204" pitchFamily="34" charset="-128"/>
              </a:rPr>
              <a:t>Conjunctions</a:t>
            </a:r>
          </a:p>
          <a:p>
            <a:pPr lvl="2" eaLnBrk="1" hangingPunct="1">
              <a:lnSpc>
                <a:spcPct val="90000"/>
              </a:lnSpc>
            </a:pPr>
            <a:r>
              <a:rPr lang="en-US" altLang="en-US" sz="2000" i="1">
                <a:ea typeface="ＭＳ Ｐゴシック" panose="020B0600070205080204" pitchFamily="34" charset="-128"/>
              </a:rPr>
              <a:t>The stars are bright because of the clear night.</a:t>
            </a:r>
            <a:r>
              <a:rPr lang="en-US" altLang="en-US" sz="2000">
                <a:ea typeface="ＭＳ Ｐゴシック" panose="020B0600070205080204" pitchFamily="34" charset="-128"/>
              </a:rPr>
              <a:t> (BECAUSE, (BRIGHT, STARS), (CLEAR, NIGHT))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A0B08DBE-00CE-2F4A-9E5B-FDEA36464E0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44034" name="Rectangle 3">
            <a:extLst>
              <a:ext uri="{FF2B5EF4-FFF2-40B4-BE49-F238E27FC236}">
                <a16:creationId xmlns:a16="http://schemas.microsoft.com/office/drawing/2014/main" id="{78ACFA36-0DCA-E147-91CA-A730179F0A60}"/>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Kinds of relations (p. 254-255):</a:t>
            </a:r>
          </a:p>
          <a:p>
            <a:pPr lvl="1" eaLnBrk="1" hangingPunct="1">
              <a:lnSpc>
                <a:spcPct val="90000"/>
              </a:lnSpc>
            </a:pPr>
            <a:r>
              <a:rPr lang="en-US" altLang="en-US" sz="2400">
                <a:ea typeface="ＭＳ Ｐゴシック" panose="020B0600070205080204" pitchFamily="34" charset="-128"/>
              </a:rPr>
              <a:t>Nouns (nominal propositions)</a:t>
            </a:r>
          </a:p>
          <a:p>
            <a:pPr lvl="2" eaLnBrk="1" hangingPunct="1">
              <a:lnSpc>
                <a:spcPct val="90000"/>
              </a:lnSpc>
            </a:pPr>
            <a:r>
              <a:rPr lang="en-US" altLang="en-US" sz="2000" i="1">
                <a:ea typeface="ＭＳ Ｐゴシック" panose="020B0600070205080204" pitchFamily="34" charset="-128"/>
              </a:rPr>
              <a:t>A collie is a dog.</a:t>
            </a:r>
            <a:r>
              <a:rPr lang="en-US" altLang="en-US" sz="2000">
                <a:ea typeface="ＭＳ Ｐゴシック" panose="020B0600070205080204" pitchFamily="34" charset="-128"/>
              </a:rPr>
              <a:t> (DOG, COLLIE)</a:t>
            </a:r>
          </a:p>
          <a:p>
            <a:pPr eaLnBrk="1" hangingPunct="1">
              <a:lnSpc>
                <a:spcPct val="90000"/>
              </a:lnSpc>
            </a:pPr>
            <a:r>
              <a:rPr lang="en-US" altLang="en-US" sz="2800">
                <a:ea typeface="ＭＳ Ｐゴシック" panose="020B0600070205080204" pitchFamily="34" charset="-128"/>
              </a:rPr>
              <a:t>Arguments are usually nouns, but can be whole propositions.</a:t>
            </a:r>
          </a:p>
          <a:p>
            <a:pPr eaLnBrk="1" hangingPunct="1">
              <a:lnSpc>
                <a:spcPct val="90000"/>
              </a:lnSpc>
            </a:pPr>
            <a:r>
              <a:rPr lang="en-US" altLang="en-US" sz="2800">
                <a:ea typeface="ＭＳ Ｐゴシック" panose="020B0600070205080204" pitchFamily="34" charset="-128"/>
              </a:rPr>
              <a:t>Example:</a:t>
            </a:r>
          </a:p>
          <a:p>
            <a:pPr lvl="1" eaLnBrk="1" hangingPunct="1">
              <a:lnSpc>
                <a:spcPct val="90000"/>
              </a:lnSpc>
            </a:pPr>
            <a:r>
              <a:rPr lang="en-US" altLang="en-US" sz="2400" i="1">
                <a:ea typeface="ＭＳ Ｐゴシック" panose="020B0600070205080204" pitchFamily="34" charset="-128"/>
              </a:rPr>
              <a:t>The old man drinks mint juleps.</a:t>
            </a:r>
            <a:endParaRPr lang="en-US" altLang="en-US" sz="2400">
              <a:ea typeface="ＭＳ Ｐゴシック" panose="020B0600070205080204" pitchFamily="34" charset="-128"/>
            </a:endParaRPr>
          </a:p>
          <a:p>
            <a:pPr lvl="1" eaLnBrk="1" hangingPunct="1">
              <a:lnSpc>
                <a:spcPct val="90000"/>
              </a:lnSpc>
            </a:pPr>
            <a:r>
              <a:rPr lang="en-US" altLang="en-US" sz="2400">
                <a:ea typeface="ＭＳ Ｐゴシック" panose="020B0600070205080204" pitchFamily="34" charset="-128"/>
              </a:rPr>
              <a:t>(DRINK, MAN, MINT JULEPS)</a:t>
            </a:r>
          </a:p>
          <a:p>
            <a:pPr lvl="1" eaLnBrk="1" hangingPunct="1">
              <a:lnSpc>
                <a:spcPct val="90000"/>
              </a:lnSpc>
            </a:pPr>
            <a:r>
              <a:rPr lang="en-US" altLang="en-US" sz="2400">
                <a:ea typeface="ＭＳ Ｐゴシック" panose="020B0600070205080204" pitchFamily="34" charset="-128"/>
              </a:rPr>
              <a:t>(OLD, MAN)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1DE9CF8-E8EE-C642-8414-C623B0C6C29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46082" name="Rectangle 3">
            <a:extLst>
              <a:ext uri="{FF2B5EF4-FFF2-40B4-BE49-F238E27FC236}">
                <a16:creationId xmlns:a16="http://schemas.microsoft.com/office/drawing/2014/main" id="{17468381-2BE3-4744-BF29-494A5F0F10AD}"/>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What propositions are in this sentence?</a:t>
            </a:r>
          </a:p>
          <a:p>
            <a:pPr lvl="1" eaLnBrk="1" hangingPunct="1">
              <a:lnSpc>
                <a:spcPct val="90000"/>
              </a:lnSpc>
            </a:pPr>
            <a:r>
              <a:rPr lang="en-US" altLang="en-US" sz="2400" i="1">
                <a:ea typeface="ＭＳ Ｐゴシック" panose="020B0600070205080204" pitchFamily="34" charset="-128"/>
              </a:rPr>
              <a:t>The professor delivers the exciting lecture.</a:t>
            </a:r>
            <a:endParaRPr lang="en-US" altLang="en-US" sz="2400">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FC960DC7-D89A-434F-95D7-D1625B46E37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48130" name="Rectangle 3">
            <a:extLst>
              <a:ext uri="{FF2B5EF4-FFF2-40B4-BE49-F238E27FC236}">
                <a16:creationId xmlns:a16="http://schemas.microsoft.com/office/drawing/2014/main" id="{13E3DBA3-5A7C-AC46-A43E-B99672F450C0}"/>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What propositions are in this sentence?</a:t>
            </a:r>
          </a:p>
          <a:p>
            <a:pPr lvl="1" eaLnBrk="1" hangingPunct="1">
              <a:lnSpc>
                <a:spcPct val="90000"/>
              </a:lnSpc>
            </a:pPr>
            <a:r>
              <a:rPr lang="en-US" altLang="en-US" sz="2400" i="1">
                <a:ea typeface="ＭＳ Ｐゴシック" panose="020B0600070205080204" pitchFamily="34" charset="-128"/>
              </a:rPr>
              <a:t>The professor delivers the exciting lecture.</a:t>
            </a:r>
          </a:p>
          <a:p>
            <a:pPr lvl="1" eaLnBrk="1" hangingPunct="1">
              <a:lnSpc>
                <a:spcPct val="90000"/>
              </a:lnSpc>
            </a:pPr>
            <a:r>
              <a:rPr lang="en-US" altLang="en-US" sz="2400">
                <a:ea typeface="ＭＳ Ｐゴシック" panose="020B0600070205080204" pitchFamily="34" charset="-128"/>
              </a:rPr>
              <a:t>(DELIVER, PROFESSOR, LECTURE)</a:t>
            </a:r>
          </a:p>
          <a:p>
            <a:pPr lvl="1" eaLnBrk="1" hangingPunct="1">
              <a:lnSpc>
                <a:spcPct val="90000"/>
              </a:lnSpc>
            </a:pPr>
            <a:r>
              <a:rPr lang="en-US" altLang="en-US" sz="2400">
                <a:ea typeface="ＭＳ Ｐゴシック" panose="020B0600070205080204" pitchFamily="34" charset="-128"/>
              </a:rPr>
              <a:t>(EXCITING, LECTURE)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639765F2-BA00-CE4F-9505-150BE3B9DDB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50178" name="Rectangle 3">
            <a:extLst>
              <a:ext uri="{FF2B5EF4-FFF2-40B4-BE49-F238E27FC236}">
                <a16:creationId xmlns:a16="http://schemas.microsoft.com/office/drawing/2014/main" id="{CD28D615-DB7A-524B-A71D-6DAF5317FA89}"/>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Evidence for propositions:</a:t>
            </a:r>
          </a:p>
          <a:p>
            <a:pPr lvl="1" eaLnBrk="1" hangingPunct="1">
              <a:lnSpc>
                <a:spcPct val="90000"/>
              </a:lnSpc>
            </a:pPr>
            <a:r>
              <a:rPr lang="en-US" altLang="en-US">
                <a:ea typeface="ＭＳ Ｐゴシック" panose="020B0600070205080204" pitchFamily="34" charset="-128"/>
              </a:rPr>
              <a:t>Kintsch (1972) provided some data to support propositions.</a:t>
            </a:r>
          </a:p>
          <a:p>
            <a:pPr lvl="1" eaLnBrk="1" hangingPunct="1">
              <a:lnSpc>
                <a:spcPct val="90000"/>
              </a:lnSpc>
            </a:pPr>
            <a:r>
              <a:rPr lang="en-US" altLang="en-US">
                <a:ea typeface="ＭＳ Ｐゴシック" panose="020B0600070205080204" pitchFamily="34" charset="-128"/>
              </a:rPr>
              <a:t>Participants wrote all the clear implications they could think of for sentences like </a:t>
            </a:r>
            <a:r>
              <a:rPr lang="en-US" altLang="en-US" i="1">
                <a:ea typeface="ＭＳ Ｐゴシック" panose="020B0600070205080204" pitchFamily="34" charset="-128"/>
              </a:rPr>
              <a:t>Fred was murdered</a:t>
            </a:r>
            <a:r>
              <a:rPr lang="en-US" altLang="en-US">
                <a:ea typeface="ＭＳ Ｐゴシック" panose="020B0600070205080204" pitchFamily="34" charset="-128"/>
              </a:rPr>
              <a:t>. They did not write things that were merely possible.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BD55C7A0-1DE8-094C-80C4-36E982EE643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52226" name="Rectangle 3">
            <a:extLst>
              <a:ext uri="{FF2B5EF4-FFF2-40B4-BE49-F238E27FC236}">
                <a16:creationId xmlns:a16="http://schemas.microsoft.com/office/drawing/2014/main" id="{446B0829-B31A-114D-A168-E8E58E33087F}"/>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Evidence for propositions:</a:t>
            </a:r>
          </a:p>
          <a:p>
            <a:pPr lvl="1" eaLnBrk="1" hangingPunct="1">
              <a:lnSpc>
                <a:spcPct val="90000"/>
              </a:lnSpc>
            </a:pPr>
            <a:r>
              <a:rPr lang="en-US" altLang="en-US">
                <a:ea typeface="ＭＳ Ｐゴシック" panose="020B0600070205080204" pitchFamily="34" charset="-128"/>
              </a:rPr>
              <a:t>Kintsch (1972) found that inferences supported aspects of the proposition theory.</a:t>
            </a:r>
          </a:p>
          <a:p>
            <a:pPr lvl="1" eaLnBrk="1" hangingPunct="1">
              <a:lnSpc>
                <a:spcPct val="90000"/>
              </a:lnSpc>
            </a:pPr>
            <a:r>
              <a:rPr lang="en-US" altLang="en-US">
                <a:ea typeface="ＭＳ Ｐゴシック" panose="020B0600070205080204" pitchFamily="34" charset="-128"/>
              </a:rPr>
              <a:t>For example, for </a:t>
            </a:r>
            <a:r>
              <a:rPr lang="en-US" altLang="en-US" i="1">
                <a:ea typeface="ＭＳ Ｐゴシック" panose="020B0600070205080204" pitchFamily="34" charset="-128"/>
              </a:rPr>
              <a:t>Fred was murdered</a:t>
            </a:r>
            <a:r>
              <a:rPr lang="en-US" altLang="en-US">
                <a:ea typeface="ＭＳ Ｐゴシック" panose="020B0600070205080204" pitchFamily="34" charset="-128"/>
              </a:rPr>
              <a:t>, most participants said the agent case was necessary (e.g., someone murdered Fred).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1F980228-9B21-B04A-8596-F809F69ED91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Where We Are</a:t>
            </a:r>
          </a:p>
        </p:txBody>
      </p:sp>
      <p:sp>
        <p:nvSpPr>
          <p:cNvPr id="17410" name="Rectangle 3">
            <a:extLst>
              <a:ext uri="{FF2B5EF4-FFF2-40B4-BE49-F238E27FC236}">
                <a16:creationId xmlns:a16="http://schemas.microsoft.com/office/drawing/2014/main" id="{52334060-2EAB-B34A-A6A1-7EC5617E8DDF}"/>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We</a:t>
            </a:r>
            <a:r>
              <a:rPr lang="fr-FR" altLang="ja-JP">
                <a:ea typeface="ＭＳ Ｐゴシック" panose="020B0600070205080204" pitchFamily="34" charset="-128"/>
              </a:rPr>
              <a:t>’</a:t>
            </a:r>
            <a:r>
              <a:rPr lang="en-US" altLang="ja-JP">
                <a:ea typeface="ＭＳ Ｐゴシック" panose="020B0600070205080204" pitchFamily="34" charset="-128"/>
              </a:rPr>
              <a:t>re continuing with higher cognition. We still have:</a:t>
            </a:r>
          </a:p>
          <a:p>
            <a:pPr lvl="1" eaLnBrk="1" hangingPunct="1"/>
            <a:r>
              <a:rPr lang="en-US" altLang="en-US" sz="2800">
                <a:ea typeface="ＭＳ Ｐゴシック" panose="020B0600070205080204" pitchFamily="34" charset="-128"/>
              </a:rPr>
              <a:t>Language—Meaning</a:t>
            </a:r>
          </a:p>
          <a:p>
            <a:pPr lvl="1" eaLnBrk="1" hangingPunct="1"/>
            <a:r>
              <a:rPr lang="en-US" altLang="en-US">
                <a:ea typeface="ＭＳ Ｐゴシック" panose="020B0600070205080204" pitchFamily="34" charset="-128"/>
              </a:rPr>
              <a:t>Reasoning/Decision making</a:t>
            </a:r>
          </a:p>
          <a:p>
            <a:pPr lvl="1" eaLnBrk="1" hangingPunct="1"/>
            <a:r>
              <a:rPr lang="en-US" altLang="en-US">
                <a:ea typeface="ＭＳ Ｐゴシック" panose="020B0600070205080204" pitchFamily="34" charset="-128"/>
              </a:rPr>
              <a:t>Human factors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8D2BAE83-B7E9-FC47-AF02-3A6C6EC4482C}"/>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54274" name="Rectangle 3">
            <a:extLst>
              <a:ext uri="{FF2B5EF4-FFF2-40B4-BE49-F238E27FC236}">
                <a16:creationId xmlns:a16="http://schemas.microsoft.com/office/drawing/2014/main" id="{65AB10F6-2A55-6F4D-8D20-F32A47723B06}"/>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Change levels…</a:t>
            </a:r>
            <a:endParaRPr lang="en-US" altLang="en-US" sz="2400">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D4D300A8-FB2E-D146-9742-426B3CB3FED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56322" name="Rectangle 3">
            <a:extLst>
              <a:ext uri="{FF2B5EF4-FFF2-40B4-BE49-F238E27FC236}">
                <a16:creationId xmlns:a16="http://schemas.microsoft.com/office/drawing/2014/main" id="{4113F419-C658-144E-AEEA-B3704915EB17}"/>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From Singer (1994):</a:t>
            </a:r>
          </a:p>
          <a:p>
            <a:pPr lvl="1" eaLnBrk="1" hangingPunct="1">
              <a:lnSpc>
                <a:spcPct val="90000"/>
              </a:lnSpc>
            </a:pPr>
            <a:r>
              <a:rPr lang="en-US" altLang="en-US" sz="2400">
                <a:ea typeface="ＭＳ Ｐゴシック" panose="020B0600070205080204" pitchFamily="34" charset="-128"/>
              </a:rPr>
              <a:t>Androclus, the slave of a Roman consul stationed in Africa, ran away from his brutal master and after days of weary wandering in the desert, took refuge in a secluded cave. One day to his horror, he found a huge lion at the entrance to the cave. He noticed, however, that the beast had a foot wound and was limping and moaning. Androclus, recovering from his initial fright, plucked up enough courage to examine the lion</a:t>
            </a:r>
            <a:r>
              <a:rPr lang="fr-FR" altLang="ja-JP" sz="2400">
                <a:ea typeface="ＭＳ Ｐゴシック" panose="020B0600070205080204" pitchFamily="34" charset="-128"/>
              </a:rPr>
              <a:t>’</a:t>
            </a:r>
            <a:r>
              <a:rPr lang="en-US" altLang="ja-JP" sz="2400">
                <a:ea typeface="ＭＳ Ｐゴシック" panose="020B0600070205080204" pitchFamily="34" charset="-128"/>
              </a:rPr>
              <a:t>s paw, from which he prised out a large splinter (Gilbert, 1970) (p.479).</a:t>
            </a:r>
            <a:endParaRPr lang="en-US" altLang="en-US" sz="240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63B75C2C-152E-AE4B-86E6-E38450B9C67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58370" name="Rectangle 3">
            <a:extLst>
              <a:ext uri="{FF2B5EF4-FFF2-40B4-BE49-F238E27FC236}">
                <a16:creationId xmlns:a16="http://schemas.microsoft.com/office/drawing/2014/main" id="{370A97B5-AFF4-CF46-B4B0-537D94F35D1C}"/>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Singer (1994): How many inferences can you find?</a:t>
            </a:r>
          </a:p>
          <a:p>
            <a:pPr lvl="1" eaLnBrk="1" hangingPunct="1">
              <a:lnSpc>
                <a:spcPct val="90000"/>
              </a:lnSpc>
            </a:pPr>
            <a:endParaRPr lang="en-US" altLang="en-US" sz="2400">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E5D304DA-BEED-8D48-9737-3A7EF8F46F2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60418" name="Rectangle 3">
            <a:extLst>
              <a:ext uri="{FF2B5EF4-FFF2-40B4-BE49-F238E27FC236}">
                <a16:creationId xmlns:a16="http://schemas.microsoft.com/office/drawing/2014/main" id="{837D1469-DECB-F54C-851B-AEBBA2870AEF}"/>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Singer (1994): How many inferences can you find?</a:t>
            </a:r>
          </a:p>
          <a:p>
            <a:pPr lvl="1" eaLnBrk="1" hangingPunct="1">
              <a:lnSpc>
                <a:spcPct val="90000"/>
              </a:lnSpc>
            </a:pPr>
            <a:r>
              <a:rPr lang="en-US" altLang="en-US" sz="2400" i="1">
                <a:ea typeface="ＭＳ Ｐゴシック" panose="020B0600070205080204" pitchFamily="34" charset="-128"/>
              </a:rPr>
              <a:t>Wound</a:t>
            </a:r>
            <a:r>
              <a:rPr lang="en-US" altLang="en-US" sz="2400">
                <a:ea typeface="ＭＳ Ｐゴシック" panose="020B0600070205080204" pitchFamily="34" charset="-128"/>
              </a:rPr>
              <a:t> is an injury and not the past tense of </a:t>
            </a:r>
            <a:r>
              <a:rPr lang="en-US" altLang="en-US" sz="2400" i="1">
                <a:ea typeface="ＭＳ Ｐゴシック" panose="020B0600070205080204" pitchFamily="34" charset="-128"/>
              </a:rPr>
              <a:t>wind</a:t>
            </a:r>
            <a:r>
              <a:rPr lang="en-US" altLang="en-US" sz="2400">
                <a:ea typeface="ＭＳ Ｐゴシック" panose="020B0600070205080204" pitchFamily="34" charset="-128"/>
              </a:rPr>
              <a:t>.</a:t>
            </a:r>
          </a:p>
          <a:p>
            <a:pPr lvl="1" eaLnBrk="1" hangingPunct="1">
              <a:lnSpc>
                <a:spcPct val="90000"/>
              </a:lnSpc>
            </a:pPr>
            <a:r>
              <a:rPr lang="en-US" altLang="en-US" sz="2400">
                <a:ea typeface="ＭＳ Ｐゴシック" panose="020B0600070205080204" pitchFamily="34" charset="-128"/>
              </a:rPr>
              <a:t>Who is </a:t>
            </a:r>
            <a:r>
              <a:rPr lang="en-US" altLang="en-US" sz="2400" i="1">
                <a:ea typeface="ＭＳ Ｐゴシック" panose="020B0600070205080204" pitchFamily="34" charset="-128"/>
              </a:rPr>
              <a:t>he</a:t>
            </a:r>
            <a:r>
              <a:rPr lang="en-US" altLang="en-US" sz="2400">
                <a:ea typeface="ＭＳ Ｐゴシック" panose="020B0600070205080204" pitchFamily="34" charset="-128"/>
              </a:rPr>
              <a:t>?</a:t>
            </a:r>
          </a:p>
          <a:p>
            <a:pPr lvl="1" eaLnBrk="1" hangingPunct="1">
              <a:lnSpc>
                <a:spcPct val="90000"/>
              </a:lnSpc>
            </a:pPr>
            <a:r>
              <a:rPr lang="en-US" altLang="en-US" sz="2400">
                <a:ea typeface="ＭＳ Ｐゴシック" panose="020B0600070205080204" pitchFamily="34" charset="-128"/>
              </a:rPr>
              <a:t>Instrument used to remove the splinter.</a:t>
            </a:r>
          </a:p>
          <a:p>
            <a:pPr lvl="1" eaLnBrk="1" hangingPunct="1">
              <a:lnSpc>
                <a:spcPct val="90000"/>
              </a:lnSpc>
            </a:pPr>
            <a:r>
              <a:rPr lang="en-US" altLang="en-US" sz="2400">
                <a:ea typeface="ＭＳ Ｐゴシック" panose="020B0600070205080204" pitchFamily="34" charset="-128"/>
              </a:rPr>
              <a:t>Causal: Why moaning?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D26D1804-F4FB-8445-8614-C1D9A5BBBF4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62466" name="Rectangle 3">
            <a:extLst>
              <a:ext uri="{FF2B5EF4-FFF2-40B4-BE49-F238E27FC236}">
                <a16:creationId xmlns:a16="http://schemas.microsoft.com/office/drawing/2014/main" id="{21DFF060-C3FF-D441-9306-FE49832A4EBE}"/>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It is usually necessary for the listener/reader to fill in missing text information to make sense of what is being presented.</a:t>
            </a:r>
          </a:p>
          <a:p>
            <a:pPr lvl="1" eaLnBrk="1" hangingPunct="1"/>
            <a:r>
              <a:rPr lang="en-US" altLang="en-US" i="1">
                <a:ea typeface="ＭＳ Ｐゴシック" panose="020B0600070205080204" pitchFamily="34" charset="-128"/>
              </a:rPr>
              <a:t>Diane wanted to lose some weight.</a:t>
            </a:r>
          </a:p>
          <a:p>
            <a:pPr lvl="1" eaLnBrk="1" hangingPunct="1"/>
            <a:r>
              <a:rPr lang="en-US" altLang="en-US" i="1">
                <a:ea typeface="ＭＳ Ｐゴシック" panose="020B0600070205080204" pitchFamily="34" charset="-128"/>
              </a:rPr>
              <a:t>She went to the garage to find her bike.</a:t>
            </a:r>
            <a:endParaRPr lang="en-US" altLang="en-US">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AE2678B1-7B3B-1245-A4C3-C40F2166900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64514" name="Rectangle 3">
            <a:extLst>
              <a:ext uri="{FF2B5EF4-FFF2-40B4-BE49-F238E27FC236}">
                <a16:creationId xmlns:a16="http://schemas.microsoft.com/office/drawing/2014/main" id="{772E76A5-DA35-2D4B-8A79-833911A9317B}"/>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It is usually necessary for the listener/reader to fill in missing text information to make sense of what is being presented.</a:t>
            </a:r>
          </a:p>
          <a:p>
            <a:pPr lvl="1" eaLnBrk="1" hangingPunct="1"/>
            <a:r>
              <a:rPr lang="en-US" altLang="en-US" i="1">
                <a:ea typeface="ＭＳ Ｐゴシック" panose="020B0600070205080204" pitchFamily="34" charset="-128"/>
              </a:rPr>
              <a:t>Diane wanted to lose some weight.</a:t>
            </a:r>
          </a:p>
          <a:p>
            <a:pPr lvl="1" eaLnBrk="1" hangingPunct="1"/>
            <a:r>
              <a:rPr lang="en-US" altLang="en-US" i="1">
                <a:ea typeface="ＭＳ Ｐゴシック" panose="020B0600070205080204" pitchFamily="34" charset="-128"/>
              </a:rPr>
              <a:t>She went to the garage to find her bike.</a:t>
            </a:r>
          </a:p>
          <a:p>
            <a:pPr lvl="1" eaLnBrk="1" hangingPunct="1"/>
            <a:r>
              <a:rPr lang="en-US" altLang="en-US">
                <a:ea typeface="ＭＳ Ｐゴシック" panose="020B0600070205080204" pitchFamily="34" charset="-128"/>
              </a:rPr>
              <a:t>Inference: Riding a bike is a way to lose weight.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7619321B-87A7-D040-A553-87DE937B600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66562" name="Rectangle 3">
            <a:extLst>
              <a:ext uri="{FF2B5EF4-FFF2-40B4-BE49-F238E27FC236}">
                <a16:creationId xmlns:a16="http://schemas.microsoft.com/office/drawing/2014/main" id="{8A3AF2DF-6C97-FD43-85F6-E40EF4833F40}"/>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Inferences could be propositions not explicitly mentioned (e.g., agents or instruments).</a:t>
            </a:r>
          </a:p>
          <a:p>
            <a:pPr eaLnBrk="1" hangingPunct="1"/>
            <a:r>
              <a:rPr lang="en-US" altLang="en-US">
                <a:ea typeface="ＭＳ Ｐゴシック" panose="020B0600070205080204" pitchFamily="34" charset="-128"/>
              </a:rPr>
              <a:t>Inferences could be features of things activated during comprehension.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5F3DCA4E-2E84-3A47-A523-A16CC1C0144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68610" name="Rectangle 3">
            <a:extLst>
              <a:ext uri="{FF2B5EF4-FFF2-40B4-BE49-F238E27FC236}">
                <a16:creationId xmlns:a16="http://schemas.microsoft.com/office/drawing/2014/main" id="{FDE0DB2D-6238-1949-9A50-F03CB2E0BAE4}"/>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As part of the ecological survey approach, let</a:t>
            </a:r>
            <a:r>
              <a:rPr lang="fr-FR" altLang="ja-JP" sz="2800">
                <a:ea typeface="ＭＳ Ｐゴシック" panose="020B0600070205080204" pitchFamily="34" charset="-128"/>
              </a:rPr>
              <a:t>’</a:t>
            </a:r>
            <a:r>
              <a:rPr lang="en-US" altLang="ja-JP" sz="2800">
                <a:ea typeface="ＭＳ Ｐゴシック" panose="020B0600070205080204" pitchFamily="34" charset="-128"/>
              </a:rPr>
              <a:t>s consider dimensions along which inferences can be classified (loosely based on Singer, 1994).</a:t>
            </a:r>
          </a:p>
          <a:p>
            <a:pPr lvl="1" eaLnBrk="1" hangingPunct="1"/>
            <a:r>
              <a:rPr lang="en-US" altLang="en-US" sz="2400">
                <a:ea typeface="ＭＳ Ｐゴシック" panose="020B0600070205080204" pitchFamily="34" charset="-128"/>
              </a:rPr>
              <a:t>Logical vs. pragmatic. </a:t>
            </a:r>
          </a:p>
          <a:p>
            <a:pPr lvl="2" eaLnBrk="1" hangingPunct="1"/>
            <a:r>
              <a:rPr lang="en-US" altLang="en-US" sz="2000">
                <a:ea typeface="ＭＳ Ｐゴシック" panose="020B0600070205080204" pitchFamily="34" charset="-128"/>
              </a:rPr>
              <a:t>Logical inferences are true if you make them.</a:t>
            </a:r>
          </a:p>
          <a:p>
            <a:pPr lvl="3" eaLnBrk="1" hangingPunct="1"/>
            <a:r>
              <a:rPr lang="en-US" altLang="en-US" sz="1800" i="1">
                <a:ea typeface="ＭＳ Ｐゴシック" panose="020B0600070205080204" pitchFamily="34" charset="-128"/>
              </a:rPr>
              <a:t>Phil has three apples. He gave one apple to Mary.</a:t>
            </a:r>
          </a:p>
          <a:p>
            <a:pPr lvl="2" eaLnBrk="1" hangingPunct="1"/>
            <a:r>
              <a:rPr lang="en-US" altLang="en-US" sz="2000">
                <a:ea typeface="ＭＳ Ｐゴシック" panose="020B0600070205080204" pitchFamily="34" charset="-128"/>
              </a:rPr>
              <a:t>Pragmatic inferences are some degree of likely:</a:t>
            </a:r>
          </a:p>
          <a:p>
            <a:pPr lvl="3" eaLnBrk="1" hangingPunct="1"/>
            <a:r>
              <a:rPr lang="en-US" altLang="en-US" sz="1800" i="1">
                <a:ea typeface="ＭＳ Ｐゴシック" panose="020B0600070205080204" pitchFamily="34" charset="-128"/>
              </a:rPr>
              <a:t>Mary dropped the eggs.</a:t>
            </a:r>
            <a:endParaRPr lang="en-US" altLang="en-US" sz="180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80C7E50E-DB34-E042-9395-FE1992A7133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70658" name="Rectangle 3">
            <a:extLst>
              <a:ext uri="{FF2B5EF4-FFF2-40B4-BE49-F238E27FC236}">
                <a16:creationId xmlns:a16="http://schemas.microsoft.com/office/drawing/2014/main" id="{70C7490C-7A17-4143-B32A-AC1648BC9EC2}"/>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Logical vs. pragmatic.</a:t>
            </a:r>
          </a:p>
          <a:p>
            <a:pPr lvl="1" eaLnBrk="1" hangingPunct="1"/>
            <a:r>
              <a:rPr lang="en-US" altLang="en-US" sz="2400">
                <a:ea typeface="ＭＳ Ｐゴシック" panose="020B0600070205080204" pitchFamily="34" charset="-128"/>
              </a:rPr>
              <a:t>Logical could be more likely since they</a:t>
            </a:r>
            <a:r>
              <a:rPr lang="fr-FR" altLang="ja-JP" sz="2400">
                <a:ea typeface="ＭＳ Ｐゴシック" panose="020B0600070205080204" pitchFamily="34" charset="-128"/>
              </a:rPr>
              <a:t>’</a:t>
            </a:r>
            <a:r>
              <a:rPr lang="en-US" altLang="ja-JP" sz="2400">
                <a:ea typeface="ＭＳ Ｐゴシック" panose="020B0600070205080204" pitchFamily="34" charset="-128"/>
              </a:rPr>
              <a:t>re certain to be true. That is not the case.</a:t>
            </a:r>
            <a:endParaRPr lang="en-US" altLang="en-US" sz="2400">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B7E54152-790D-7B45-B80C-B5B42E441D2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72706" name="Rectangle 3">
            <a:extLst>
              <a:ext uri="{FF2B5EF4-FFF2-40B4-BE49-F238E27FC236}">
                <a16:creationId xmlns:a16="http://schemas.microsoft.com/office/drawing/2014/main" id="{10B54FFF-A973-2D46-B0E8-B8F3B3D53029}"/>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Forward vs. backward.</a:t>
            </a:r>
          </a:p>
          <a:p>
            <a:pPr lvl="1" eaLnBrk="1" hangingPunct="1"/>
            <a:r>
              <a:rPr lang="en-US" altLang="en-US" sz="2400">
                <a:ea typeface="ＭＳ Ｐゴシック" panose="020B0600070205080204" pitchFamily="34" charset="-128"/>
              </a:rPr>
              <a:t>Forward are also called elaborative. Made in advance.</a:t>
            </a:r>
          </a:p>
          <a:p>
            <a:pPr lvl="2" eaLnBrk="1" hangingPunct="1"/>
            <a:r>
              <a:rPr lang="en-US" altLang="en-US" sz="2000" i="1">
                <a:ea typeface="ＭＳ Ｐゴシック" panose="020B0600070205080204" pitchFamily="34" charset="-128"/>
              </a:rPr>
              <a:t>Seymour carves the turkey</a:t>
            </a:r>
            <a:r>
              <a:rPr lang="en-US" altLang="en-US" sz="2000">
                <a:ea typeface="ＭＳ Ｐゴシック" panose="020B0600070205080204" pitchFamily="34" charset="-128"/>
              </a:rPr>
              <a:t>. Knife (Kintsch, 1972).</a:t>
            </a:r>
          </a:p>
          <a:p>
            <a:pPr lvl="1" eaLnBrk="1" hangingPunct="1"/>
            <a:r>
              <a:rPr lang="en-US" altLang="en-US" sz="2400">
                <a:ea typeface="ＭＳ Ｐゴシック" panose="020B0600070205080204" pitchFamily="34" charset="-128"/>
              </a:rPr>
              <a:t>Technically, forward inferences are not necessary to maintain comprehension.</a:t>
            </a:r>
          </a:p>
          <a:p>
            <a:pPr lvl="1" eaLnBrk="1" hangingPunct="1"/>
            <a:r>
              <a:rPr lang="en-US" altLang="en-US" sz="2400">
                <a:ea typeface="ＭＳ Ｐゴシック" panose="020B0600070205080204" pitchFamily="34" charset="-128"/>
              </a:rPr>
              <a:t>Backward are also called bridging.</a:t>
            </a:r>
          </a:p>
          <a:p>
            <a:pPr lvl="2" eaLnBrk="1" hangingPunct="1"/>
            <a:r>
              <a:rPr lang="en-US" altLang="en-US" sz="2000">
                <a:ea typeface="ＭＳ Ｐゴシック" panose="020B0600070205080204" pitchFamily="34" charset="-128"/>
              </a:rPr>
              <a:t>Diane passage. Why did she go to the garage and get her bike?</a:t>
            </a:r>
          </a:p>
          <a:p>
            <a:pPr lvl="1" eaLnBrk="1" hangingPunct="1"/>
            <a:r>
              <a:rPr lang="en-US" altLang="en-US" sz="2400">
                <a:ea typeface="ＭＳ Ｐゴシック" panose="020B0600070205080204" pitchFamily="34" charset="-128"/>
              </a:rPr>
              <a:t>Probably needed for comprehension.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7A86A85B-B806-F440-8803-F6CA7A59D79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Plan of Attack</a:t>
            </a:r>
          </a:p>
        </p:txBody>
      </p:sp>
      <p:sp>
        <p:nvSpPr>
          <p:cNvPr id="19458" name="Rectangle 3">
            <a:extLst>
              <a:ext uri="{FF2B5EF4-FFF2-40B4-BE49-F238E27FC236}">
                <a16:creationId xmlns:a16="http://schemas.microsoft.com/office/drawing/2014/main" id="{1B21764C-4BE2-4A4B-9CB0-16E53CA44757}"/>
              </a:ext>
            </a:extLst>
          </p:cNvPr>
          <p:cNvSpPr>
            <a:spLocks noGrp="1" noChangeArrowheads="1"/>
          </p:cNvSpPr>
          <p:nvPr>
            <p:ph idx="1"/>
          </p:nvPr>
        </p:nvSpPr>
        <p:spPr/>
        <p:txBody>
          <a:bodyPr/>
          <a:lstStyle/>
          <a:p>
            <a:pPr eaLnBrk="1" hangingPunct="1">
              <a:lnSpc>
                <a:spcPct val="90000"/>
              </a:lnSpc>
            </a:pPr>
            <a:r>
              <a:rPr lang="en-US" altLang="en-US">
                <a:ea typeface="ＭＳ Ｐゴシック" panose="020B0600070205080204" pitchFamily="34" charset="-128"/>
              </a:rPr>
              <a:t>The last unit was more about the structure of language. This time we</a:t>
            </a:r>
            <a:r>
              <a:rPr lang="fr-FR" altLang="ja-JP">
                <a:ea typeface="ＭＳ Ｐゴシック" panose="020B0600070205080204" pitchFamily="34" charset="-128"/>
              </a:rPr>
              <a:t>’</a:t>
            </a:r>
            <a:r>
              <a:rPr lang="en-US" altLang="ja-JP">
                <a:ea typeface="ＭＳ Ｐゴシック" panose="020B0600070205080204" pitchFamily="34" charset="-128"/>
              </a:rPr>
              <a:t>ll look at meaning. Our goal is to see how cognitive psychology basics can be brought to bear on an applied problem:</a:t>
            </a:r>
          </a:p>
          <a:p>
            <a:pPr lvl="1" eaLnBrk="1" hangingPunct="1">
              <a:lnSpc>
                <a:spcPct val="90000"/>
              </a:lnSpc>
            </a:pPr>
            <a:r>
              <a:rPr lang="en-US" altLang="en-US">
                <a:ea typeface="ＭＳ Ｐゴシック" panose="020B0600070205080204" pitchFamily="34" charset="-128"/>
              </a:rPr>
              <a:t>Levels of representation of meaning (mostly individual sentences).</a:t>
            </a:r>
          </a:p>
          <a:p>
            <a:pPr lvl="1" eaLnBrk="1" hangingPunct="1">
              <a:lnSpc>
                <a:spcPct val="90000"/>
              </a:lnSpc>
            </a:pPr>
            <a:r>
              <a:rPr lang="en-US" altLang="en-US">
                <a:ea typeface="ＭＳ Ｐゴシック" panose="020B0600070205080204" pitchFamily="34" charset="-128"/>
              </a:rPr>
              <a:t>How to combine the meanings of sentences into larger texts.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52014287-B36B-9A47-872E-AD20201F69E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74754" name="Rectangle 3">
            <a:extLst>
              <a:ext uri="{FF2B5EF4-FFF2-40B4-BE49-F238E27FC236}">
                <a16:creationId xmlns:a16="http://schemas.microsoft.com/office/drawing/2014/main" id="{5C407041-48A7-4244-9718-7B6F241D4BAD}"/>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Forward vs. backward.</a:t>
            </a:r>
          </a:p>
          <a:p>
            <a:pPr lvl="1" eaLnBrk="1" hangingPunct="1"/>
            <a:r>
              <a:rPr lang="en-US" altLang="en-US">
                <a:ea typeface="ＭＳ Ｐゴシック" panose="020B0600070205080204" pitchFamily="34" charset="-128"/>
              </a:rPr>
              <a:t>Elaborative way less likely to occur (e.g., Corbett &amp; Dosher, 1978; doi </a:t>
            </a:r>
            <a:r>
              <a:rPr lang="en-US" altLang="en-US">
                <a:ea typeface="ＭＳ Ｐゴシック" panose="020B0600070205080204" pitchFamily="34" charset="-128"/>
                <a:hlinkClick r:id="rId3"/>
              </a:rPr>
              <a:t>10.1016/S0022-5371(78)90292-X</a:t>
            </a:r>
            <a:r>
              <a:rPr lang="en-US" altLang="en-US">
                <a:ea typeface="ＭＳ Ｐゴシック" panose="020B0600070205080204" pitchFamily="34" charset="-128"/>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8B94C302-D03B-4847-98DD-B50EADCDE38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76802" name="Rectangle 3">
            <a:extLst>
              <a:ext uri="{FF2B5EF4-FFF2-40B4-BE49-F238E27FC236}">
                <a16:creationId xmlns:a16="http://schemas.microsoft.com/office/drawing/2014/main" id="{856E375A-3AFB-0549-A031-27619AADE35B}"/>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Forward vs. backward.</a:t>
            </a:r>
          </a:p>
          <a:p>
            <a:pPr lvl="1" eaLnBrk="1" hangingPunct="1">
              <a:lnSpc>
                <a:spcPct val="90000"/>
              </a:lnSpc>
            </a:pPr>
            <a:r>
              <a:rPr lang="en-US" altLang="en-US" i="1">
                <a:ea typeface="ＭＳ Ｐゴシック" panose="020B0600070205080204" pitchFamily="34" charset="-128"/>
              </a:rPr>
              <a:t>The dentist pulled the tooth painlessly. The patient liked the new method.</a:t>
            </a:r>
            <a:r>
              <a:rPr lang="en-US" altLang="en-US">
                <a:ea typeface="ＭＳ Ｐゴシック" panose="020B0600070205080204" pitchFamily="34" charset="-128"/>
              </a:rPr>
              <a:t> (explicit)</a:t>
            </a:r>
          </a:p>
          <a:p>
            <a:pPr lvl="1" eaLnBrk="1" hangingPunct="1">
              <a:lnSpc>
                <a:spcPct val="90000"/>
              </a:lnSpc>
            </a:pPr>
            <a:r>
              <a:rPr lang="en-US" altLang="en-US" i="1">
                <a:ea typeface="ＭＳ Ｐゴシック" panose="020B0600070205080204" pitchFamily="34" charset="-128"/>
              </a:rPr>
              <a:t>The tooth was pulled painlessly. The dentist used a new method.</a:t>
            </a:r>
            <a:r>
              <a:rPr lang="en-US" altLang="en-US">
                <a:ea typeface="ＭＳ Ｐゴシック" panose="020B0600070205080204" pitchFamily="34" charset="-128"/>
              </a:rPr>
              <a:t> (bridging)</a:t>
            </a:r>
          </a:p>
          <a:p>
            <a:pPr lvl="1" eaLnBrk="1" hangingPunct="1">
              <a:lnSpc>
                <a:spcPct val="90000"/>
              </a:lnSpc>
            </a:pPr>
            <a:r>
              <a:rPr lang="en-US" altLang="en-US" i="1">
                <a:ea typeface="ＭＳ Ｐゴシック" panose="020B0600070205080204" pitchFamily="34" charset="-128"/>
              </a:rPr>
              <a:t>The tooth was pulled painlessly. The patient liked the new method.</a:t>
            </a:r>
            <a:r>
              <a:rPr lang="en-US" altLang="en-US">
                <a:ea typeface="ＭＳ Ｐゴシック" panose="020B0600070205080204" pitchFamily="34" charset="-128"/>
              </a:rPr>
              <a:t> (elaborative) (Singer, 1994)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14DCD34A-0D05-8247-A90C-D3E34C86F1C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78850" name="Rectangle 3">
            <a:extLst>
              <a:ext uri="{FF2B5EF4-FFF2-40B4-BE49-F238E27FC236}">
                <a16:creationId xmlns:a16="http://schemas.microsoft.com/office/drawing/2014/main" id="{81595ECF-2866-7B44-9E04-70B74D891EE9}"/>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Forward vs. backward.</a:t>
            </a:r>
          </a:p>
          <a:p>
            <a:pPr lvl="1" eaLnBrk="1" hangingPunct="1">
              <a:lnSpc>
                <a:spcPct val="90000"/>
              </a:lnSpc>
            </a:pPr>
            <a:r>
              <a:rPr lang="en-US" altLang="en-US">
                <a:ea typeface="ＭＳ Ｐゴシック" panose="020B0600070205080204" pitchFamily="34" charset="-128"/>
              </a:rPr>
              <a:t>Explicit and bridging both led to faster verification of:</a:t>
            </a:r>
          </a:p>
          <a:p>
            <a:pPr lvl="2" eaLnBrk="1" hangingPunct="1">
              <a:lnSpc>
                <a:spcPct val="90000"/>
              </a:lnSpc>
            </a:pPr>
            <a:r>
              <a:rPr lang="en-US" altLang="en-US" i="1">
                <a:ea typeface="ＭＳ Ｐゴシック" panose="020B0600070205080204" pitchFamily="34" charset="-128"/>
              </a:rPr>
              <a:t>A dentist pulled the tooth.</a:t>
            </a:r>
            <a:endParaRPr lang="en-US" altLang="en-US">
              <a:ea typeface="ＭＳ Ｐゴシック" panose="020B0600070205080204" pitchFamily="34" charset="-128"/>
            </a:endParaRPr>
          </a:p>
          <a:p>
            <a:pPr lvl="1" eaLnBrk="1" hangingPunct="1">
              <a:lnSpc>
                <a:spcPct val="90000"/>
              </a:lnSpc>
            </a:pPr>
            <a:r>
              <a:rPr lang="en-US" altLang="en-US">
                <a:ea typeface="ＭＳ Ｐゴシック" panose="020B0600070205080204" pitchFamily="34" charset="-128"/>
              </a:rPr>
              <a:t>True for agents, patients, and instruments.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5B48C367-22A7-A046-AB95-571006084EC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80898" name="Rectangle 3">
            <a:extLst>
              <a:ext uri="{FF2B5EF4-FFF2-40B4-BE49-F238E27FC236}">
                <a16:creationId xmlns:a16="http://schemas.microsoft.com/office/drawing/2014/main" id="{CA6C5E6F-F0B5-9043-8D1A-30F8BD069F69}"/>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Inference type:</a:t>
            </a:r>
          </a:p>
          <a:p>
            <a:pPr lvl="1" eaLnBrk="1" hangingPunct="1">
              <a:lnSpc>
                <a:spcPct val="90000"/>
              </a:lnSpc>
            </a:pPr>
            <a:r>
              <a:rPr lang="en-US" altLang="en-US" sz="2400">
                <a:ea typeface="ＭＳ Ｐゴシック" panose="020B0600070205080204" pitchFamily="34" charset="-128"/>
              </a:rPr>
              <a:t>Case-filling. Kintsch (1972) listed six cases from Fillmore</a:t>
            </a:r>
            <a:r>
              <a:rPr lang="fr-FR" altLang="ja-JP" sz="2400">
                <a:ea typeface="ＭＳ Ｐゴシック" panose="020B0600070205080204" pitchFamily="34" charset="-128"/>
              </a:rPr>
              <a:t>’</a:t>
            </a:r>
            <a:r>
              <a:rPr lang="en-US" altLang="ja-JP" sz="2400">
                <a:ea typeface="ＭＳ Ｐゴシック" panose="020B0600070205080204" pitchFamily="34" charset="-128"/>
              </a:rPr>
              <a:t>s (1968) case grammar:</a:t>
            </a:r>
          </a:p>
          <a:p>
            <a:pPr lvl="2" eaLnBrk="1" hangingPunct="1">
              <a:lnSpc>
                <a:spcPct val="90000"/>
              </a:lnSpc>
            </a:pPr>
            <a:r>
              <a:rPr lang="en-US" altLang="en-US" sz="2000">
                <a:ea typeface="ＭＳ Ｐゴシック" panose="020B0600070205080204" pitchFamily="34" charset="-128"/>
              </a:rPr>
              <a:t>Agent (A): the animate instigator of a verb action.</a:t>
            </a:r>
          </a:p>
          <a:p>
            <a:pPr lvl="2" eaLnBrk="1" hangingPunct="1">
              <a:lnSpc>
                <a:spcPct val="90000"/>
              </a:lnSpc>
            </a:pPr>
            <a:r>
              <a:rPr lang="en-US" altLang="en-US" sz="2000">
                <a:ea typeface="ＭＳ Ｐゴシック" panose="020B0600070205080204" pitchFamily="34" charset="-128"/>
              </a:rPr>
              <a:t>Instrument (I): an object causally involved in the verb.</a:t>
            </a:r>
          </a:p>
          <a:p>
            <a:pPr lvl="2" eaLnBrk="1" hangingPunct="1">
              <a:lnSpc>
                <a:spcPct val="90000"/>
              </a:lnSpc>
            </a:pPr>
            <a:r>
              <a:rPr lang="en-US" altLang="en-US" sz="2000">
                <a:ea typeface="ＭＳ Ｐゴシック" panose="020B0600070205080204" pitchFamily="34" charset="-128"/>
              </a:rPr>
              <a:t>Experiencer (E): animate being affected by the verb.</a:t>
            </a:r>
          </a:p>
          <a:p>
            <a:pPr lvl="2" eaLnBrk="1" hangingPunct="1">
              <a:lnSpc>
                <a:spcPct val="90000"/>
              </a:lnSpc>
            </a:pPr>
            <a:r>
              <a:rPr lang="en-US" altLang="en-US" sz="2000">
                <a:ea typeface="ＭＳ Ｐゴシック" panose="020B0600070205080204" pitchFamily="34" charset="-128"/>
              </a:rPr>
              <a:t>Result (R): object resulting from the verb.</a:t>
            </a:r>
          </a:p>
          <a:p>
            <a:pPr lvl="2" eaLnBrk="1" hangingPunct="1">
              <a:lnSpc>
                <a:spcPct val="90000"/>
              </a:lnSpc>
            </a:pPr>
            <a:r>
              <a:rPr lang="en-US" altLang="en-US" sz="2000">
                <a:ea typeface="ＭＳ Ｐゴシック" panose="020B0600070205080204" pitchFamily="34" charset="-128"/>
              </a:rPr>
              <a:t>Locative (L): object identifying location or orientation of the verb.</a:t>
            </a:r>
          </a:p>
          <a:p>
            <a:pPr lvl="2" eaLnBrk="1" hangingPunct="1">
              <a:lnSpc>
                <a:spcPct val="90000"/>
              </a:lnSpc>
            </a:pPr>
            <a:r>
              <a:rPr lang="en-US" altLang="en-US" sz="2000">
                <a:ea typeface="ＭＳ Ｐゴシック" panose="020B0600070205080204" pitchFamily="34" charset="-128"/>
              </a:rPr>
              <a:t>Object (O): noun whose role is identified by the meaning of the verb.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6EA77288-13D4-BB4B-9CB3-26CA3A21295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82946" name="Rectangle 3">
            <a:extLst>
              <a:ext uri="{FF2B5EF4-FFF2-40B4-BE49-F238E27FC236}">
                <a16:creationId xmlns:a16="http://schemas.microsoft.com/office/drawing/2014/main" id="{17779E23-EC47-DB45-9059-02A3831011B7}"/>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Inference type:</a:t>
            </a:r>
          </a:p>
          <a:p>
            <a:pPr lvl="1" eaLnBrk="1" hangingPunct="1">
              <a:lnSpc>
                <a:spcPct val="90000"/>
              </a:lnSpc>
            </a:pPr>
            <a:r>
              <a:rPr lang="en-US" altLang="en-US" sz="2400">
                <a:ea typeface="ＭＳ Ｐゴシック" panose="020B0600070205080204" pitchFamily="34" charset="-128"/>
              </a:rPr>
              <a:t>Case-filling. Examples of cases:</a:t>
            </a:r>
          </a:p>
          <a:p>
            <a:pPr lvl="2" eaLnBrk="1" hangingPunct="1">
              <a:lnSpc>
                <a:spcPct val="90000"/>
              </a:lnSpc>
            </a:pPr>
            <a:r>
              <a:rPr lang="en-US" altLang="en-US" sz="2000" i="1">
                <a:ea typeface="ＭＳ Ｐゴシック" panose="020B0600070205080204" pitchFamily="34" charset="-128"/>
              </a:rPr>
              <a:t>The entrance (O) was blocked by the chair (I).</a:t>
            </a:r>
          </a:p>
          <a:p>
            <a:pPr lvl="2" eaLnBrk="1" hangingPunct="1">
              <a:lnSpc>
                <a:spcPct val="90000"/>
              </a:lnSpc>
            </a:pPr>
            <a:r>
              <a:rPr lang="en-US" altLang="en-US" sz="2000" i="1">
                <a:ea typeface="ＭＳ Ｐゴシック" panose="020B0600070205080204" pitchFamily="34" charset="-128"/>
              </a:rPr>
              <a:t>The house (R) in the mountains (L) was built by John (A).</a:t>
            </a:r>
          </a:p>
          <a:p>
            <a:pPr lvl="2" eaLnBrk="1" hangingPunct="1">
              <a:lnSpc>
                <a:spcPct val="90000"/>
              </a:lnSpc>
            </a:pPr>
            <a:r>
              <a:rPr lang="en-US" altLang="en-US" sz="2000" i="1">
                <a:ea typeface="ＭＳ Ｐゴシック" panose="020B0600070205080204" pitchFamily="34" charset="-128"/>
              </a:rPr>
              <a:t>John (A) gave Jane (E) a book (O).</a:t>
            </a:r>
          </a:p>
          <a:p>
            <a:pPr lvl="2" eaLnBrk="1" hangingPunct="1">
              <a:lnSpc>
                <a:spcPct val="90000"/>
              </a:lnSpc>
            </a:pPr>
            <a:r>
              <a:rPr lang="en-US" altLang="en-US" sz="2000" i="1">
                <a:ea typeface="ＭＳ Ｐゴシック" panose="020B0600070205080204" pitchFamily="34" charset="-128"/>
              </a:rPr>
              <a:t>John (E) received a book (O) from Jane (A).</a:t>
            </a:r>
          </a:p>
          <a:p>
            <a:pPr lvl="1" eaLnBrk="1" hangingPunct="1">
              <a:lnSpc>
                <a:spcPct val="90000"/>
              </a:lnSpc>
            </a:pPr>
            <a:r>
              <a:rPr lang="en-US" altLang="en-US" sz="2400">
                <a:ea typeface="ＭＳ Ｐゴシック" panose="020B0600070205080204" pitchFamily="34" charset="-128"/>
              </a:rPr>
              <a:t>Many of Kintsch</a:t>
            </a:r>
            <a:r>
              <a:rPr lang="fr-FR" altLang="ja-JP" sz="2400">
                <a:ea typeface="ＭＳ Ｐゴシック" panose="020B0600070205080204" pitchFamily="34" charset="-128"/>
              </a:rPr>
              <a:t>’</a:t>
            </a:r>
            <a:r>
              <a:rPr lang="en-US" altLang="ja-JP" sz="2400">
                <a:ea typeface="ＭＳ Ｐゴシック" panose="020B0600070205080204" pitchFamily="34" charset="-128"/>
              </a:rPr>
              <a:t>s (1972) inferences drawn by his participants were case filling.</a:t>
            </a:r>
            <a:endParaRPr lang="en-US" altLang="en-US" sz="2400">
              <a:ea typeface="ＭＳ Ｐゴシック"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A72B5966-4718-E648-8269-F138C3B9542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84994" name="Rectangle 3">
            <a:extLst>
              <a:ext uri="{FF2B5EF4-FFF2-40B4-BE49-F238E27FC236}">
                <a16:creationId xmlns:a16="http://schemas.microsoft.com/office/drawing/2014/main" id="{103648E8-D12A-E84A-966A-7EF85BFB9BD4}"/>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Inference type:</a:t>
            </a:r>
          </a:p>
          <a:p>
            <a:pPr lvl="1" eaLnBrk="1" hangingPunct="1"/>
            <a:r>
              <a:rPr lang="en-US" altLang="en-US">
                <a:ea typeface="ＭＳ Ｐゴシック" panose="020B0600070205080204" pitchFamily="34" charset="-128"/>
              </a:rPr>
              <a:t>Event structure: Fill in causes, effects, etc.</a:t>
            </a:r>
          </a:p>
          <a:p>
            <a:pPr lvl="2" eaLnBrk="1" hangingPunct="1"/>
            <a:r>
              <a:rPr lang="en-US" altLang="en-US" i="1">
                <a:ea typeface="ＭＳ Ｐゴシック" panose="020B0600070205080204" pitchFamily="34" charset="-128"/>
              </a:rPr>
              <a:t>The actress fell from the 14th floor balcony.</a:t>
            </a:r>
          </a:p>
          <a:p>
            <a:pPr lvl="1" eaLnBrk="1" hangingPunct="1"/>
            <a:endParaRPr lang="en-US" altLang="en-US">
              <a:ea typeface="ＭＳ Ｐゴシック" panose="020B060007020508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A5FCB9D4-C62C-884E-8A80-1FB95F313B4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87042" name="Rectangle 3">
            <a:extLst>
              <a:ext uri="{FF2B5EF4-FFF2-40B4-BE49-F238E27FC236}">
                <a16:creationId xmlns:a16="http://schemas.microsoft.com/office/drawing/2014/main" id="{CFDB7D7A-1666-5543-BD97-5DC8C885AF3E}"/>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Inference type:</a:t>
            </a:r>
          </a:p>
          <a:p>
            <a:pPr lvl="1" eaLnBrk="1" hangingPunct="1"/>
            <a:r>
              <a:rPr lang="en-US" altLang="en-US">
                <a:ea typeface="ＭＳ Ｐゴシック" panose="020B0600070205080204" pitchFamily="34" charset="-128"/>
              </a:rPr>
              <a:t>Lots of research on causal inferences (e.g., Myers, Shinjo, &amp; Duffy, 1987):</a:t>
            </a:r>
          </a:p>
          <a:p>
            <a:pPr lvl="2" eaLnBrk="1" hangingPunct="1"/>
            <a:r>
              <a:rPr lang="en-US" altLang="en-US" i="1">
                <a:ea typeface="ＭＳ Ｐゴシック" panose="020B0600070205080204" pitchFamily="34" charset="-128"/>
              </a:rPr>
              <a:t>Tony</a:t>
            </a:r>
            <a:r>
              <a:rPr lang="fr-FR" altLang="ja-JP" i="1">
                <a:ea typeface="ＭＳ Ｐゴシック" panose="020B0600070205080204" pitchFamily="34" charset="-128"/>
              </a:rPr>
              <a:t>’</a:t>
            </a:r>
            <a:r>
              <a:rPr lang="en-US" altLang="ja-JP" i="1">
                <a:ea typeface="ＭＳ Ｐゴシック" panose="020B0600070205080204" pitchFamily="34" charset="-128"/>
              </a:rPr>
              <a:t>s friend suddenly pushed him into a pond.</a:t>
            </a:r>
          </a:p>
          <a:p>
            <a:pPr lvl="2" eaLnBrk="1" hangingPunct="1"/>
            <a:r>
              <a:rPr lang="en-US" altLang="en-US" i="1">
                <a:ea typeface="ＭＳ Ｐゴシック" panose="020B0600070205080204" pitchFamily="34" charset="-128"/>
              </a:rPr>
              <a:t>Tony met his friend near a pond in the park.</a:t>
            </a:r>
          </a:p>
          <a:p>
            <a:pPr lvl="2" eaLnBrk="1" hangingPunct="1"/>
            <a:r>
              <a:rPr lang="en-US" altLang="en-US" i="1">
                <a:ea typeface="ＭＳ Ｐゴシック" panose="020B0600070205080204" pitchFamily="34" charset="-128"/>
              </a:rPr>
              <a:t>Tony sat under a tree reading a good book.</a:t>
            </a:r>
          </a:p>
          <a:p>
            <a:pPr lvl="2" eaLnBrk="1" hangingPunct="1"/>
            <a:r>
              <a:rPr lang="en-US" altLang="en-US" i="1">
                <a:ea typeface="ＭＳ Ｐゴシック" panose="020B0600070205080204" pitchFamily="34" charset="-128"/>
              </a:rPr>
              <a:t>He walked home, soaking wet, to change his clothes.</a:t>
            </a:r>
            <a:endParaRPr lang="en-US" altLang="en-US">
              <a:ea typeface="ＭＳ Ｐゴシック" panose="020B0600070205080204"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234458CF-1BC7-A541-8720-D647AB36F1E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89090" name="Rectangle 3">
            <a:extLst>
              <a:ext uri="{FF2B5EF4-FFF2-40B4-BE49-F238E27FC236}">
                <a16:creationId xmlns:a16="http://schemas.microsoft.com/office/drawing/2014/main" id="{5FDB8A82-3070-9545-A2A8-116BEF5B4468}"/>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Inference type:</a:t>
            </a:r>
          </a:p>
          <a:p>
            <a:pPr lvl="1" eaLnBrk="1" hangingPunct="1"/>
            <a:r>
              <a:rPr lang="en-US" altLang="en-US">
                <a:ea typeface="ＭＳ Ｐゴシック" panose="020B0600070205080204" pitchFamily="34" charset="-128"/>
              </a:rPr>
              <a:t>Myers, Shinjo, &amp; Duffy (1987): The difficulty of forming the bridging inference affected reading time. Difficulty was a function of causal relatedness.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22B26C33-6E61-D749-8D81-A1931025095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91138" name="Rectangle 3">
            <a:extLst>
              <a:ext uri="{FF2B5EF4-FFF2-40B4-BE49-F238E27FC236}">
                <a16:creationId xmlns:a16="http://schemas.microsoft.com/office/drawing/2014/main" id="{89D8DF73-F03C-504E-BB56-FDDF957CD540}"/>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Inference type:</a:t>
            </a:r>
          </a:p>
          <a:p>
            <a:pPr lvl="1" eaLnBrk="1" hangingPunct="1">
              <a:lnSpc>
                <a:spcPct val="90000"/>
              </a:lnSpc>
            </a:pPr>
            <a:r>
              <a:rPr lang="en-US" altLang="en-US">
                <a:ea typeface="ＭＳ Ｐゴシック" panose="020B0600070205080204" pitchFamily="34" charset="-128"/>
              </a:rPr>
              <a:t>Parts: </a:t>
            </a:r>
            <a:r>
              <a:rPr lang="en-US" altLang="en-US" i="1">
                <a:ea typeface="ＭＳ Ｐゴシック" panose="020B0600070205080204" pitchFamily="34" charset="-128"/>
              </a:rPr>
              <a:t>Carol entered the room. The X was dirty</a:t>
            </a:r>
            <a:r>
              <a:rPr lang="en-US" altLang="en-US">
                <a:ea typeface="ＭＳ Ｐゴシック" panose="020B0600070205080204" pitchFamily="34" charset="-128"/>
              </a:rPr>
              <a:t>. You could infer that the room has an X.</a:t>
            </a:r>
          </a:p>
          <a:p>
            <a:pPr lvl="1" eaLnBrk="1" hangingPunct="1">
              <a:lnSpc>
                <a:spcPct val="90000"/>
              </a:lnSpc>
            </a:pPr>
            <a:r>
              <a:rPr lang="en-US" altLang="en-US">
                <a:ea typeface="ＭＳ Ｐゴシック" panose="020B0600070205080204" pitchFamily="34" charset="-128"/>
              </a:rPr>
              <a:t>Script/schema:</a:t>
            </a:r>
          </a:p>
          <a:p>
            <a:pPr lvl="2" eaLnBrk="1" hangingPunct="1">
              <a:lnSpc>
                <a:spcPct val="90000"/>
              </a:lnSpc>
            </a:pPr>
            <a:r>
              <a:rPr lang="en-US" altLang="en-US">
                <a:ea typeface="ＭＳ Ｐゴシック" panose="020B0600070205080204" pitchFamily="34" charset="-128"/>
              </a:rPr>
              <a:t>Scripts are knowledge of a particular action sequence (e.g., going to a restaurant).</a:t>
            </a:r>
          </a:p>
          <a:p>
            <a:pPr lvl="2" eaLnBrk="1" hangingPunct="1">
              <a:lnSpc>
                <a:spcPct val="90000"/>
              </a:lnSpc>
            </a:pPr>
            <a:r>
              <a:rPr lang="en-US" altLang="en-US">
                <a:ea typeface="ＭＳ Ｐゴシック" panose="020B0600070205080204" pitchFamily="34" charset="-128"/>
              </a:rPr>
              <a:t>Schemas are compiled knowledge structures (e.g., you are building a cognitive psychology schema).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24914604-B312-9149-8BCC-52310C5173F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93186" name="Rectangle 3">
            <a:extLst>
              <a:ext uri="{FF2B5EF4-FFF2-40B4-BE49-F238E27FC236}">
                <a16:creationId xmlns:a16="http://schemas.microsoft.com/office/drawing/2014/main" id="{09EDFC65-96E2-E344-891E-11A1AC231B05}"/>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Inference type:</a:t>
            </a:r>
          </a:p>
          <a:p>
            <a:pPr lvl="1" eaLnBrk="1" hangingPunct="1">
              <a:lnSpc>
                <a:spcPct val="90000"/>
              </a:lnSpc>
            </a:pPr>
            <a:r>
              <a:rPr lang="en-US" altLang="en-US">
                <a:ea typeface="ＭＳ Ｐゴシック" panose="020B0600070205080204" pitchFamily="34" charset="-128"/>
              </a:rPr>
              <a:t>Spatial/temporal: If you think back to Mani and Johnson-Laird (1982), spatial models constructed from text could allow inferences from the model.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93F6429A-B4FE-DA47-9F10-88C60CB4B62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Levels of Meaning</a:t>
            </a:r>
          </a:p>
        </p:txBody>
      </p:sp>
      <p:sp>
        <p:nvSpPr>
          <p:cNvPr id="21506" name="Rectangle 3">
            <a:extLst>
              <a:ext uri="{FF2B5EF4-FFF2-40B4-BE49-F238E27FC236}">
                <a16:creationId xmlns:a16="http://schemas.microsoft.com/office/drawing/2014/main" id="{390A11B7-1C37-5A4F-8E7D-E59372AA50F3}"/>
              </a:ext>
            </a:extLst>
          </p:cNvPr>
          <p:cNvSpPr>
            <a:spLocks noGrp="1" noChangeArrowheads="1"/>
          </p:cNvSpPr>
          <p:nvPr>
            <p:ph idx="1"/>
          </p:nvPr>
        </p:nvSpPr>
        <p:spPr/>
        <p:txBody>
          <a:bodyPr/>
          <a:lstStyle/>
          <a:p>
            <a:pPr eaLnBrk="1" hangingPunct="1"/>
            <a:r>
              <a:rPr lang="en-US" altLang="en-US" sz="2800">
                <a:ea typeface="ＭＳ Ｐゴシック" panose="020B0600070205080204" pitchFamily="34" charset="-128"/>
              </a:rPr>
              <a:t>Literal: What the sentence actually says (as close as possible to the exact words).</a:t>
            </a:r>
          </a:p>
          <a:p>
            <a:pPr eaLnBrk="1" hangingPunct="1"/>
            <a:r>
              <a:rPr lang="en-US" altLang="en-US" sz="2800">
                <a:ea typeface="ＭＳ Ｐゴシック" panose="020B0600070205080204" pitchFamily="34" charset="-128"/>
              </a:rPr>
              <a:t>Inference: Beyond literal to fill in missing parts that aid comprehension.</a:t>
            </a:r>
          </a:p>
          <a:p>
            <a:pPr eaLnBrk="1" hangingPunct="1"/>
            <a:r>
              <a:rPr lang="en-US" altLang="en-US" sz="2800">
                <a:ea typeface="ＭＳ Ｐゴシック" panose="020B0600070205080204" pitchFamily="34" charset="-128"/>
              </a:rPr>
              <a:t>Figurative: The intended meaning is different from the words used.</a:t>
            </a:r>
          </a:p>
          <a:p>
            <a:pPr eaLnBrk="1" hangingPunct="1"/>
            <a:r>
              <a:rPr lang="en-US" altLang="en-US" sz="2800">
                <a:ea typeface="ＭＳ Ｐゴシック" panose="020B0600070205080204" pitchFamily="34" charset="-128"/>
              </a:rPr>
              <a:t>Pragmatic: The words don</a:t>
            </a:r>
            <a:r>
              <a:rPr lang="fr-FR" altLang="ja-JP" sz="2800">
                <a:ea typeface="ＭＳ Ｐゴシック" panose="020B0600070205080204" pitchFamily="34" charset="-128"/>
              </a:rPr>
              <a:t>’</a:t>
            </a:r>
            <a:r>
              <a:rPr lang="en-US" altLang="ja-JP" sz="2800">
                <a:ea typeface="ＭＳ Ｐゴシック" panose="020B0600070205080204" pitchFamily="34" charset="-128"/>
              </a:rPr>
              <a:t>t convey the meaning.</a:t>
            </a:r>
            <a:endParaRPr lang="en-US" altLang="en-US" sz="2800">
              <a:ea typeface="ＭＳ Ｐゴシック" panose="020B0600070205080204"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CFCD7226-3A8D-ED4C-B7C7-0B31224D0BD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Inferences</a:t>
            </a:r>
          </a:p>
        </p:txBody>
      </p:sp>
      <p:sp>
        <p:nvSpPr>
          <p:cNvPr id="95234" name="Rectangle 3">
            <a:extLst>
              <a:ext uri="{FF2B5EF4-FFF2-40B4-BE49-F238E27FC236}">
                <a16:creationId xmlns:a16="http://schemas.microsoft.com/office/drawing/2014/main" id="{C5D2FAA1-5B1C-AD4C-8552-BB06135EB0A8}"/>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Implicational probability: How strongly the inference is implied by the text.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6EE3EEC9-E828-354B-870A-A4006AFDF5A0}"/>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97282" name="Rectangle 3">
            <a:extLst>
              <a:ext uri="{FF2B5EF4-FFF2-40B4-BE49-F238E27FC236}">
                <a16:creationId xmlns:a16="http://schemas.microsoft.com/office/drawing/2014/main" id="{E7107500-85D1-694E-83F6-38129E2F1B62}"/>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Change levels…</a:t>
            </a:r>
            <a:endParaRPr lang="en-US" altLang="en-US" sz="2400">
              <a:ea typeface="ＭＳ Ｐゴシック"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0AA73EC1-5547-E24C-916C-AC6378B572F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99330" name="Rectangle 3">
            <a:extLst>
              <a:ext uri="{FF2B5EF4-FFF2-40B4-BE49-F238E27FC236}">
                <a16:creationId xmlns:a16="http://schemas.microsoft.com/office/drawing/2014/main" id="{0B90FC75-425B-3B4B-9EC3-46DB847A8140}"/>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The basic issue is that this kind of language has words that differ from the intended meaning. We will consider a variety of types.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3F671B79-881C-FF4E-AFF2-6AEA58EC6A4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01378" name="Rectangle 3">
            <a:extLst>
              <a:ext uri="{FF2B5EF4-FFF2-40B4-BE49-F238E27FC236}">
                <a16:creationId xmlns:a16="http://schemas.microsoft.com/office/drawing/2014/main" id="{CFA19F41-FBFC-3B42-86A5-C8E77FA156D3}"/>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Metaphor:</a:t>
            </a:r>
          </a:p>
          <a:p>
            <a:pPr lvl="1" eaLnBrk="1" hangingPunct="1">
              <a:lnSpc>
                <a:spcPct val="90000"/>
              </a:lnSpc>
            </a:pPr>
            <a:r>
              <a:rPr lang="ja-JP" altLang="en-US">
                <a:ea typeface="ＭＳ Ｐゴシック" panose="020B0600070205080204" pitchFamily="34" charset="-128"/>
              </a:rPr>
              <a:t>“</a:t>
            </a:r>
            <a:r>
              <a:rPr lang="en-US" altLang="ja-JP">
                <a:ea typeface="ＭＳ Ｐゴシック" panose="020B0600070205080204" pitchFamily="34" charset="-128"/>
              </a:rPr>
              <a:t>a figure of speech in which a word or a phrase literally denoting one kind of object or idea is used in place of another to suggest a likeness or analogy between them</a:t>
            </a:r>
            <a:r>
              <a:rPr lang="ja-JP" altLang="en-US">
                <a:ea typeface="ＭＳ Ｐゴシック" panose="020B0600070205080204" pitchFamily="34" charset="-128"/>
              </a:rPr>
              <a:t>”</a:t>
            </a:r>
            <a:r>
              <a:rPr lang="en-US" altLang="ja-JP">
                <a:ea typeface="ＭＳ Ｐゴシック" panose="020B0600070205080204" pitchFamily="34" charset="-128"/>
              </a:rPr>
              <a:t> (Kruglanski, Crenshaw, Post, &amp; Victoroff, 2007; Direct link to the </a:t>
            </a:r>
            <a:r>
              <a:rPr lang="en-US" altLang="ja-JP">
                <a:ea typeface="ＭＳ Ｐゴシック" panose="020B0600070205080204" pitchFamily="34" charset="-128"/>
                <a:hlinkClick r:id="rId3"/>
              </a:rPr>
              <a:t>pdf</a:t>
            </a:r>
            <a:r>
              <a:rPr lang="en-US" altLang="ja-JP">
                <a:ea typeface="ＭＳ Ｐゴシック" panose="020B0600070205080204" pitchFamily="34" charset="-128"/>
              </a:rPr>
              <a:t>).</a:t>
            </a:r>
            <a:endParaRPr lang="en-US" altLang="en-US">
              <a:ea typeface="ＭＳ Ｐゴシック"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2F4827C4-083D-024B-9A4D-5224D9DD831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03426" name="Rectangle 3">
            <a:extLst>
              <a:ext uri="{FF2B5EF4-FFF2-40B4-BE49-F238E27FC236}">
                <a16:creationId xmlns:a16="http://schemas.microsoft.com/office/drawing/2014/main" id="{C273A021-FBAA-D148-B80E-2067932BF1AD}"/>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Metaphor:</a:t>
            </a:r>
          </a:p>
          <a:p>
            <a:pPr lvl="1" eaLnBrk="1" hangingPunct="1">
              <a:lnSpc>
                <a:spcPct val="90000"/>
              </a:lnSpc>
            </a:pPr>
            <a:r>
              <a:rPr lang="en-US" altLang="en-US">
                <a:ea typeface="ＭＳ Ｐゴシック" panose="020B0600070205080204" pitchFamily="34" charset="-128"/>
              </a:rPr>
              <a:t>How much? Is it poetic and </a:t>
            </a:r>
            <a:r>
              <a:rPr lang="ja-JP" altLang="en-US">
                <a:ea typeface="ＭＳ Ｐゴシック" panose="020B0600070205080204" pitchFamily="34" charset="-128"/>
              </a:rPr>
              <a:t>“</a:t>
            </a:r>
            <a:r>
              <a:rPr lang="en-US" altLang="ja-JP">
                <a:ea typeface="ＭＳ Ｐゴシック" panose="020B0600070205080204" pitchFamily="34" charset="-128"/>
              </a:rPr>
              <a:t>fancy</a:t>
            </a:r>
            <a:r>
              <a:rPr lang="ja-JP" altLang="en-US">
                <a:ea typeface="ＭＳ Ｐゴシック" panose="020B0600070205080204" pitchFamily="34" charset="-128"/>
              </a:rPr>
              <a:t>”</a:t>
            </a:r>
            <a:r>
              <a:rPr lang="en-US" altLang="ja-JP">
                <a:ea typeface="ＭＳ Ｐゴシック" panose="020B0600070205080204" pitchFamily="34" charset="-128"/>
              </a:rPr>
              <a:t> or is it common?</a:t>
            </a:r>
          </a:p>
          <a:p>
            <a:pPr lvl="1" eaLnBrk="1" hangingPunct="1">
              <a:lnSpc>
                <a:spcPct val="90000"/>
              </a:lnSpc>
            </a:pPr>
            <a:r>
              <a:rPr lang="en-US" altLang="en-US">
                <a:ea typeface="ＭＳ Ｐゴシック" panose="020B0600070205080204" pitchFamily="34" charset="-128"/>
              </a:rPr>
              <a:t>Gibbs (1994): Ubiquitous.</a:t>
            </a:r>
          </a:p>
          <a:p>
            <a:pPr lvl="2" eaLnBrk="1" hangingPunct="1">
              <a:lnSpc>
                <a:spcPct val="90000"/>
              </a:lnSpc>
            </a:pPr>
            <a:r>
              <a:rPr lang="en-US" altLang="en-US">
                <a:ea typeface="ＭＳ Ｐゴシック" panose="020B0600070205080204" pitchFamily="34" charset="-128"/>
              </a:rPr>
              <a:t>A lot of what appears to be literal is actually figurative (pp. 414-415):</a:t>
            </a:r>
          </a:p>
          <a:p>
            <a:pPr lvl="3" eaLnBrk="1" hangingPunct="1">
              <a:lnSpc>
                <a:spcPct val="90000"/>
              </a:lnSpc>
            </a:pPr>
            <a:r>
              <a:rPr lang="en-US" altLang="en-US" i="1">
                <a:ea typeface="ＭＳ Ｐゴシック" panose="020B0600070205080204" pitchFamily="34" charset="-128"/>
              </a:rPr>
              <a:t>Your claims are indefensible.</a:t>
            </a:r>
          </a:p>
          <a:p>
            <a:pPr lvl="3" eaLnBrk="1" hangingPunct="1">
              <a:lnSpc>
                <a:spcPct val="90000"/>
              </a:lnSpc>
            </a:pPr>
            <a:r>
              <a:rPr lang="en-US" altLang="en-US" i="1">
                <a:ea typeface="ＭＳ Ｐゴシック" panose="020B0600070205080204" pitchFamily="34" charset="-128"/>
              </a:rPr>
              <a:t>I</a:t>
            </a:r>
            <a:r>
              <a:rPr lang="fr-FR" altLang="ja-JP" i="1">
                <a:ea typeface="ＭＳ Ｐゴシック" panose="020B0600070205080204" pitchFamily="34" charset="-128"/>
              </a:rPr>
              <a:t>’</a:t>
            </a:r>
            <a:r>
              <a:rPr lang="en-US" altLang="ja-JP" i="1">
                <a:ea typeface="ＭＳ Ｐゴシック" panose="020B0600070205080204" pitchFamily="34" charset="-128"/>
              </a:rPr>
              <a:t>ve never won an argument with him.</a:t>
            </a:r>
          </a:p>
          <a:p>
            <a:pPr lvl="3" eaLnBrk="1" hangingPunct="1">
              <a:lnSpc>
                <a:spcPct val="90000"/>
              </a:lnSpc>
            </a:pPr>
            <a:r>
              <a:rPr lang="en-US" altLang="en-US" i="1">
                <a:ea typeface="ＭＳ Ｐゴシック" panose="020B0600070205080204" pitchFamily="34" charset="-128"/>
              </a:rPr>
              <a:t>You</a:t>
            </a:r>
            <a:r>
              <a:rPr lang="fr-FR" altLang="ja-JP" i="1">
                <a:ea typeface="ＭＳ Ｐゴシック" panose="020B0600070205080204" pitchFamily="34" charset="-128"/>
              </a:rPr>
              <a:t>’</a:t>
            </a:r>
            <a:r>
              <a:rPr lang="en-US" altLang="ja-JP" i="1">
                <a:ea typeface="ＭＳ Ｐゴシック" panose="020B0600070205080204" pitchFamily="34" charset="-128"/>
              </a:rPr>
              <a:t>re wasting time.</a:t>
            </a:r>
          </a:p>
          <a:p>
            <a:pPr lvl="3" eaLnBrk="1" hangingPunct="1">
              <a:lnSpc>
                <a:spcPct val="90000"/>
              </a:lnSpc>
            </a:pPr>
            <a:r>
              <a:rPr lang="en-US" altLang="en-US" i="1">
                <a:ea typeface="ＭＳ Ｐゴシック" panose="020B0600070205080204" pitchFamily="34" charset="-128"/>
              </a:rPr>
              <a:t>This gadget will save you hours.</a:t>
            </a:r>
            <a:endParaRPr lang="en-US" altLang="en-US">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C572EBA1-E00D-2B4F-9F8A-22C14760A99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05474" name="Rectangle 3">
            <a:extLst>
              <a:ext uri="{FF2B5EF4-FFF2-40B4-BE49-F238E27FC236}">
                <a16:creationId xmlns:a16="http://schemas.microsoft.com/office/drawing/2014/main" id="{DD7C2B46-7957-6B45-B5C9-E3423E31936A}"/>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Metaphor:</a:t>
            </a:r>
          </a:p>
          <a:p>
            <a:pPr lvl="1" eaLnBrk="1" hangingPunct="1">
              <a:lnSpc>
                <a:spcPct val="90000"/>
              </a:lnSpc>
            </a:pPr>
            <a:r>
              <a:rPr lang="en-US" altLang="en-US">
                <a:ea typeface="ＭＳ Ｐゴシック" panose="020B0600070205080204" pitchFamily="34" charset="-128"/>
              </a:rPr>
              <a:t>Gibbs (1994): Ubiquitous.</a:t>
            </a:r>
          </a:p>
          <a:p>
            <a:pPr lvl="2" eaLnBrk="1" hangingPunct="1">
              <a:lnSpc>
                <a:spcPct val="90000"/>
              </a:lnSpc>
            </a:pPr>
            <a:r>
              <a:rPr lang="en-US" altLang="en-US">
                <a:ea typeface="ＭＳ Ｐゴシック" panose="020B0600070205080204" pitchFamily="34" charset="-128"/>
              </a:rPr>
              <a:t>A lot of what appears to be literal is actually figurative.</a:t>
            </a:r>
          </a:p>
          <a:p>
            <a:pPr lvl="3" eaLnBrk="1" hangingPunct="1">
              <a:lnSpc>
                <a:spcPct val="90000"/>
              </a:lnSpc>
            </a:pPr>
            <a:r>
              <a:rPr lang="en-US" altLang="en-US">
                <a:ea typeface="ＭＳ Ｐゴシック" panose="020B0600070205080204" pitchFamily="34" charset="-128"/>
              </a:rPr>
              <a:t>ARGUMENT IS WAR</a:t>
            </a:r>
          </a:p>
          <a:p>
            <a:pPr lvl="3" eaLnBrk="1" hangingPunct="1">
              <a:lnSpc>
                <a:spcPct val="90000"/>
              </a:lnSpc>
            </a:pPr>
            <a:r>
              <a:rPr lang="en-US" altLang="en-US">
                <a:ea typeface="ＭＳ Ｐゴシック" panose="020B0600070205080204" pitchFamily="34" charset="-128"/>
              </a:rPr>
              <a:t>TIME IS MONEY (Lakoff &amp; Johnson, 1980)</a:t>
            </a:r>
          </a:p>
          <a:p>
            <a:pPr lvl="2" eaLnBrk="1" hangingPunct="1">
              <a:lnSpc>
                <a:spcPct val="90000"/>
              </a:lnSpc>
            </a:pPr>
            <a:r>
              <a:rPr lang="en-US" altLang="en-US">
                <a:ea typeface="ＭＳ Ｐゴシック" panose="020B0600070205080204" pitchFamily="34" charset="-128"/>
              </a:rPr>
              <a:t>Some of the confusion comes from the idea that conventional metaphors are necessarily </a:t>
            </a:r>
            <a:r>
              <a:rPr lang="ja-JP" altLang="en-US">
                <a:ea typeface="ＭＳ Ｐゴシック" panose="020B0600070205080204" pitchFamily="34" charset="-128"/>
              </a:rPr>
              <a:t>“</a:t>
            </a:r>
            <a:r>
              <a:rPr lang="en-US" altLang="ja-JP">
                <a:ea typeface="ＭＳ Ｐゴシック" panose="020B0600070205080204" pitchFamily="34" charset="-128"/>
              </a:rPr>
              <a:t>dead</a:t>
            </a:r>
            <a:r>
              <a:rPr lang="ja-JP" altLang="en-US">
                <a:ea typeface="ＭＳ Ｐゴシック" panose="020B0600070205080204" pitchFamily="34" charset="-128"/>
              </a:rPr>
              <a:t>”</a:t>
            </a:r>
            <a:r>
              <a:rPr lang="en-US" altLang="ja-JP">
                <a:ea typeface="ＭＳ Ｐゴシック" panose="020B0600070205080204" pitchFamily="34" charset="-128"/>
              </a:rPr>
              <a:t> and not figurative any more (like </a:t>
            </a:r>
            <a:r>
              <a:rPr lang="en-US" altLang="ja-JP" i="1">
                <a:ea typeface="ＭＳ Ｐゴシック" panose="020B0600070205080204" pitchFamily="34" charset="-128"/>
              </a:rPr>
              <a:t>kick the bucket</a:t>
            </a:r>
            <a:r>
              <a:rPr lang="en-US" altLang="ja-JP">
                <a:ea typeface="ＭＳ Ｐゴシック" panose="020B0600070205080204" pitchFamily="34" charset="-128"/>
              </a:rPr>
              <a:t>).</a:t>
            </a:r>
            <a:endParaRPr lang="en-US" altLang="en-US">
              <a:ea typeface="ＭＳ Ｐゴシック" panose="020B0600070205080204" pitchFamily="3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7FDF292E-2932-D14E-AF3A-4EF7EAAF36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07522" name="Rectangle 3">
            <a:extLst>
              <a:ext uri="{FF2B5EF4-FFF2-40B4-BE49-F238E27FC236}">
                <a16:creationId xmlns:a16="http://schemas.microsoft.com/office/drawing/2014/main" id="{B912928B-2B0F-4D46-AEAA-5890BBDBFDC1}"/>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Metaphor:</a:t>
            </a:r>
          </a:p>
          <a:p>
            <a:pPr lvl="1" eaLnBrk="1" hangingPunct="1">
              <a:lnSpc>
                <a:spcPct val="90000"/>
              </a:lnSpc>
            </a:pPr>
            <a:r>
              <a:rPr lang="en-US" altLang="en-US">
                <a:ea typeface="ＭＳ Ｐゴシック" panose="020B0600070205080204" pitchFamily="34" charset="-128"/>
              </a:rPr>
              <a:t>Gibbs (1994): Ubiquitous.</a:t>
            </a:r>
          </a:p>
          <a:p>
            <a:pPr lvl="2" eaLnBrk="1" hangingPunct="1">
              <a:lnSpc>
                <a:spcPct val="90000"/>
              </a:lnSpc>
            </a:pPr>
            <a:r>
              <a:rPr lang="en-US" altLang="en-US">
                <a:ea typeface="ＭＳ Ｐゴシック" panose="020B0600070205080204" pitchFamily="34" charset="-128"/>
              </a:rPr>
              <a:t>Entire domains of cognition (like event structure) appear to have a metaphorical foundation (Lakoff, 1990):</a:t>
            </a:r>
          </a:p>
          <a:p>
            <a:pPr lvl="3" eaLnBrk="1" hangingPunct="1">
              <a:lnSpc>
                <a:spcPct val="90000"/>
              </a:lnSpc>
            </a:pPr>
            <a:r>
              <a:rPr lang="en-US" altLang="en-US">
                <a:ea typeface="ＭＳ Ｐゴシック" panose="020B0600070205080204" pitchFamily="34" charset="-128"/>
              </a:rPr>
              <a:t>IMPEDIMENTS TO ACTION ARE IMPEDIMENTS TO MOTION</a:t>
            </a:r>
          </a:p>
          <a:p>
            <a:pPr lvl="4" eaLnBrk="1" hangingPunct="1">
              <a:lnSpc>
                <a:spcPct val="90000"/>
              </a:lnSpc>
            </a:pPr>
            <a:r>
              <a:rPr lang="en-US" altLang="en-US" i="1">
                <a:ea typeface="ＭＳ Ｐゴシック" panose="020B0600070205080204" pitchFamily="34" charset="-128"/>
              </a:rPr>
              <a:t>We hit a roadblock.</a:t>
            </a:r>
            <a:endParaRPr lang="en-US" altLang="en-US">
              <a:ea typeface="ＭＳ Ｐゴシック" panose="020B0600070205080204" pitchFamily="34" charset="-128"/>
            </a:endParaRPr>
          </a:p>
          <a:p>
            <a:pPr lvl="3" eaLnBrk="1" hangingPunct="1">
              <a:lnSpc>
                <a:spcPct val="90000"/>
              </a:lnSpc>
            </a:pPr>
            <a:r>
              <a:rPr lang="en-US" altLang="en-US">
                <a:ea typeface="ＭＳ Ｐゴシック" panose="020B0600070205080204" pitchFamily="34" charset="-128"/>
              </a:rPr>
              <a:t>AIDS TO ACTION ARE AIDS TO MOTION</a:t>
            </a:r>
          </a:p>
          <a:p>
            <a:pPr lvl="4" eaLnBrk="1" hangingPunct="1">
              <a:lnSpc>
                <a:spcPct val="90000"/>
              </a:lnSpc>
            </a:pPr>
            <a:r>
              <a:rPr lang="en-US" altLang="en-US" i="1">
                <a:ea typeface="ＭＳ Ｐゴシック" panose="020B0600070205080204" pitchFamily="34" charset="-128"/>
              </a:rPr>
              <a:t>It</a:t>
            </a:r>
            <a:r>
              <a:rPr lang="fr-FR" altLang="ja-JP" i="1">
                <a:ea typeface="ＭＳ Ｐゴシック" panose="020B0600070205080204" pitchFamily="34" charset="-128"/>
              </a:rPr>
              <a:t>’</a:t>
            </a:r>
            <a:r>
              <a:rPr lang="en-US" altLang="ja-JP" i="1">
                <a:ea typeface="ＭＳ Ｐゴシック" panose="020B0600070205080204" pitchFamily="34" charset="-128"/>
              </a:rPr>
              <a:t>s all downhill from here.</a:t>
            </a:r>
            <a:endParaRPr lang="en-US" altLang="en-US">
              <a:ea typeface="ＭＳ Ｐゴシック" panose="020B0600070205080204" pitchFamily="34"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852C171C-2690-8B46-9F8B-79FF5DAA7FB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09570" name="Rectangle 3">
            <a:extLst>
              <a:ext uri="{FF2B5EF4-FFF2-40B4-BE49-F238E27FC236}">
                <a16:creationId xmlns:a16="http://schemas.microsoft.com/office/drawing/2014/main" id="{4199324F-A2A0-3B44-B16D-5CF5DC2498FE}"/>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Metaphor:</a:t>
            </a:r>
          </a:p>
          <a:p>
            <a:pPr lvl="1" eaLnBrk="1" hangingPunct="1">
              <a:lnSpc>
                <a:spcPct val="90000"/>
              </a:lnSpc>
            </a:pPr>
            <a:r>
              <a:rPr lang="en-US" altLang="en-US">
                <a:ea typeface="ＭＳ Ｐゴシック" panose="020B0600070205080204" pitchFamily="34" charset="-128"/>
              </a:rPr>
              <a:t>Gibbs (1994): Ubiquitous.</a:t>
            </a:r>
          </a:p>
          <a:p>
            <a:pPr lvl="2" eaLnBrk="1" hangingPunct="1">
              <a:lnSpc>
                <a:spcPct val="90000"/>
              </a:lnSpc>
            </a:pPr>
            <a:r>
              <a:rPr lang="en-US" altLang="en-US">
                <a:ea typeface="ＭＳ Ｐゴシック" panose="020B0600070205080204" pitchFamily="34" charset="-128"/>
              </a:rPr>
              <a:t>Metaphorical communication:</a:t>
            </a:r>
          </a:p>
          <a:p>
            <a:pPr lvl="3" eaLnBrk="1" hangingPunct="1">
              <a:lnSpc>
                <a:spcPct val="90000"/>
              </a:lnSpc>
            </a:pPr>
            <a:r>
              <a:rPr lang="en-US" altLang="en-US">
                <a:ea typeface="ＭＳ Ｐゴシック" panose="020B0600070205080204" pitchFamily="34" charset="-128"/>
              </a:rPr>
              <a:t>Conduit metaphor:</a:t>
            </a:r>
          </a:p>
          <a:p>
            <a:pPr lvl="3" eaLnBrk="1" hangingPunct="1">
              <a:lnSpc>
                <a:spcPct val="90000"/>
              </a:lnSpc>
            </a:pPr>
            <a:r>
              <a:rPr lang="en-US" altLang="en-US">
                <a:ea typeface="ＭＳ Ｐゴシック" panose="020B0600070205080204" pitchFamily="34" charset="-128"/>
              </a:rPr>
              <a:t>Ideas or thoughts are objects.</a:t>
            </a:r>
          </a:p>
          <a:p>
            <a:pPr lvl="3" eaLnBrk="1" hangingPunct="1">
              <a:lnSpc>
                <a:spcPct val="90000"/>
              </a:lnSpc>
            </a:pPr>
            <a:r>
              <a:rPr lang="en-US" altLang="en-US">
                <a:ea typeface="ＭＳ Ｐゴシック" panose="020B0600070205080204" pitchFamily="34" charset="-128"/>
              </a:rPr>
              <a:t>Words and sentences are containers for these objects.</a:t>
            </a:r>
          </a:p>
          <a:p>
            <a:pPr lvl="3" eaLnBrk="1" hangingPunct="1">
              <a:lnSpc>
                <a:spcPct val="90000"/>
              </a:lnSpc>
            </a:pPr>
            <a:r>
              <a:rPr lang="en-US" altLang="en-US">
                <a:ea typeface="ＭＳ Ｐゴシック" panose="020B0600070205080204" pitchFamily="34" charset="-128"/>
              </a:rPr>
              <a:t>Communication consists in finding the right word container for your idea-object. (p. 417)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69A2AC8D-3068-EB4B-BB24-516F8662F99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11618" name="Rectangle 3">
            <a:extLst>
              <a:ext uri="{FF2B5EF4-FFF2-40B4-BE49-F238E27FC236}">
                <a16:creationId xmlns:a16="http://schemas.microsoft.com/office/drawing/2014/main" id="{716A5BD2-2939-3B41-9697-5362DA6B8A55}"/>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Metaphor:</a:t>
            </a:r>
          </a:p>
          <a:p>
            <a:pPr lvl="1" eaLnBrk="1" hangingPunct="1">
              <a:lnSpc>
                <a:spcPct val="90000"/>
              </a:lnSpc>
            </a:pPr>
            <a:r>
              <a:rPr lang="en-US" altLang="en-US">
                <a:ea typeface="ＭＳ Ｐゴシック" panose="020B0600070205080204" pitchFamily="34" charset="-128"/>
              </a:rPr>
              <a:t>Gibbs (1994): Ubiquitous.</a:t>
            </a:r>
          </a:p>
          <a:p>
            <a:pPr lvl="2" eaLnBrk="1" hangingPunct="1">
              <a:lnSpc>
                <a:spcPct val="90000"/>
              </a:lnSpc>
            </a:pPr>
            <a:r>
              <a:rPr lang="en-US" altLang="en-US">
                <a:ea typeface="ＭＳ Ｐゴシック" panose="020B0600070205080204" pitchFamily="34" charset="-128"/>
              </a:rPr>
              <a:t>Metaphorical communication:</a:t>
            </a:r>
          </a:p>
          <a:p>
            <a:pPr lvl="3" eaLnBrk="1" hangingPunct="1">
              <a:lnSpc>
                <a:spcPct val="90000"/>
              </a:lnSpc>
            </a:pPr>
            <a:r>
              <a:rPr lang="en-US" altLang="en-US">
                <a:ea typeface="ＭＳ Ｐゴシック" panose="020B0600070205080204" pitchFamily="34" charset="-128"/>
              </a:rPr>
              <a:t>Conduit metaphor:</a:t>
            </a:r>
          </a:p>
          <a:p>
            <a:pPr lvl="4" eaLnBrk="1" hangingPunct="1">
              <a:lnSpc>
                <a:spcPct val="90000"/>
              </a:lnSpc>
            </a:pPr>
            <a:r>
              <a:rPr lang="en-US" altLang="en-US" i="1">
                <a:ea typeface="ＭＳ Ｐゴシック" panose="020B0600070205080204" pitchFamily="34" charset="-128"/>
              </a:rPr>
              <a:t>It</a:t>
            </a:r>
            <a:r>
              <a:rPr lang="fr-FR" altLang="ja-JP" i="1">
                <a:ea typeface="ＭＳ Ｐゴシック" panose="020B0600070205080204" pitchFamily="34" charset="-128"/>
              </a:rPr>
              <a:t>’</a:t>
            </a:r>
            <a:r>
              <a:rPr lang="en-US" altLang="ja-JP" i="1">
                <a:ea typeface="ＭＳ Ｐゴシック" panose="020B0600070205080204" pitchFamily="34" charset="-128"/>
              </a:rPr>
              <a:t>s very hard to get that idea across in a hostile atmosphere.</a:t>
            </a:r>
          </a:p>
          <a:p>
            <a:pPr lvl="4" eaLnBrk="1" hangingPunct="1">
              <a:lnSpc>
                <a:spcPct val="90000"/>
              </a:lnSpc>
            </a:pPr>
            <a:r>
              <a:rPr lang="en-US" altLang="en-US" i="1">
                <a:ea typeface="ＭＳ Ｐゴシック" panose="020B0600070205080204" pitchFamily="34" charset="-128"/>
              </a:rPr>
              <a:t>Your real feelings are finally getting through to me.</a:t>
            </a:r>
          </a:p>
          <a:p>
            <a:pPr lvl="4" eaLnBrk="1" hangingPunct="1">
              <a:lnSpc>
                <a:spcPct val="90000"/>
              </a:lnSpc>
            </a:pPr>
            <a:r>
              <a:rPr lang="en-US" altLang="en-US" i="1">
                <a:ea typeface="ＭＳ Ｐゴシック" panose="020B0600070205080204" pitchFamily="34" charset="-128"/>
              </a:rPr>
              <a:t>It</a:t>
            </a:r>
            <a:r>
              <a:rPr lang="fr-FR" altLang="ja-JP" i="1">
                <a:ea typeface="ＭＳ Ｐゴシック" panose="020B0600070205080204" pitchFamily="34" charset="-128"/>
              </a:rPr>
              <a:t>’</a:t>
            </a:r>
            <a:r>
              <a:rPr lang="en-US" altLang="ja-JP" i="1">
                <a:ea typeface="ＭＳ Ｐゴシック" panose="020B0600070205080204" pitchFamily="34" charset="-128"/>
              </a:rPr>
              <a:t>s a very difficult idea to put into words.</a:t>
            </a:r>
            <a:endParaRPr lang="en-US" altLang="en-US">
              <a:ea typeface="ＭＳ Ｐゴシック" panose="020B0600070205080204" pitchFamily="34"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0FFEAB32-2686-0843-9FC7-561B5ABA3A0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13666" name="Rectangle 3">
            <a:extLst>
              <a:ext uri="{FF2B5EF4-FFF2-40B4-BE49-F238E27FC236}">
                <a16:creationId xmlns:a16="http://schemas.microsoft.com/office/drawing/2014/main" id="{8DCAE2A6-D056-D447-8203-FD6C5FCCEECD}"/>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Metaphor:</a:t>
            </a:r>
          </a:p>
          <a:p>
            <a:pPr lvl="1" eaLnBrk="1" hangingPunct="1">
              <a:lnSpc>
                <a:spcPct val="90000"/>
              </a:lnSpc>
            </a:pPr>
            <a:r>
              <a:rPr lang="en-US" altLang="en-US">
                <a:ea typeface="ＭＳ Ｐゴシック" panose="020B0600070205080204" pitchFamily="34" charset="-128"/>
              </a:rPr>
              <a:t>Gibbs (1994): Ubiquitous.</a:t>
            </a:r>
          </a:p>
          <a:p>
            <a:pPr lvl="2" eaLnBrk="1" hangingPunct="1">
              <a:lnSpc>
                <a:spcPct val="90000"/>
              </a:lnSpc>
            </a:pPr>
            <a:r>
              <a:rPr lang="en-US" altLang="en-US">
                <a:ea typeface="ＭＳ Ｐゴシック" panose="020B0600070205080204" pitchFamily="34" charset="-128"/>
              </a:rPr>
              <a:t>Just count it up.</a:t>
            </a:r>
          </a:p>
          <a:p>
            <a:pPr lvl="3" eaLnBrk="1" hangingPunct="1">
              <a:lnSpc>
                <a:spcPct val="90000"/>
              </a:lnSpc>
            </a:pPr>
            <a:r>
              <a:rPr lang="en-US" altLang="en-US">
                <a:ea typeface="ＭＳ Ｐゴシック" panose="020B0600070205080204" pitchFamily="34" charset="-128"/>
              </a:rPr>
              <a:t>1.80 novel and 4.08 frozen metaphors per minute of discourse. In conversation for two hours per day would mean uttering 4.7 million novel and 21.4 million frozen metaphors in a lifetime.</a:t>
            </a:r>
          </a:p>
          <a:p>
            <a:pPr lvl="3" eaLnBrk="1" hangingPunct="1">
              <a:lnSpc>
                <a:spcPct val="90000"/>
              </a:lnSpc>
            </a:pPr>
            <a:r>
              <a:rPr lang="en-US" altLang="en-US">
                <a:ea typeface="ＭＳ Ｐゴシック" panose="020B0600070205080204" pitchFamily="34" charset="-128"/>
              </a:rPr>
              <a:t>One unique metaphor for every 25 words.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9E7B08E-BA4D-8343-84EA-0738CB22996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23554" name="Rectangle 3">
            <a:extLst>
              <a:ext uri="{FF2B5EF4-FFF2-40B4-BE49-F238E27FC236}">
                <a16:creationId xmlns:a16="http://schemas.microsoft.com/office/drawing/2014/main" id="{A5468DFC-B61A-AF4B-A945-B4A11E6B6A42}"/>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One possibility is verbatim meaning (the exact words). Unlikely:</a:t>
            </a:r>
          </a:p>
          <a:p>
            <a:pPr lvl="1" eaLnBrk="1" hangingPunct="1"/>
            <a:r>
              <a:rPr lang="en-US" altLang="en-US" sz="2400">
                <a:ea typeface="ＭＳ Ｐゴシック" panose="020B0600070205080204" pitchFamily="34" charset="-128"/>
              </a:rPr>
              <a:t>Think of examples of things that you have learned word for word. What do they mean? You usually have to repeat them to answer that.</a:t>
            </a:r>
          </a:p>
          <a:p>
            <a:pPr lvl="1" eaLnBrk="1" hangingPunct="1"/>
            <a:r>
              <a:rPr lang="en-US" altLang="en-US" sz="2400">
                <a:ea typeface="ＭＳ Ｐゴシック" panose="020B0600070205080204" pitchFamily="34" charset="-128"/>
              </a:rPr>
              <a:t>There is evidence that verbatim representations are the fall-back strategy when other comprehension methods are not available.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AB377FD9-68A6-FD4B-9B95-FA37D0B8DD0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15714" name="Rectangle 3">
            <a:extLst>
              <a:ext uri="{FF2B5EF4-FFF2-40B4-BE49-F238E27FC236}">
                <a16:creationId xmlns:a16="http://schemas.microsoft.com/office/drawing/2014/main" id="{58D49519-530A-5246-B08A-A84F8C8F8019}"/>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Metaphor:</a:t>
            </a:r>
          </a:p>
          <a:p>
            <a:pPr lvl="1" eaLnBrk="1" hangingPunct="1">
              <a:lnSpc>
                <a:spcPct val="90000"/>
              </a:lnSpc>
            </a:pPr>
            <a:r>
              <a:rPr lang="en-US" altLang="en-US">
                <a:ea typeface="ＭＳ Ｐゴシック" panose="020B0600070205080204" pitchFamily="34" charset="-128"/>
              </a:rPr>
              <a:t>How is it understood? Do you have to understand a literal meaning and then metaphor? Does it violate communication norms?</a:t>
            </a:r>
          </a:p>
          <a:p>
            <a:pPr lvl="1" eaLnBrk="1" hangingPunct="1">
              <a:lnSpc>
                <a:spcPct val="90000"/>
              </a:lnSpc>
            </a:pPr>
            <a:r>
              <a:rPr lang="en-US" altLang="en-US">
                <a:ea typeface="ＭＳ Ｐゴシック" panose="020B0600070205080204" pitchFamily="34" charset="-128"/>
              </a:rPr>
              <a:t>Cacciari &amp; Glucksberg (1994): How do you spot them?</a:t>
            </a:r>
          </a:p>
          <a:p>
            <a:pPr lvl="2" eaLnBrk="1" hangingPunct="1">
              <a:lnSpc>
                <a:spcPct val="90000"/>
              </a:lnSpc>
            </a:pPr>
            <a:r>
              <a:rPr lang="en-US" altLang="en-US">
                <a:ea typeface="ＭＳ Ｐゴシック" panose="020B0600070205080204" pitchFamily="34" charset="-128"/>
              </a:rPr>
              <a:t>Syntactic difference? No.</a:t>
            </a:r>
          </a:p>
          <a:p>
            <a:pPr lvl="3" eaLnBrk="1" hangingPunct="1">
              <a:lnSpc>
                <a:spcPct val="90000"/>
              </a:lnSpc>
            </a:pPr>
            <a:r>
              <a:rPr lang="en-US" altLang="en-US" i="1">
                <a:ea typeface="ＭＳ Ｐゴシック" panose="020B0600070205080204" pitchFamily="34" charset="-128"/>
              </a:rPr>
              <a:t>The old rock has become brittle with age</a:t>
            </a:r>
            <a:r>
              <a:rPr lang="en-US" altLang="en-US">
                <a:ea typeface="ＭＳ Ｐゴシック" panose="020B0600070205080204" pitchFamily="34" charset="-128"/>
              </a:rPr>
              <a:t>. (Referring to a professor.)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D389BD02-1210-FC4E-95E2-DF2B6351DD4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17762" name="Rectangle 3">
            <a:extLst>
              <a:ext uri="{FF2B5EF4-FFF2-40B4-BE49-F238E27FC236}">
                <a16:creationId xmlns:a16="http://schemas.microsoft.com/office/drawing/2014/main" id="{53E97372-C6C7-B147-85B0-7F4563BAE8B8}"/>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Metaphor:</a:t>
            </a:r>
          </a:p>
          <a:p>
            <a:pPr lvl="1" eaLnBrk="1" hangingPunct="1">
              <a:lnSpc>
                <a:spcPct val="90000"/>
              </a:lnSpc>
            </a:pPr>
            <a:r>
              <a:rPr lang="en-US" altLang="en-US">
                <a:ea typeface="ＭＳ Ｐゴシック" panose="020B0600070205080204" pitchFamily="34" charset="-128"/>
              </a:rPr>
              <a:t>Cacciari &amp; Glucksberg (1994): How do you spot them?</a:t>
            </a:r>
          </a:p>
          <a:p>
            <a:pPr lvl="2" eaLnBrk="1" hangingPunct="1">
              <a:lnSpc>
                <a:spcPct val="90000"/>
              </a:lnSpc>
            </a:pPr>
            <a:r>
              <a:rPr lang="en-US" altLang="en-US">
                <a:ea typeface="ＭＳ Ｐゴシック" panose="020B0600070205080204" pitchFamily="34" charset="-128"/>
              </a:rPr>
              <a:t>Semantic difference? No.</a:t>
            </a:r>
          </a:p>
          <a:p>
            <a:pPr lvl="3" eaLnBrk="1" hangingPunct="1">
              <a:lnSpc>
                <a:spcPct val="90000"/>
              </a:lnSpc>
            </a:pPr>
            <a:r>
              <a:rPr lang="en-US" altLang="en-US" i="1">
                <a:ea typeface="ＭＳ Ｐゴシック" panose="020B0600070205080204" pitchFamily="34" charset="-128"/>
              </a:rPr>
              <a:t>The old rock has become brittle with age.</a:t>
            </a:r>
            <a:r>
              <a:rPr lang="en-US" altLang="en-US">
                <a:ea typeface="ＭＳ Ｐゴシック" panose="020B0600070205080204" pitchFamily="34" charset="-128"/>
              </a:rPr>
              <a:t> (Referring to a professor.)</a:t>
            </a:r>
          </a:p>
          <a:p>
            <a:pPr lvl="3" eaLnBrk="1" hangingPunct="1">
              <a:lnSpc>
                <a:spcPct val="90000"/>
              </a:lnSpc>
            </a:pPr>
            <a:r>
              <a:rPr lang="en-US" altLang="en-US" i="1">
                <a:ea typeface="ＭＳ Ｐゴシック" panose="020B0600070205080204" pitchFamily="34" charset="-128"/>
              </a:rPr>
              <a:t>Your defense is an impregnable castle.</a:t>
            </a:r>
            <a:r>
              <a:rPr lang="en-US" altLang="en-US">
                <a:ea typeface="ＭＳ Ｐゴシック" panose="020B0600070205080204" pitchFamily="34" charset="-128"/>
              </a:rPr>
              <a:t> (Can be both literal and metaphorical, where is the semantic feature violation clue?)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890157BD-57A8-6041-AAA2-9BF5A0FE363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19810" name="Rectangle 3">
            <a:extLst>
              <a:ext uri="{FF2B5EF4-FFF2-40B4-BE49-F238E27FC236}">
                <a16:creationId xmlns:a16="http://schemas.microsoft.com/office/drawing/2014/main" id="{5528D76B-C682-2346-857A-74650C6F67E8}"/>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Metaphor:</a:t>
            </a:r>
          </a:p>
          <a:p>
            <a:pPr lvl="1" eaLnBrk="1" hangingPunct="1">
              <a:lnSpc>
                <a:spcPct val="90000"/>
              </a:lnSpc>
            </a:pPr>
            <a:r>
              <a:rPr lang="en-US" altLang="en-US">
                <a:ea typeface="ＭＳ Ｐゴシック" panose="020B0600070205080204" pitchFamily="34" charset="-128"/>
              </a:rPr>
              <a:t>Cacciari &amp; Glucksberg (1994): How do you spot them?</a:t>
            </a:r>
          </a:p>
          <a:p>
            <a:pPr lvl="2" eaLnBrk="1" hangingPunct="1">
              <a:lnSpc>
                <a:spcPct val="90000"/>
              </a:lnSpc>
            </a:pPr>
            <a:r>
              <a:rPr lang="en-US" altLang="en-US">
                <a:ea typeface="ＭＳ Ｐゴシック" panose="020B0600070205080204" pitchFamily="34" charset="-128"/>
              </a:rPr>
              <a:t>Deviance (e.g., some literal violation is detected)? No.</a:t>
            </a:r>
          </a:p>
          <a:p>
            <a:pPr lvl="3" eaLnBrk="1" hangingPunct="1">
              <a:lnSpc>
                <a:spcPct val="90000"/>
              </a:lnSpc>
            </a:pPr>
            <a:r>
              <a:rPr lang="en-US" altLang="en-US" i="1">
                <a:ea typeface="ＭＳ Ｐゴシック" panose="020B0600070205080204" pitchFamily="34" charset="-128"/>
              </a:rPr>
              <a:t>No man is an island.</a:t>
            </a:r>
            <a:r>
              <a:rPr lang="en-US" altLang="en-US">
                <a:ea typeface="ＭＳ Ｐゴシック" panose="020B0600070205080204" pitchFamily="34" charset="-128"/>
              </a:rPr>
              <a:t> (True and figurative.)</a:t>
            </a:r>
          </a:p>
          <a:p>
            <a:pPr lvl="3" eaLnBrk="1" hangingPunct="1">
              <a:lnSpc>
                <a:spcPct val="90000"/>
              </a:lnSpc>
            </a:pPr>
            <a:r>
              <a:rPr lang="en-US" altLang="en-US" i="1">
                <a:ea typeface="ＭＳ Ｐゴシック" panose="020B0600070205080204" pitchFamily="34" charset="-128"/>
              </a:rPr>
              <a:t>My husband is an animal.</a:t>
            </a:r>
            <a:r>
              <a:rPr lang="en-US" altLang="en-US">
                <a:ea typeface="ＭＳ Ｐゴシック" panose="020B0600070205080204" pitchFamily="34" charset="-128"/>
              </a:rPr>
              <a:t> (True and figurative.)</a:t>
            </a:r>
          </a:p>
          <a:p>
            <a:pPr lvl="3" eaLnBrk="1" hangingPunct="1">
              <a:lnSpc>
                <a:spcPct val="90000"/>
              </a:lnSpc>
            </a:pPr>
            <a:r>
              <a:rPr lang="en-US" altLang="en-US" i="1">
                <a:ea typeface="ＭＳ Ｐゴシック" panose="020B0600070205080204" pitchFamily="34" charset="-128"/>
              </a:rPr>
              <a:t>Tom</a:t>
            </a:r>
            <a:r>
              <a:rPr lang="fr-FR" altLang="ja-JP" i="1">
                <a:ea typeface="ＭＳ Ｐゴシック" panose="020B0600070205080204" pitchFamily="34" charset="-128"/>
              </a:rPr>
              <a:t>’</a:t>
            </a:r>
            <a:r>
              <a:rPr lang="en-US" altLang="ja-JP" i="1">
                <a:ea typeface="ＭＳ Ｐゴシック" panose="020B0600070205080204" pitchFamily="34" charset="-128"/>
              </a:rPr>
              <a:t>s a real marine.</a:t>
            </a:r>
            <a:r>
              <a:rPr lang="en-US" altLang="ja-JP">
                <a:ea typeface="ＭＳ Ｐゴシック" panose="020B0600070205080204" pitchFamily="34" charset="-128"/>
              </a:rPr>
              <a:t> (Could be true.)</a:t>
            </a:r>
          </a:p>
          <a:p>
            <a:pPr lvl="2" eaLnBrk="1" hangingPunct="1">
              <a:lnSpc>
                <a:spcPct val="90000"/>
              </a:lnSpc>
            </a:pPr>
            <a:r>
              <a:rPr lang="en-US" altLang="en-US">
                <a:ea typeface="ＭＳ Ｐゴシック" panose="020B0600070205080204" pitchFamily="34" charset="-128"/>
              </a:rPr>
              <a:t>I guess it</a:t>
            </a:r>
            <a:r>
              <a:rPr lang="fr-FR" altLang="ja-JP">
                <a:ea typeface="ＭＳ Ｐゴシック" panose="020B0600070205080204" pitchFamily="34" charset="-128"/>
              </a:rPr>
              <a:t>’</a:t>
            </a:r>
            <a:r>
              <a:rPr lang="en-US" altLang="ja-JP">
                <a:ea typeface="ＭＳ Ｐゴシック" panose="020B0600070205080204" pitchFamily="34" charset="-128"/>
              </a:rPr>
              <a:t>s a puzzle unless you accept an alternative viewpoint. </a:t>
            </a:r>
            <a:endParaRPr lang="en-US" altLang="en-US">
              <a:ea typeface="ＭＳ Ｐゴシック" panose="020B0600070205080204" pitchFamily="34"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F56D35DD-C733-CD49-939C-774CF0284E3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21858" name="Rectangle 3">
            <a:extLst>
              <a:ext uri="{FF2B5EF4-FFF2-40B4-BE49-F238E27FC236}">
                <a16:creationId xmlns:a16="http://schemas.microsoft.com/office/drawing/2014/main" id="{B3CB281B-07B2-F043-B7EE-4583CA002443}"/>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Metaphor:</a:t>
            </a:r>
          </a:p>
          <a:p>
            <a:pPr lvl="1" eaLnBrk="1" hangingPunct="1">
              <a:lnSpc>
                <a:spcPct val="90000"/>
              </a:lnSpc>
            </a:pPr>
            <a:r>
              <a:rPr lang="en-US" altLang="en-US" sz="2400">
                <a:ea typeface="ＭＳ Ｐゴシック" panose="020B0600070205080204" pitchFamily="34" charset="-128"/>
              </a:rPr>
              <a:t>Cacciari &amp; Glucksberg (1994): Do you need to go through literal to metaphorical?</a:t>
            </a:r>
          </a:p>
          <a:p>
            <a:pPr lvl="2" eaLnBrk="1" hangingPunct="1">
              <a:lnSpc>
                <a:spcPct val="90000"/>
              </a:lnSpc>
            </a:pPr>
            <a:r>
              <a:rPr lang="en-US" altLang="en-US" sz="2000" i="1">
                <a:ea typeface="ＭＳ Ｐゴシック" panose="020B0600070205080204" pitchFamily="34" charset="-128"/>
              </a:rPr>
              <a:t>Sam is a pig.</a:t>
            </a:r>
            <a:endParaRPr lang="en-US" altLang="en-US" sz="2000">
              <a:ea typeface="ＭＳ Ｐゴシック" panose="020B0600070205080204" pitchFamily="34" charset="-128"/>
            </a:endParaRPr>
          </a:p>
          <a:p>
            <a:pPr lvl="3" eaLnBrk="1" hangingPunct="1">
              <a:lnSpc>
                <a:spcPct val="90000"/>
              </a:lnSpc>
            </a:pPr>
            <a:r>
              <a:rPr lang="en-US" altLang="en-US" sz="1800">
                <a:ea typeface="ＭＳ Ｐゴシック" panose="020B0600070205080204" pitchFamily="34" charset="-128"/>
              </a:rPr>
              <a:t>Literal.</a:t>
            </a:r>
          </a:p>
          <a:p>
            <a:pPr lvl="3" eaLnBrk="1" hangingPunct="1">
              <a:lnSpc>
                <a:spcPct val="90000"/>
              </a:lnSpc>
            </a:pPr>
            <a:r>
              <a:rPr lang="en-US" altLang="en-US" sz="1800">
                <a:ea typeface="ＭＳ Ｐゴシック" panose="020B0600070205080204" pitchFamily="34" charset="-128"/>
              </a:rPr>
              <a:t>Assess against context.</a:t>
            </a:r>
          </a:p>
          <a:p>
            <a:pPr lvl="3" eaLnBrk="1" hangingPunct="1">
              <a:lnSpc>
                <a:spcPct val="90000"/>
              </a:lnSpc>
            </a:pPr>
            <a:r>
              <a:rPr lang="en-US" altLang="en-US" sz="1800">
                <a:ea typeface="ＭＳ Ｐゴシック" panose="020B0600070205080204" pitchFamily="34" charset="-128"/>
              </a:rPr>
              <a:t>If literal won</a:t>
            </a:r>
            <a:r>
              <a:rPr lang="fr-FR" altLang="ja-JP" sz="1800">
                <a:ea typeface="ＭＳ Ｐゴシック" panose="020B0600070205080204" pitchFamily="34" charset="-128"/>
              </a:rPr>
              <a:t>’</a:t>
            </a:r>
            <a:r>
              <a:rPr lang="en-US" altLang="ja-JP" sz="1800">
                <a:ea typeface="ＭＳ Ｐゴシック" panose="020B0600070205080204" pitchFamily="34" charset="-128"/>
              </a:rPr>
              <a:t>t work, go figurative.</a:t>
            </a:r>
          </a:p>
          <a:p>
            <a:pPr lvl="2" eaLnBrk="1" hangingPunct="1">
              <a:lnSpc>
                <a:spcPct val="90000"/>
              </a:lnSpc>
            </a:pPr>
            <a:r>
              <a:rPr lang="en-US" altLang="en-US" sz="2000">
                <a:ea typeface="ＭＳ Ｐゴシック" panose="020B0600070205080204" pitchFamily="34" charset="-128"/>
              </a:rPr>
              <a:t>Generally no difference in comprehension time for literal and figurative interpretations.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FDE10C90-9438-4144-B46D-38B5A2C51C5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23906" name="Rectangle 3">
            <a:extLst>
              <a:ext uri="{FF2B5EF4-FFF2-40B4-BE49-F238E27FC236}">
                <a16:creationId xmlns:a16="http://schemas.microsoft.com/office/drawing/2014/main" id="{BE1D659D-6A83-A246-9D32-BB553A24FB9A}"/>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Metaphor:</a:t>
            </a:r>
          </a:p>
          <a:p>
            <a:pPr lvl="1" eaLnBrk="1" hangingPunct="1"/>
            <a:r>
              <a:rPr lang="en-US" altLang="en-US">
                <a:ea typeface="ＭＳ Ｐゴシック" panose="020B0600070205080204" pitchFamily="34" charset="-128"/>
              </a:rPr>
              <a:t>Lakoff and Johnson (1980): Metaphor is thought. Two kinds:</a:t>
            </a:r>
          </a:p>
          <a:p>
            <a:pPr lvl="2" eaLnBrk="1" hangingPunct="1"/>
            <a:r>
              <a:rPr lang="en-US" altLang="en-US">
                <a:ea typeface="ＭＳ Ｐゴシック" panose="020B0600070205080204" pitchFamily="34" charset="-128"/>
              </a:rPr>
              <a:t>Structural: Structure one concept in terms of another. ARGUMENT IS WAR.</a:t>
            </a:r>
          </a:p>
          <a:p>
            <a:pPr lvl="2" eaLnBrk="1" hangingPunct="1"/>
            <a:r>
              <a:rPr lang="en-US" altLang="en-US">
                <a:ea typeface="ＭＳ Ｐゴシック" panose="020B0600070205080204" pitchFamily="34" charset="-128"/>
              </a:rPr>
              <a:t>Orientational: Give a concept a direction. SAD IS DOWN.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A1667AE6-33FE-8546-AB5E-25904148957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25954" name="Rectangle 3">
            <a:extLst>
              <a:ext uri="{FF2B5EF4-FFF2-40B4-BE49-F238E27FC236}">
                <a16:creationId xmlns:a16="http://schemas.microsoft.com/office/drawing/2014/main" id="{45E3D458-3481-6445-9F02-233E956A6DC6}"/>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Metaphor:</a:t>
            </a:r>
          </a:p>
          <a:p>
            <a:pPr lvl="1" eaLnBrk="1" hangingPunct="1"/>
            <a:r>
              <a:rPr lang="en-US" altLang="en-US">
                <a:ea typeface="ＭＳ Ｐゴシック" panose="020B0600070205080204" pitchFamily="34" charset="-128"/>
              </a:rPr>
              <a:t>Lakoff and Johnson (1980): Metaphor is thought. </a:t>
            </a:r>
          </a:p>
          <a:p>
            <a:pPr lvl="1" eaLnBrk="1" hangingPunct="1"/>
            <a:r>
              <a:rPr lang="en-US" altLang="en-US">
                <a:ea typeface="ＭＳ Ｐゴシック" panose="020B0600070205080204" pitchFamily="34" charset="-128"/>
              </a:rPr>
              <a:t>Implication: Metaphors we use aren</a:t>
            </a:r>
            <a:r>
              <a:rPr lang="fr-FR" altLang="ja-JP">
                <a:ea typeface="ＭＳ Ｐゴシック" panose="020B0600070205080204" pitchFamily="34" charset="-128"/>
              </a:rPr>
              <a:t>’</a:t>
            </a:r>
            <a:r>
              <a:rPr lang="en-US" altLang="ja-JP">
                <a:ea typeface="ＭＳ Ｐゴシック" panose="020B0600070205080204" pitchFamily="34" charset="-128"/>
              </a:rPr>
              <a:t>t just words.</a:t>
            </a:r>
          </a:p>
          <a:p>
            <a:pPr lvl="1" eaLnBrk="1" hangingPunct="1"/>
            <a:r>
              <a:rPr lang="en-US" altLang="en-US">
                <a:ea typeface="ＭＳ Ｐゴシック" panose="020B0600070205080204" pitchFamily="34" charset="-128"/>
              </a:rPr>
              <a:t>ARGUMENT IS WAR</a:t>
            </a:r>
          </a:p>
          <a:p>
            <a:pPr lvl="1" eaLnBrk="1" hangingPunct="1"/>
            <a:r>
              <a:rPr lang="en-US" altLang="en-US">
                <a:ea typeface="ＭＳ Ｐゴシック" panose="020B0600070205080204" pitchFamily="34" charset="-128"/>
              </a:rPr>
              <a:t>Not just what we say, what we do.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F09C26B6-0E70-8849-93D5-152A1AED6FE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28002" name="Rectangle 3">
            <a:extLst>
              <a:ext uri="{FF2B5EF4-FFF2-40B4-BE49-F238E27FC236}">
                <a16:creationId xmlns:a16="http://schemas.microsoft.com/office/drawing/2014/main" id="{2CF04267-23E3-9E41-B835-87D8C835D302}"/>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Idioms (Gibbs, 1994):</a:t>
            </a:r>
          </a:p>
          <a:p>
            <a:pPr lvl="1" eaLnBrk="1" hangingPunct="1">
              <a:lnSpc>
                <a:spcPct val="90000"/>
              </a:lnSpc>
            </a:pPr>
            <a:r>
              <a:rPr lang="en-US" altLang="en-US">
                <a:ea typeface="ＭＳ Ｐゴシック" panose="020B0600070205080204" pitchFamily="34" charset="-128"/>
              </a:rPr>
              <a:t>Traditional view is that they are </a:t>
            </a:r>
            <a:r>
              <a:rPr lang="ja-JP" altLang="en-US">
                <a:ea typeface="ＭＳ Ｐゴシック" panose="020B0600070205080204" pitchFamily="34" charset="-128"/>
              </a:rPr>
              <a:t>“</a:t>
            </a:r>
            <a:r>
              <a:rPr lang="en-US" altLang="ja-JP">
                <a:ea typeface="ＭＳ Ｐゴシック" panose="020B0600070205080204" pitchFamily="34" charset="-128"/>
              </a:rPr>
              <a:t>frozen</a:t>
            </a:r>
            <a:r>
              <a:rPr lang="ja-JP" altLang="en-US">
                <a:ea typeface="ＭＳ Ｐゴシック" panose="020B0600070205080204" pitchFamily="34" charset="-128"/>
              </a:rPr>
              <a:t>”</a:t>
            </a:r>
            <a:r>
              <a:rPr lang="en-US" altLang="ja-JP">
                <a:ea typeface="ＭＳ Ｐゴシック" panose="020B0600070205080204" pitchFamily="34" charset="-128"/>
              </a:rPr>
              <a:t> or </a:t>
            </a:r>
            <a:r>
              <a:rPr lang="ja-JP" altLang="en-US">
                <a:ea typeface="ＭＳ Ｐゴシック" panose="020B0600070205080204" pitchFamily="34" charset="-128"/>
              </a:rPr>
              <a:t>“</a:t>
            </a:r>
            <a:r>
              <a:rPr lang="en-US" altLang="ja-JP">
                <a:ea typeface="ＭＳ Ｐゴシック" panose="020B0600070205080204" pitchFamily="34" charset="-128"/>
              </a:rPr>
              <a:t>dead</a:t>
            </a:r>
            <a:r>
              <a:rPr lang="ja-JP" altLang="en-US">
                <a:ea typeface="ＭＳ Ｐゴシック" panose="020B0600070205080204" pitchFamily="34" charset="-128"/>
              </a:rPr>
              <a:t>”</a:t>
            </a:r>
            <a:r>
              <a:rPr lang="en-US" altLang="ja-JP">
                <a:ea typeface="ＭＳ Ｐゴシック" panose="020B0600070205080204" pitchFamily="34" charset="-128"/>
              </a:rPr>
              <a:t> metaphors. They are essentially large lexical items.</a:t>
            </a:r>
          </a:p>
          <a:p>
            <a:pPr lvl="1" eaLnBrk="1" hangingPunct="1">
              <a:lnSpc>
                <a:spcPct val="90000"/>
              </a:lnSpc>
            </a:pPr>
            <a:r>
              <a:rPr lang="en-US" altLang="en-US">
                <a:ea typeface="ＭＳ Ｐゴシック" panose="020B0600070205080204" pitchFamily="34" charset="-128"/>
              </a:rPr>
              <a:t>Some certainly look like this:</a:t>
            </a:r>
          </a:p>
          <a:p>
            <a:pPr lvl="2" eaLnBrk="1" hangingPunct="1">
              <a:lnSpc>
                <a:spcPct val="90000"/>
              </a:lnSpc>
            </a:pPr>
            <a:r>
              <a:rPr lang="en-US" altLang="en-US" i="1">
                <a:ea typeface="ＭＳ Ｐゴシック" panose="020B0600070205080204" pitchFamily="34" charset="-128"/>
              </a:rPr>
              <a:t>Kick the bucket</a:t>
            </a:r>
            <a:r>
              <a:rPr lang="en-US" altLang="en-US">
                <a:ea typeface="ＭＳ Ｐゴシック" panose="020B0600070205080204" pitchFamily="34" charset="-128"/>
              </a:rPr>
              <a:t>.</a:t>
            </a:r>
          </a:p>
          <a:p>
            <a:pPr lvl="2" eaLnBrk="1" hangingPunct="1">
              <a:lnSpc>
                <a:spcPct val="90000"/>
              </a:lnSpc>
            </a:pPr>
            <a:r>
              <a:rPr lang="en-US" altLang="en-US">
                <a:ea typeface="ＭＳ Ｐゴシック" panose="020B0600070205080204" pitchFamily="34" charset="-128"/>
              </a:rPr>
              <a:t>Cannot be altered syntactically:</a:t>
            </a:r>
          </a:p>
          <a:p>
            <a:pPr lvl="3" eaLnBrk="1" hangingPunct="1">
              <a:lnSpc>
                <a:spcPct val="90000"/>
              </a:lnSpc>
            </a:pPr>
            <a:r>
              <a:rPr lang="en-US" altLang="en-US" i="1">
                <a:ea typeface="ＭＳ Ｐゴシック" panose="020B0600070205080204" pitchFamily="34" charset="-128"/>
              </a:rPr>
              <a:t>John kicked the bucket.</a:t>
            </a:r>
          </a:p>
          <a:p>
            <a:pPr lvl="3" eaLnBrk="1" hangingPunct="1">
              <a:lnSpc>
                <a:spcPct val="90000"/>
              </a:lnSpc>
            </a:pPr>
            <a:r>
              <a:rPr lang="en-US" altLang="en-US" i="1">
                <a:ea typeface="ＭＳ Ｐゴシック" panose="020B0600070205080204" pitchFamily="34" charset="-128"/>
              </a:rPr>
              <a:t>*The bucket was kicked by John</a:t>
            </a:r>
            <a:r>
              <a:rPr lang="en-US" altLang="en-US">
                <a:ea typeface="ＭＳ Ｐゴシック" panose="020B0600070205080204" pitchFamily="34" charset="-128"/>
              </a:rPr>
              <a:t>. (No longer figurative.)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ED07D949-E100-D746-A4AA-B81A2937F15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30050" name="Rectangle 3">
            <a:extLst>
              <a:ext uri="{FF2B5EF4-FFF2-40B4-BE49-F238E27FC236}">
                <a16:creationId xmlns:a16="http://schemas.microsoft.com/office/drawing/2014/main" id="{4010F76C-0E04-3F4F-88FE-E452B00FE6B9}"/>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Idioms (Gibbs, 1994):</a:t>
            </a:r>
          </a:p>
          <a:p>
            <a:pPr lvl="1" eaLnBrk="1" hangingPunct="1">
              <a:lnSpc>
                <a:spcPct val="90000"/>
              </a:lnSpc>
            </a:pPr>
            <a:r>
              <a:rPr lang="en-US" altLang="en-US">
                <a:ea typeface="ＭＳ Ｐゴシック" panose="020B0600070205080204" pitchFamily="34" charset="-128"/>
              </a:rPr>
              <a:t>Some are frozen:</a:t>
            </a:r>
          </a:p>
          <a:p>
            <a:pPr lvl="2" eaLnBrk="1" hangingPunct="1">
              <a:lnSpc>
                <a:spcPct val="90000"/>
              </a:lnSpc>
            </a:pPr>
            <a:r>
              <a:rPr lang="en-US" altLang="en-US" i="1">
                <a:ea typeface="ＭＳ Ｐゴシック" panose="020B0600070205080204" pitchFamily="34" charset="-128"/>
              </a:rPr>
              <a:t>Kick the bucket</a:t>
            </a:r>
            <a:r>
              <a:rPr lang="en-US" altLang="en-US">
                <a:ea typeface="ＭＳ Ｐゴシック" panose="020B0600070205080204" pitchFamily="34" charset="-128"/>
              </a:rPr>
              <a:t>.</a:t>
            </a:r>
          </a:p>
          <a:p>
            <a:pPr lvl="2" eaLnBrk="1" hangingPunct="1">
              <a:lnSpc>
                <a:spcPct val="90000"/>
              </a:lnSpc>
            </a:pPr>
            <a:r>
              <a:rPr lang="en-US" altLang="en-US">
                <a:ea typeface="ＭＳ Ｐゴシック" panose="020B0600070205080204" pitchFamily="34" charset="-128"/>
              </a:rPr>
              <a:t>Cannot be altered semantically:</a:t>
            </a:r>
          </a:p>
          <a:p>
            <a:pPr lvl="3" eaLnBrk="1" hangingPunct="1">
              <a:lnSpc>
                <a:spcPct val="90000"/>
              </a:lnSpc>
            </a:pPr>
            <a:r>
              <a:rPr lang="en-US" altLang="en-US" i="1">
                <a:ea typeface="ＭＳ Ｐゴシック" panose="020B0600070205080204" pitchFamily="34" charset="-128"/>
              </a:rPr>
              <a:t>John kicked the bucket.</a:t>
            </a:r>
          </a:p>
          <a:p>
            <a:pPr lvl="3" eaLnBrk="1" hangingPunct="1">
              <a:lnSpc>
                <a:spcPct val="90000"/>
              </a:lnSpc>
            </a:pPr>
            <a:r>
              <a:rPr lang="en-US" altLang="en-US" i="1">
                <a:ea typeface="ＭＳ Ｐゴシック" panose="020B0600070205080204" pitchFamily="34" charset="-128"/>
              </a:rPr>
              <a:t>*John punted the bucket</a:t>
            </a:r>
            <a:r>
              <a:rPr lang="en-US" altLang="en-US">
                <a:ea typeface="ＭＳ Ｐゴシック" panose="020B0600070205080204" pitchFamily="34" charset="-128"/>
              </a:rPr>
              <a:t>. (No longer figurative.)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00B327E4-48AD-BB42-B129-31603465D84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32098" name="Rectangle 3">
            <a:extLst>
              <a:ext uri="{FF2B5EF4-FFF2-40B4-BE49-F238E27FC236}">
                <a16:creationId xmlns:a16="http://schemas.microsoft.com/office/drawing/2014/main" id="{309047CD-404F-124D-A525-7D26803F1A32}"/>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Idioms (Gibbs, 1994):</a:t>
            </a:r>
          </a:p>
          <a:p>
            <a:pPr lvl="1" eaLnBrk="1" hangingPunct="1">
              <a:lnSpc>
                <a:spcPct val="90000"/>
              </a:lnSpc>
            </a:pPr>
            <a:r>
              <a:rPr lang="en-US" altLang="en-US">
                <a:ea typeface="ＭＳ Ｐゴシック" panose="020B0600070205080204" pitchFamily="34" charset="-128"/>
              </a:rPr>
              <a:t>On the other hand, a lot of idioms are decomposable (analyzable based on their components):</a:t>
            </a:r>
          </a:p>
          <a:p>
            <a:pPr lvl="2" eaLnBrk="1" hangingPunct="1">
              <a:lnSpc>
                <a:spcPct val="90000"/>
              </a:lnSpc>
            </a:pPr>
            <a:r>
              <a:rPr lang="en-US" altLang="en-US" i="1">
                <a:ea typeface="ＭＳ Ｐゴシック" panose="020B0600070205080204" pitchFamily="34" charset="-128"/>
              </a:rPr>
              <a:t>Spill the beans</a:t>
            </a:r>
            <a:r>
              <a:rPr lang="en-US" altLang="en-US">
                <a:ea typeface="ＭＳ Ｐゴシック" panose="020B0600070205080204" pitchFamily="34" charset="-128"/>
              </a:rPr>
              <a:t>.</a:t>
            </a:r>
          </a:p>
          <a:p>
            <a:pPr lvl="2" eaLnBrk="1" hangingPunct="1">
              <a:lnSpc>
                <a:spcPct val="90000"/>
              </a:lnSpc>
            </a:pPr>
            <a:r>
              <a:rPr lang="en-US" altLang="en-US">
                <a:ea typeface="ＭＳ Ｐゴシック" panose="020B0600070205080204" pitchFamily="34" charset="-128"/>
              </a:rPr>
              <a:t>Can be altered syntactically:</a:t>
            </a:r>
          </a:p>
          <a:p>
            <a:pPr lvl="3" eaLnBrk="1" hangingPunct="1">
              <a:lnSpc>
                <a:spcPct val="90000"/>
              </a:lnSpc>
            </a:pPr>
            <a:r>
              <a:rPr lang="en-US" altLang="en-US" i="1">
                <a:ea typeface="ＭＳ Ｐゴシック" panose="020B0600070205080204" pitchFamily="34" charset="-128"/>
              </a:rPr>
              <a:t>John spilled the beans.</a:t>
            </a:r>
          </a:p>
          <a:p>
            <a:pPr lvl="3" eaLnBrk="1" hangingPunct="1">
              <a:lnSpc>
                <a:spcPct val="90000"/>
              </a:lnSpc>
            </a:pPr>
            <a:r>
              <a:rPr lang="en-US" altLang="en-US" i="1">
                <a:ea typeface="ＭＳ Ｐゴシック" panose="020B0600070205080204" pitchFamily="34" charset="-128"/>
              </a:rPr>
              <a:t>The beans were spilled by John</a:t>
            </a:r>
            <a:r>
              <a:rPr lang="en-US" altLang="en-US">
                <a:ea typeface="ＭＳ Ｐゴシック" panose="020B0600070205080204" pitchFamily="34" charset="-128"/>
              </a:rPr>
              <a:t>. (Still figurative.)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2DCD4694-2797-7E4C-A270-9821949F107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34146" name="Rectangle 3">
            <a:extLst>
              <a:ext uri="{FF2B5EF4-FFF2-40B4-BE49-F238E27FC236}">
                <a16:creationId xmlns:a16="http://schemas.microsoft.com/office/drawing/2014/main" id="{D3C04AE8-22C5-4A4F-A951-5DA11E5011F6}"/>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Idioms (Gibbs, 1994):</a:t>
            </a:r>
          </a:p>
          <a:p>
            <a:pPr lvl="1" eaLnBrk="1" hangingPunct="1">
              <a:lnSpc>
                <a:spcPct val="90000"/>
              </a:lnSpc>
            </a:pPr>
            <a:r>
              <a:rPr lang="en-US" altLang="en-US">
                <a:ea typeface="ＭＳ Ｐゴシック" panose="020B0600070205080204" pitchFamily="34" charset="-128"/>
              </a:rPr>
              <a:t>Some idioms are decomposable:</a:t>
            </a:r>
          </a:p>
          <a:p>
            <a:pPr lvl="2" eaLnBrk="1" hangingPunct="1">
              <a:lnSpc>
                <a:spcPct val="90000"/>
              </a:lnSpc>
            </a:pPr>
            <a:r>
              <a:rPr lang="en-US" altLang="en-US" i="1">
                <a:ea typeface="ＭＳ Ｐゴシック" panose="020B0600070205080204" pitchFamily="34" charset="-128"/>
              </a:rPr>
              <a:t>Button your lips</a:t>
            </a:r>
            <a:r>
              <a:rPr lang="en-US" altLang="en-US">
                <a:ea typeface="ＭＳ Ｐゴシック" panose="020B0600070205080204" pitchFamily="34" charset="-128"/>
              </a:rPr>
              <a:t>.</a:t>
            </a:r>
          </a:p>
          <a:p>
            <a:pPr lvl="2" eaLnBrk="1" hangingPunct="1">
              <a:lnSpc>
                <a:spcPct val="90000"/>
              </a:lnSpc>
            </a:pPr>
            <a:r>
              <a:rPr lang="en-US" altLang="en-US">
                <a:ea typeface="ＭＳ Ｐゴシック" panose="020B0600070205080204" pitchFamily="34" charset="-128"/>
              </a:rPr>
              <a:t>Can be altered semantically:</a:t>
            </a:r>
          </a:p>
          <a:p>
            <a:pPr lvl="3" eaLnBrk="1" hangingPunct="1">
              <a:lnSpc>
                <a:spcPct val="90000"/>
              </a:lnSpc>
            </a:pPr>
            <a:r>
              <a:rPr lang="en-US" altLang="en-US" i="1">
                <a:ea typeface="ＭＳ Ｐゴシック" panose="020B0600070205080204" pitchFamily="34" charset="-128"/>
              </a:rPr>
              <a:t>John buttoned his lips.</a:t>
            </a:r>
          </a:p>
          <a:p>
            <a:pPr lvl="3" eaLnBrk="1" hangingPunct="1">
              <a:lnSpc>
                <a:spcPct val="90000"/>
              </a:lnSpc>
            </a:pPr>
            <a:r>
              <a:rPr lang="en-US" altLang="en-US" i="1">
                <a:ea typeface="ＭＳ Ｐゴシック" panose="020B0600070205080204" pitchFamily="34" charset="-128"/>
              </a:rPr>
              <a:t>John fastened his lips</a:t>
            </a:r>
            <a:r>
              <a:rPr lang="en-US" altLang="en-US">
                <a:ea typeface="ＭＳ Ｐゴシック" panose="020B0600070205080204" pitchFamily="34" charset="-128"/>
              </a:rPr>
              <a:t>. (Still figurative.)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C03B06D4-6A9F-0242-8686-B4D4BF4BFDD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25602" name="Rectangle 3">
            <a:extLst>
              <a:ext uri="{FF2B5EF4-FFF2-40B4-BE49-F238E27FC236}">
                <a16:creationId xmlns:a16="http://schemas.microsoft.com/office/drawing/2014/main" id="{0AAFE77D-5E95-BB4C-9B51-C61F09F3A164}"/>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Mani &amp; Johnson-Laird (1982):</a:t>
            </a:r>
          </a:p>
          <a:p>
            <a:pPr lvl="1" eaLnBrk="1" hangingPunct="1">
              <a:lnSpc>
                <a:spcPct val="90000"/>
              </a:lnSpc>
            </a:pPr>
            <a:r>
              <a:rPr lang="en-US" altLang="en-US">
                <a:ea typeface="ＭＳ Ｐゴシック" panose="020B0600070205080204" pitchFamily="34" charset="-128"/>
              </a:rPr>
              <a:t>Provided determinate descriptions of arrangements:</a:t>
            </a:r>
          </a:p>
          <a:p>
            <a:pPr lvl="2" eaLnBrk="1" hangingPunct="1">
              <a:lnSpc>
                <a:spcPct val="90000"/>
              </a:lnSpc>
            </a:pPr>
            <a:r>
              <a:rPr lang="en-US" altLang="en-US">
                <a:ea typeface="ＭＳ Ｐゴシック" panose="020B0600070205080204" pitchFamily="34" charset="-128"/>
              </a:rPr>
              <a:t>A is behind D</a:t>
            </a:r>
          </a:p>
          <a:p>
            <a:pPr lvl="2" eaLnBrk="1" hangingPunct="1">
              <a:lnSpc>
                <a:spcPct val="90000"/>
              </a:lnSpc>
            </a:pPr>
            <a:r>
              <a:rPr lang="en-US" altLang="en-US">
                <a:ea typeface="ＭＳ Ｐゴシック" panose="020B0600070205080204" pitchFamily="34" charset="-128"/>
              </a:rPr>
              <a:t>A is to the left of B</a:t>
            </a:r>
          </a:p>
          <a:p>
            <a:pPr lvl="2" eaLnBrk="1" hangingPunct="1">
              <a:lnSpc>
                <a:spcPct val="90000"/>
              </a:lnSpc>
            </a:pPr>
            <a:r>
              <a:rPr lang="en-US" altLang="en-US">
                <a:ea typeface="ＭＳ Ｐゴシック" panose="020B0600070205080204" pitchFamily="34" charset="-128"/>
              </a:rPr>
              <a:t>C is to the right of B</a:t>
            </a:r>
          </a:p>
          <a:p>
            <a:pPr lvl="1" eaLnBrk="1" hangingPunct="1">
              <a:lnSpc>
                <a:spcPct val="90000"/>
              </a:lnSpc>
            </a:pPr>
            <a:r>
              <a:rPr lang="en-US" altLang="en-US">
                <a:ea typeface="ＭＳ Ｐゴシック" panose="020B0600070205080204" pitchFamily="34" charset="-128"/>
              </a:rPr>
              <a:t>Determinate descriptions were specific and described an arrangement that could be imagined (modeled).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745C3831-7B48-FE41-9785-595499E3524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36194" name="Rectangle 3">
            <a:extLst>
              <a:ext uri="{FF2B5EF4-FFF2-40B4-BE49-F238E27FC236}">
                <a16:creationId xmlns:a16="http://schemas.microsoft.com/office/drawing/2014/main" id="{3373E59E-A1D7-A34F-B9AF-07D49596CC62}"/>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Idioms (Gibbs, 1994):</a:t>
            </a:r>
          </a:p>
          <a:p>
            <a:pPr lvl="1" eaLnBrk="1" hangingPunct="1">
              <a:lnSpc>
                <a:spcPct val="90000"/>
              </a:lnSpc>
            </a:pPr>
            <a:r>
              <a:rPr lang="en-US" altLang="en-US">
                <a:ea typeface="ＭＳ Ｐゴシック" panose="020B0600070205080204" pitchFamily="34" charset="-128"/>
              </a:rPr>
              <a:t>Data supports the argument that some idioms are decomposable.</a:t>
            </a:r>
          </a:p>
          <a:p>
            <a:pPr lvl="1" eaLnBrk="1" hangingPunct="1">
              <a:lnSpc>
                <a:spcPct val="90000"/>
              </a:lnSpc>
            </a:pPr>
            <a:r>
              <a:rPr lang="en-US" altLang="en-US">
                <a:ea typeface="ＭＳ Ｐゴシック" panose="020B0600070205080204" pitchFamily="34" charset="-128"/>
              </a:rPr>
              <a:t>Decomposable idioms are read faster and are easier to learn.</a:t>
            </a:r>
          </a:p>
          <a:p>
            <a:pPr lvl="1" eaLnBrk="1" hangingPunct="1">
              <a:lnSpc>
                <a:spcPct val="90000"/>
              </a:lnSpc>
            </a:pPr>
            <a:r>
              <a:rPr lang="en-US" altLang="en-US">
                <a:ea typeface="ＭＳ Ｐゴシック" panose="020B0600070205080204" pitchFamily="34" charset="-128"/>
              </a:rPr>
              <a:t>The data suggest that a compositional analysis (how the parts go together) is part of idiom understanding (different from literal meaning).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DEA56E5A-4642-D743-839C-BC28757FFC0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38242" name="Rectangle 3">
            <a:extLst>
              <a:ext uri="{FF2B5EF4-FFF2-40B4-BE49-F238E27FC236}">
                <a16:creationId xmlns:a16="http://schemas.microsoft.com/office/drawing/2014/main" id="{F0543489-9639-CA43-979E-435398DAE253}"/>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Idioms (Gibbs, 1994):</a:t>
            </a:r>
          </a:p>
          <a:p>
            <a:pPr lvl="1" eaLnBrk="1" hangingPunct="1">
              <a:lnSpc>
                <a:spcPct val="90000"/>
              </a:lnSpc>
            </a:pPr>
            <a:r>
              <a:rPr lang="en-US" altLang="en-US">
                <a:ea typeface="ＭＳ Ｐゴシック" panose="020B0600070205080204" pitchFamily="34" charset="-128"/>
              </a:rPr>
              <a:t>For example, </a:t>
            </a:r>
            <a:r>
              <a:rPr lang="en-US" altLang="en-US" i="1">
                <a:ea typeface="ＭＳ Ｐゴシック" panose="020B0600070205080204" pitchFamily="34" charset="-128"/>
              </a:rPr>
              <a:t>spill the beans</a:t>
            </a:r>
            <a:r>
              <a:rPr lang="en-US" altLang="en-US">
                <a:ea typeface="ＭＳ Ｐゴシック" panose="020B0600070205080204" pitchFamily="34" charset="-128"/>
              </a:rPr>
              <a:t> connects to tipping over a container of beans and the trouble you would have getting them back (plus the idea of it being inadvertent).</a:t>
            </a:r>
          </a:p>
          <a:p>
            <a:pPr lvl="1" eaLnBrk="1" hangingPunct="1">
              <a:lnSpc>
                <a:spcPct val="90000"/>
              </a:lnSpc>
            </a:pPr>
            <a:r>
              <a:rPr lang="en-US" altLang="en-US">
                <a:ea typeface="ＭＳ Ｐゴシック" panose="020B0600070205080204" pitchFamily="34" charset="-128"/>
              </a:rPr>
              <a:t>Also connects to structural metaphors:</a:t>
            </a:r>
          </a:p>
          <a:p>
            <a:pPr lvl="2" eaLnBrk="1" hangingPunct="1">
              <a:lnSpc>
                <a:spcPct val="90000"/>
              </a:lnSpc>
            </a:pPr>
            <a:r>
              <a:rPr lang="en-US" altLang="en-US">
                <a:ea typeface="ＭＳ Ｐゴシック" panose="020B0600070205080204" pitchFamily="34" charset="-128"/>
              </a:rPr>
              <a:t>THE MIND IS A CONTAINER</a:t>
            </a:r>
          </a:p>
          <a:p>
            <a:pPr lvl="2" eaLnBrk="1" hangingPunct="1">
              <a:lnSpc>
                <a:spcPct val="90000"/>
              </a:lnSpc>
            </a:pPr>
            <a:r>
              <a:rPr lang="en-US" altLang="en-US">
                <a:ea typeface="ＭＳ Ｐゴシック" panose="020B0600070205080204" pitchFamily="34" charset="-128"/>
              </a:rPr>
              <a:t>IDEAS ARE PHYSICAL ENTITIES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09980CED-8C34-0647-AF30-D23396FD7F9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40290" name="Rectangle 3">
            <a:extLst>
              <a:ext uri="{FF2B5EF4-FFF2-40B4-BE49-F238E27FC236}">
                <a16:creationId xmlns:a16="http://schemas.microsoft.com/office/drawing/2014/main" id="{99FA1046-8A9C-3E42-8561-7EEC5D506C65}"/>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Metonymy (Gibbs, 1994):</a:t>
            </a:r>
          </a:p>
          <a:p>
            <a:pPr lvl="1" eaLnBrk="1" hangingPunct="1">
              <a:lnSpc>
                <a:spcPct val="90000"/>
              </a:lnSpc>
            </a:pPr>
            <a:r>
              <a:rPr lang="en-US" altLang="en-US">
                <a:ea typeface="ＭＳ Ｐゴシック" panose="020B0600070205080204" pitchFamily="34" charset="-128"/>
              </a:rPr>
              <a:t>Letting the part stand in for the whole.</a:t>
            </a:r>
          </a:p>
          <a:p>
            <a:pPr lvl="2" eaLnBrk="1" hangingPunct="1">
              <a:lnSpc>
                <a:spcPct val="90000"/>
              </a:lnSpc>
            </a:pPr>
            <a:r>
              <a:rPr lang="en-US" altLang="en-US" i="1">
                <a:ea typeface="ＭＳ Ｐゴシック" panose="020B0600070205080204" pitchFamily="34" charset="-128"/>
              </a:rPr>
              <a:t>Washington has started negotiating with Tehran.</a:t>
            </a:r>
          </a:p>
          <a:p>
            <a:pPr lvl="2" eaLnBrk="1" hangingPunct="1">
              <a:lnSpc>
                <a:spcPct val="90000"/>
              </a:lnSpc>
            </a:pPr>
            <a:r>
              <a:rPr lang="en-US" altLang="en-US" i="1">
                <a:ea typeface="ＭＳ Ｐゴシック" panose="020B0600070205080204" pitchFamily="34" charset="-128"/>
              </a:rPr>
              <a:t>The White House isn</a:t>
            </a:r>
            <a:r>
              <a:rPr lang="fr-FR" altLang="ja-JP" i="1">
                <a:ea typeface="ＭＳ Ｐゴシック" panose="020B0600070205080204" pitchFamily="34" charset="-128"/>
              </a:rPr>
              <a:t>’</a:t>
            </a:r>
            <a:r>
              <a:rPr lang="en-US" altLang="ja-JP" i="1">
                <a:ea typeface="ＭＳ Ｐゴシック" panose="020B0600070205080204" pitchFamily="34" charset="-128"/>
              </a:rPr>
              <a:t>t saying anything.</a:t>
            </a:r>
          </a:p>
          <a:p>
            <a:pPr lvl="2" eaLnBrk="1" hangingPunct="1">
              <a:lnSpc>
                <a:spcPct val="90000"/>
              </a:lnSpc>
            </a:pPr>
            <a:r>
              <a:rPr lang="en-US" altLang="en-US" i="1">
                <a:ea typeface="ＭＳ Ｐゴシック" panose="020B0600070205080204" pitchFamily="34" charset="-128"/>
              </a:rPr>
              <a:t>Wall Street is in a panic.</a:t>
            </a:r>
          </a:p>
          <a:p>
            <a:pPr lvl="2" eaLnBrk="1" hangingPunct="1">
              <a:lnSpc>
                <a:spcPct val="90000"/>
              </a:lnSpc>
            </a:pPr>
            <a:r>
              <a:rPr lang="en-US" altLang="en-US" i="1">
                <a:ea typeface="ＭＳ Ｐゴシック" panose="020B0600070205080204" pitchFamily="34" charset="-128"/>
              </a:rPr>
              <a:t>Hollywood is putting out terrible movies.</a:t>
            </a:r>
            <a:endParaRPr lang="en-US" altLang="en-US">
              <a:ea typeface="ＭＳ Ｐゴシック" panose="020B0600070205080204" pitchFamily="34" charset="-12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45A7815E-06BB-C540-A3C2-901C84B9364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42338" name="Rectangle 3">
            <a:extLst>
              <a:ext uri="{FF2B5EF4-FFF2-40B4-BE49-F238E27FC236}">
                <a16:creationId xmlns:a16="http://schemas.microsoft.com/office/drawing/2014/main" id="{235AD1F4-9B1D-724A-926C-20ADAEF0DFD9}"/>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Metonymy (Gibbs, 1994):</a:t>
            </a:r>
          </a:p>
          <a:p>
            <a:pPr lvl="1" eaLnBrk="1" hangingPunct="1">
              <a:lnSpc>
                <a:spcPct val="90000"/>
              </a:lnSpc>
            </a:pPr>
            <a:r>
              <a:rPr lang="en-US" altLang="en-US">
                <a:ea typeface="ＭＳ Ｐゴシック" panose="020B0600070205080204" pitchFamily="34" charset="-128"/>
              </a:rPr>
              <a:t>Conceptual models:</a:t>
            </a:r>
          </a:p>
          <a:p>
            <a:pPr lvl="2" eaLnBrk="1" hangingPunct="1">
              <a:lnSpc>
                <a:spcPct val="90000"/>
              </a:lnSpc>
            </a:pPr>
            <a:r>
              <a:rPr lang="en-US" altLang="en-US">
                <a:ea typeface="ＭＳ Ｐゴシック" panose="020B0600070205080204" pitchFamily="34" charset="-128"/>
              </a:rPr>
              <a:t>OBJECT USED FOR USER</a:t>
            </a:r>
          </a:p>
          <a:p>
            <a:pPr lvl="3" eaLnBrk="1" hangingPunct="1">
              <a:lnSpc>
                <a:spcPct val="90000"/>
              </a:lnSpc>
            </a:pPr>
            <a:r>
              <a:rPr lang="en-US" altLang="en-US" i="1">
                <a:ea typeface="ＭＳ Ｐゴシック" panose="020B0600070205080204" pitchFamily="34" charset="-128"/>
              </a:rPr>
              <a:t>We need a better glove at third base.</a:t>
            </a:r>
            <a:endParaRPr lang="en-US" altLang="en-US">
              <a:ea typeface="ＭＳ Ｐゴシック" panose="020B0600070205080204" pitchFamily="34" charset="-128"/>
            </a:endParaRPr>
          </a:p>
          <a:p>
            <a:pPr lvl="2" eaLnBrk="1" hangingPunct="1">
              <a:lnSpc>
                <a:spcPct val="90000"/>
              </a:lnSpc>
            </a:pPr>
            <a:r>
              <a:rPr lang="en-US" altLang="en-US">
                <a:ea typeface="ＭＳ Ｐゴシック" panose="020B0600070205080204" pitchFamily="34" charset="-128"/>
              </a:rPr>
              <a:t>CONTROLLER FOR CONTROLLED</a:t>
            </a:r>
          </a:p>
          <a:p>
            <a:pPr lvl="3" eaLnBrk="1" hangingPunct="1">
              <a:lnSpc>
                <a:spcPct val="90000"/>
              </a:lnSpc>
            </a:pPr>
            <a:r>
              <a:rPr lang="en-US" altLang="en-US" i="1">
                <a:ea typeface="ＭＳ Ｐゴシック" panose="020B0600070205080204" pitchFamily="34" charset="-128"/>
              </a:rPr>
              <a:t>Nixon bombed Hanoi.</a:t>
            </a:r>
            <a:endParaRPr lang="en-US" altLang="en-US">
              <a:ea typeface="ＭＳ Ｐゴシック" panose="020B0600070205080204" pitchFamily="34" charset="-128"/>
            </a:endParaRPr>
          </a:p>
          <a:p>
            <a:pPr lvl="2" eaLnBrk="1" hangingPunct="1">
              <a:lnSpc>
                <a:spcPct val="90000"/>
              </a:lnSpc>
            </a:pPr>
            <a:r>
              <a:rPr lang="en-US" altLang="en-US">
                <a:ea typeface="ＭＳ Ｐゴシック" panose="020B0600070205080204" pitchFamily="34" charset="-128"/>
              </a:rPr>
              <a:t>THE PLACE FOR THE EVENT</a:t>
            </a:r>
          </a:p>
          <a:p>
            <a:pPr lvl="3" eaLnBrk="1" hangingPunct="1">
              <a:lnSpc>
                <a:spcPct val="90000"/>
              </a:lnSpc>
            </a:pPr>
            <a:r>
              <a:rPr lang="en-US" altLang="en-US" i="1">
                <a:ea typeface="ＭＳ Ｐゴシック" panose="020B0600070205080204" pitchFamily="34" charset="-128"/>
              </a:rPr>
              <a:t>Let</a:t>
            </a:r>
            <a:r>
              <a:rPr lang="fr-FR" altLang="ja-JP" i="1">
                <a:ea typeface="ＭＳ Ｐゴシック" panose="020B0600070205080204" pitchFamily="34" charset="-128"/>
              </a:rPr>
              <a:t>’</a:t>
            </a:r>
            <a:r>
              <a:rPr lang="en-US" altLang="ja-JP" i="1">
                <a:ea typeface="ＭＳ Ｐゴシック" panose="020B0600070205080204" pitchFamily="34" charset="-128"/>
              </a:rPr>
              <a:t>s not let Iraq become another Vietnam.</a:t>
            </a:r>
            <a:endParaRPr lang="en-US" altLang="en-US">
              <a:ea typeface="ＭＳ Ｐゴシック" panose="020B0600070205080204" pitchFamily="34"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a:extLst>
              <a:ext uri="{FF2B5EF4-FFF2-40B4-BE49-F238E27FC236}">
                <a16:creationId xmlns:a16="http://schemas.microsoft.com/office/drawing/2014/main" id="{BE1FE44A-365F-5840-8F1C-0145B028C47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44386" name="Rectangle 3">
            <a:extLst>
              <a:ext uri="{FF2B5EF4-FFF2-40B4-BE49-F238E27FC236}">
                <a16:creationId xmlns:a16="http://schemas.microsoft.com/office/drawing/2014/main" id="{E759F7DB-8558-934C-A749-9C320699A892}"/>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Metonymy (Gibbs, 1994):</a:t>
            </a:r>
          </a:p>
          <a:p>
            <a:pPr lvl="1" eaLnBrk="1" hangingPunct="1">
              <a:lnSpc>
                <a:spcPct val="90000"/>
              </a:lnSpc>
            </a:pPr>
            <a:r>
              <a:rPr lang="en-US" altLang="en-US">
                <a:ea typeface="ＭＳ Ｐゴシック" panose="020B0600070205080204" pitchFamily="34" charset="-128"/>
              </a:rPr>
              <a:t>Metonymy is another kind of figurative language that is often mistaken for literal.</a:t>
            </a:r>
          </a:p>
          <a:p>
            <a:pPr lvl="1" eaLnBrk="1" hangingPunct="1">
              <a:lnSpc>
                <a:spcPct val="90000"/>
              </a:lnSpc>
            </a:pPr>
            <a:r>
              <a:rPr lang="en-US" altLang="en-US">
                <a:ea typeface="ＭＳ Ｐゴシック" panose="020B0600070205080204" pitchFamily="34" charset="-128"/>
              </a:rPr>
              <a:t>E.g., scripts:</a:t>
            </a:r>
          </a:p>
          <a:p>
            <a:pPr lvl="2" eaLnBrk="1" hangingPunct="1">
              <a:lnSpc>
                <a:spcPct val="90000"/>
              </a:lnSpc>
            </a:pPr>
            <a:r>
              <a:rPr lang="en-US" altLang="en-US">
                <a:ea typeface="ＭＳ Ｐゴシック" panose="020B0600070205080204" pitchFamily="34" charset="-128"/>
              </a:rPr>
              <a:t>Mary: </a:t>
            </a:r>
            <a:r>
              <a:rPr lang="en-US" altLang="en-US" i="1">
                <a:ea typeface="ＭＳ Ｐゴシック" panose="020B0600070205080204" pitchFamily="34" charset="-128"/>
              </a:rPr>
              <a:t>How did you get to the airport?</a:t>
            </a:r>
            <a:endParaRPr lang="en-US" altLang="en-US">
              <a:ea typeface="ＭＳ Ｐゴシック" panose="020B0600070205080204" pitchFamily="34" charset="-128"/>
            </a:endParaRPr>
          </a:p>
          <a:p>
            <a:pPr lvl="2" eaLnBrk="1" hangingPunct="1">
              <a:lnSpc>
                <a:spcPct val="90000"/>
              </a:lnSpc>
            </a:pPr>
            <a:r>
              <a:rPr lang="en-US" altLang="en-US">
                <a:ea typeface="ＭＳ Ｐゴシック" panose="020B0600070205080204" pitchFamily="34" charset="-128"/>
              </a:rPr>
              <a:t>John: </a:t>
            </a:r>
            <a:r>
              <a:rPr lang="en-US" altLang="en-US" i="1">
                <a:ea typeface="ＭＳ Ｐゴシック" panose="020B0600070205080204" pitchFamily="34" charset="-128"/>
              </a:rPr>
              <a:t>I waved down a taxi.</a:t>
            </a:r>
            <a:endParaRPr lang="en-US" altLang="en-US">
              <a:ea typeface="ＭＳ Ｐゴシック" panose="020B0600070205080204" pitchFamily="34" charset="-12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a:extLst>
              <a:ext uri="{FF2B5EF4-FFF2-40B4-BE49-F238E27FC236}">
                <a16:creationId xmlns:a16="http://schemas.microsoft.com/office/drawing/2014/main" id="{AE00E79B-B2AB-9C42-A357-E53C35A0F32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46434" name="Rectangle 3">
            <a:extLst>
              <a:ext uri="{FF2B5EF4-FFF2-40B4-BE49-F238E27FC236}">
                <a16:creationId xmlns:a16="http://schemas.microsoft.com/office/drawing/2014/main" id="{5A85DE10-0194-6548-953A-8D481AABBCE1}"/>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Metonymy (Gibbs, 1994):</a:t>
            </a:r>
          </a:p>
          <a:p>
            <a:pPr lvl="1" eaLnBrk="1" hangingPunct="1">
              <a:lnSpc>
                <a:spcPct val="90000"/>
              </a:lnSpc>
            </a:pPr>
            <a:r>
              <a:rPr lang="en-US" altLang="en-US">
                <a:ea typeface="ＭＳ Ｐゴシック" panose="020B0600070205080204" pitchFamily="34" charset="-128"/>
              </a:rPr>
              <a:t>Traveling events:</a:t>
            </a:r>
          </a:p>
          <a:p>
            <a:pPr lvl="2" eaLnBrk="1" hangingPunct="1">
              <a:lnSpc>
                <a:spcPct val="90000"/>
              </a:lnSpc>
            </a:pPr>
            <a:r>
              <a:rPr lang="en-US" altLang="en-US">
                <a:ea typeface="ＭＳ Ｐゴシック" panose="020B0600070205080204" pitchFamily="34" charset="-128"/>
              </a:rPr>
              <a:t>Precondition: Access to the vehicle.</a:t>
            </a:r>
          </a:p>
          <a:p>
            <a:pPr lvl="2" eaLnBrk="1" hangingPunct="1">
              <a:lnSpc>
                <a:spcPct val="90000"/>
              </a:lnSpc>
            </a:pPr>
            <a:r>
              <a:rPr lang="en-US" altLang="en-US">
                <a:ea typeface="ＭＳ Ｐゴシック" panose="020B0600070205080204" pitchFamily="34" charset="-128"/>
              </a:rPr>
              <a:t>Embarcation: Get in the vehicle and get it started.</a:t>
            </a:r>
          </a:p>
          <a:p>
            <a:pPr lvl="2" eaLnBrk="1" hangingPunct="1">
              <a:lnSpc>
                <a:spcPct val="90000"/>
              </a:lnSpc>
            </a:pPr>
            <a:r>
              <a:rPr lang="en-US" altLang="en-US">
                <a:ea typeface="ＭＳ Ｐゴシック" panose="020B0600070205080204" pitchFamily="34" charset="-128"/>
              </a:rPr>
              <a:t>Center: Drive (etc.) to your destination.</a:t>
            </a:r>
          </a:p>
          <a:p>
            <a:pPr lvl="2" eaLnBrk="1" hangingPunct="1">
              <a:lnSpc>
                <a:spcPct val="90000"/>
              </a:lnSpc>
            </a:pPr>
            <a:r>
              <a:rPr lang="en-US" altLang="en-US">
                <a:ea typeface="ＭＳ Ｐゴシック" panose="020B0600070205080204" pitchFamily="34" charset="-128"/>
              </a:rPr>
              <a:t>Finish: Stop and exit the vehicle.</a:t>
            </a:r>
          </a:p>
          <a:p>
            <a:pPr lvl="2" eaLnBrk="1" hangingPunct="1">
              <a:lnSpc>
                <a:spcPct val="90000"/>
              </a:lnSpc>
            </a:pPr>
            <a:r>
              <a:rPr lang="en-US" altLang="en-US">
                <a:ea typeface="ＭＳ Ｐゴシック" panose="020B0600070205080204" pitchFamily="34" charset="-128"/>
              </a:rPr>
              <a:t>End point: At your destination.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2AA73B11-FF6A-9646-A540-5E6FAACCD4E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48482" name="Rectangle 3">
            <a:extLst>
              <a:ext uri="{FF2B5EF4-FFF2-40B4-BE49-F238E27FC236}">
                <a16:creationId xmlns:a16="http://schemas.microsoft.com/office/drawing/2014/main" id="{5C999859-F7F8-0344-A286-E7D81A65127C}"/>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Metonymy (Gibbs, 1994):</a:t>
            </a:r>
          </a:p>
          <a:p>
            <a:pPr lvl="1" eaLnBrk="1" hangingPunct="1">
              <a:lnSpc>
                <a:spcPct val="90000"/>
              </a:lnSpc>
            </a:pPr>
            <a:r>
              <a:rPr lang="en-US" altLang="en-US" sz="2400">
                <a:ea typeface="ＭＳ Ｐゴシック" panose="020B0600070205080204" pitchFamily="34" charset="-128"/>
              </a:rPr>
              <a:t>Metonymy can pick aspects of the traveling event script to highlight, and the listener can fill in the rest.</a:t>
            </a:r>
          </a:p>
          <a:p>
            <a:pPr lvl="1" eaLnBrk="1" hangingPunct="1">
              <a:lnSpc>
                <a:spcPct val="90000"/>
              </a:lnSpc>
            </a:pPr>
            <a:r>
              <a:rPr lang="en-US" altLang="en-US" sz="2400">
                <a:ea typeface="ＭＳ Ｐゴシック" panose="020B0600070205080204" pitchFamily="34" charset="-128"/>
              </a:rPr>
              <a:t>Precondition:</a:t>
            </a:r>
          </a:p>
          <a:p>
            <a:pPr lvl="2" eaLnBrk="1" hangingPunct="1">
              <a:lnSpc>
                <a:spcPct val="90000"/>
              </a:lnSpc>
            </a:pPr>
            <a:r>
              <a:rPr lang="en-US" altLang="en-US" sz="2000" i="1">
                <a:ea typeface="ＭＳ Ｐゴシック" panose="020B0600070205080204" pitchFamily="34" charset="-128"/>
              </a:rPr>
              <a:t>I called my friend Bob.</a:t>
            </a:r>
          </a:p>
          <a:p>
            <a:pPr lvl="2" eaLnBrk="1" hangingPunct="1">
              <a:lnSpc>
                <a:spcPct val="90000"/>
              </a:lnSpc>
            </a:pPr>
            <a:r>
              <a:rPr lang="en-US" altLang="en-US" sz="2000" i="1">
                <a:ea typeface="ＭＳ Ｐゴシック" panose="020B0600070205080204" pitchFamily="34" charset="-128"/>
              </a:rPr>
              <a:t>I stuck out my thumb.</a:t>
            </a:r>
          </a:p>
          <a:p>
            <a:pPr lvl="1" eaLnBrk="1" hangingPunct="1">
              <a:lnSpc>
                <a:spcPct val="90000"/>
              </a:lnSpc>
            </a:pPr>
            <a:r>
              <a:rPr lang="en-US" altLang="en-US" sz="2400">
                <a:ea typeface="ＭＳ Ｐゴシック" panose="020B0600070205080204" pitchFamily="34" charset="-128"/>
              </a:rPr>
              <a:t>Embarcation:</a:t>
            </a:r>
          </a:p>
          <a:p>
            <a:pPr lvl="2" eaLnBrk="1" hangingPunct="1">
              <a:lnSpc>
                <a:spcPct val="90000"/>
              </a:lnSpc>
            </a:pPr>
            <a:r>
              <a:rPr lang="en-US" altLang="en-US" sz="2000" i="1">
                <a:ea typeface="ＭＳ Ｐゴシック" panose="020B0600070205080204" pitchFamily="34" charset="-128"/>
              </a:rPr>
              <a:t>I hopped on a bus.</a:t>
            </a:r>
            <a:endParaRPr lang="en-US" altLang="en-US" sz="2000">
              <a:ea typeface="ＭＳ Ｐゴシック" panose="020B0600070205080204" pitchFamily="34" charset="-128"/>
            </a:endParaRPr>
          </a:p>
          <a:p>
            <a:pPr lvl="1" eaLnBrk="1" hangingPunct="1">
              <a:lnSpc>
                <a:spcPct val="90000"/>
              </a:lnSpc>
            </a:pPr>
            <a:r>
              <a:rPr lang="en-US" altLang="en-US" sz="2400">
                <a:ea typeface="ＭＳ Ｐゴシック" panose="020B0600070205080204" pitchFamily="34" charset="-128"/>
              </a:rPr>
              <a:t>Center:</a:t>
            </a:r>
          </a:p>
          <a:p>
            <a:pPr lvl="2" eaLnBrk="1" hangingPunct="1">
              <a:lnSpc>
                <a:spcPct val="90000"/>
              </a:lnSpc>
            </a:pPr>
            <a:r>
              <a:rPr lang="en-US" altLang="en-US" sz="2000" i="1">
                <a:ea typeface="ＭＳ Ｐゴシック" panose="020B0600070205080204" pitchFamily="34" charset="-128"/>
              </a:rPr>
              <a:t>I drove my car.</a:t>
            </a:r>
            <a:endParaRPr lang="en-US" altLang="en-US" sz="2000">
              <a:ea typeface="ＭＳ Ｐゴシック" panose="020B0600070205080204" pitchFamily="34" charset="-12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a:extLst>
              <a:ext uri="{FF2B5EF4-FFF2-40B4-BE49-F238E27FC236}">
                <a16:creationId xmlns:a16="http://schemas.microsoft.com/office/drawing/2014/main" id="{DC8D4050-40DC-F043-80BE-2AE3706EF98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50530" name="Rectangle 3">
            <a:extLst>
              <a:ext uri="{FF2B5EF4-FFF2-40B4-BE49-F238E27FC236}">
                <a16:creationId xmlns:a16="http://schemas.microsoft.com/office/drawing/2014/main" id="{3F68CA8E-1E55-CE45-BD74-52F3691D2BFC}"/>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Metonymy (Gibbs, 1994):</a:t>
            </a:r>
          </a:p>
          <a:p>
            <a:pPr lvl="1" eaLnBrk="1" hangingPunct="1">
              <a:lnSpc>
                <a:spcPct val="90000"/>
              </a:lnSpc>
            </a:pPr>
            <a:r>
              <a:rPr lang="en-US" altLang="en-US">
                <a:ea typeface="ＭＳ Ｐゴシック" panose="020B0600070205080204" pitchFamily="34" charset="-128"/>
              </a:rPr>
              <a:t>Shared cognitive models make it possible for this to work.</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26800BB0-B01E-1F4B-BB32-9CBDFD4FD53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52578" name="Rectangle 3">
            <a:extLst>
              <a:ext uri="{FF2B5EF4-FFF2-40B4-BE49-F238E27FC236}">
                <a16:creationId xmlns:a16="http://schemas.microsoft.com/office/drawing/2014/main" id="{79838B63-8288-9A4B-A65C-8BB8DA610F17}"/>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Metonymy (Gibbs, 1994):</a:t>
            </a:r>
          </a:p>
          <a:p>
            <a:pPr lvl="1" eaLnBrk="1" hangingPunct="1"/>
            <a:r>
              <a:rPr lang="en-US" altLang="en-US">
                <a:ea typeface="ＭＳ Ｐゴシック" panose="020B0600070205080204" pitchFamily="34" charset="-128"/>
              </a:rPr>
              <a:t>Eponymous verbs (verbs derived from proper nouns):</a:t>
            </a:r>
          </a:p>
          <a:p>
            <a:pPr lvl="2" eaLnBrk="1" hangingPunct="1"/>
            <a:r>
              <a:rPr lang="en-US" altLang="en-US" i="1">
                <a:ea typeface="ＭＳ Ｐゴシック" panose="020B0600070205080204" pitchFamily="34" charset="-128"/>
              </a:rPr>
              <a:t>While I was taking his picture, Steve did a Napoleon for the camera.</a:t>
            </a:r>
          </a:p>
          <a:p>
            <a:pPr lvl="2" eaLnBrk="1" hangingPunct="1"/>
            <a:r>
              <a:rPr lang="en-US" altLang="en-US" i="1">
                <a:ea typeface="ＭＳ Ｐゴシック" panose="020B0600070205080204" pitchFamily="34" charset="-128"/>
              </a:rPr>
              <a:t>After Joe listened to a tape of the interview, he did a Nixon to a portion of it.</a:t>
            </a:r>
          </a:p>
          <a:p>
            <a:pPr lvl="1" eaLnBrk="1" hangingPunct="1"/>
            <a:r>
              <a:rPr lang="en-US" altLang="en-US">
                <a:ea typeface="ＭＳ Ｐゴシック" panose="020B0600070205080204" pitchFamily="34" charset="-128"/>
              </a:rPr>
              <a:t>Common ground informs what is highlighted.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BFCC7CDD-A3C4-2A46-ABA3-5250B498C59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54626" name="Rectangle 3">
            <a:extLst>
              <a:ext uri="{FF2B5EF4-FFF2-40B4-BE49-F238E27FC236}">
                <a16:creationId xmlns:a16="http://schemas.microsoft.com/office/drawing/2014/main" id="{8008BA42-1C2B-3D41-9280-53B4C1034B59}"/>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Metonymy (Gibbs, 1994):</a:t>
            </a:r>
          </a:p>
          <a:p>
            <a:pPr lvl="1" eaLnBrk="1" hangingPunct="1"/>
            <a:r>
              <a:rPr lang="en-US" altLang="en-US">
                <a:ea typeface="ＭＳ Ｐゴシック" panose="020B0600070205080204" pitchFamily="34" charset="-128"/>
              </a:rPr>
              <a:t>Eponymous verbs (verbs derived from proper nouns):</a:t>
            </a:r>
          </a:p>
          <a:p>
            <a:pPr lvl="2" eaLnBrk="1" hangingPunct="1"/>
            <a:r>
              <a:rPr lang="en-US" altLang="en-US" i="1">
                <a:ea typeface="ＭＳ Ｐゴシック" panose="020B0600070205080204" pitchFamily="34" charset="-128"/>
              </a:rPr>
              <a:t>I met a girl at the coffee house who did an Elizabeth Taylor while I was talking to her.</a:t>
            </a:r>
          </a:p>
          <a:p>
            <a:pPr lvl="1" eaLnBrk="1" hangingPunct="1"/>
            <a:r>
              <a:rPr lang="en-US" altLang="en-US">
                <a:ea typeface="ＭＳ Ｐゴシック" panose="020B0600070205080204" pitchFamily="34" charset="-128"/>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C8994B69-58E5-7F44-8ABF-A3F0D47801F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27650" name="Rectangle 3">
            <a:extLst>
              <a:ext uri="{FF2B5EF4-FFF2-40B4-BE49-F238E27FC236}">
                <a16:creationId xmlns:a16="http://schemas.microsoft.com/office/drawing/2014/main" id="{39BE7C02-0230-504A-A07F-AF125174F84F}"/>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Mani &amp; Johnson-Laird (1982):</a:t>
            </a:r>
          </a:p>
          <a:p>
            <a:pPr lvl="1" eaLnBrk="1" hangingPunct="1">
              <a:lnSpc>
                <a:spcPct val="90000"/>
              </a:lnSpc>
            </a:pPr>
            <a:r>
              <a:rPr lang="en-US" altLang="en-US" sz="2400">
                <a:ea typeface="ＭＳ Ｐゴシック" panose="020B0600070205080204" pitchFamily="34" charset="-128"/>
              </a:rPr>
              <a:t>There were also indeterminate descriptions of arrangements:</a:t>
            </a:r>
          </a:p>
          <a:p>
            <a:pPr lvl="2" eaLnBrk="1" hangingPunct="1">
              <a:lnSpc>
                <a:spcPct val="90000"/>
              </a:lnSpc>
            </a:pPr>
            <a:r>
              <a:rPr lang="en-US" altLang="en-US" sz="2000">
                <a:ea typeface="ＭＳ Ｐゴシック" panose="020B0600070205080204" pitchFamily="34" charset="-128"/>
              </a:rPr>
              <a:t>A is behind D</a:t>
            </a:r>
          </a:p>
          <a:p>
            <a:pPr lvl="2" eaLnBrk="1" hangingPunct="1">
              <a:lnSpc>
                <a:spcPct val="90000"/>
              </a:lnSpc>
            </a:pPr>
            <a:r>
              <a:rPr lang="en-US" altLang="en-US" sz="2000">
                <a:ea typeface="ＭＳ Ｐゴシック" panose="020B0600070205080204" pitchFamily="34" charset="-128"/>
              </a:rPr>
              <a:t>A is to the left of B</a:t>
            </a:r>
          </a:p>
          <a:p>
            <a:pPr lvl="2" eaLnBrk="1" hangingPunct="1">
              <a:lnSpc>
                <a:spcPct val="90000"/>
              </a:lnSpc>
            </a:pPr>
            <a:r>
              <a:rPr lang="en-US" altLang="en-US" sz="2000">
                <a:ea typeface="ＭＳ Ｐゴシック" panose="020B0600070205080204" pitchFamily="34" charset="-128"/>
              </a:rPr>
              <a:t>C is to the right of A</a:t>
            </a:r>
          </a:p>
          <a:p>
            <a:pPr lvl="1" eaLnBrk="1" hangingPunct="1">
              <a:lnSpc>
                <a:spcPct val="90000"/>
              </a:lnSpc>
            </a:pPr>
            <a:r>
              <a:rPr lang="en-US" altLang="en-US" sz="2400">
                <a:ea typeface="ＭＳ Ｐゴシック" panose="020B0600070205080204" pitchFamily="34" charset="-128"/>
              </a:rPr>
              <a:t>Indeterminate descriptions were not specific and described an arrangement that would have to be represented with more than one possible model.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a:extLst>
              <a:ext uri="{FF2B5EF4-FFF2-40B4-BE49-F238E27FC236}">
                <a16:creationId xmlns:a16="http://schemas.microsoft.com/office/drawing/2014/main" id="{32A3469B-62AE-0846-B0DD-6D316699740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56674" name="Rectangle 3">
            <a:extLst>
              <a:ext uri="{FF2B5EF4-FFF2-40B4-BE49-F238E27FC236}">
                <a16:creationId xmlns:a16="http://schemas.microsoft.com/office/drawing/2014/main" id="{1E845DDD-A4F3-E840-9435-144641977515}"/>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Colloquial tautologies (Gibbs, 1994):</a:t>
            </a:r>
          </a:p>
          <a:p>
            <a:pPr lvl="1" eaLnBrk="1" hangingPunct="1"/>
            <a:r>
              <a:rPr lang="en-US" altLang="en-US" sz="2400">
                <a:ea typeface="ＭＳ Ｐゴシック" panose="020B0600070205080204" pitchFamily="34" charset="-128"/>
              </a:rPr>
              <a:t>Special form of metonymy.</a:t>
            </a:r>
          </a:p>
          <a:p>
            <a:pPr lvl="1" eaLnBrk="1" hangingPunct="1"/>
            <a:r>
              <a:rPr lang="en-US" altLang="en-US" sz="2400">
                <a:ea typeface="ＭＳ Ｐゴシック" panose="020B0600070205080204" pitchFamily="34" charset="-128"/>
              </a:rPr>
              <a:t>Tautology: </a:t>
            </a:r>
            <a:r>
              <a:rPr lang="ja-JP" altLang="en-US" sz="2400">
                <a:ea typeface="ＭＳ Ｐゴシック" panose="020B0600070205080204" pitchFamily="34" charset="-128"/>
              </a:rPr>
              <a:t>“</a:t>
            </a:r>
            <a:r>
              <a:rPr lang="en-US" altLang="ja-JP" sz="2400">
                <a:ea typeface="ＭＳ Ｐゴシック" panose="020B0600070205080204" pitchFamily="34" charset="-128"/>
              </a:rPr>
              <a:t>Logic: An empty or vacuous statement composed of simpler statements in a fashion that makes it logically true whether the simpler statements are factually true or false; for example, the statement Either it will rain tomorrow or it will not rain tomorrow</a:t>
            </a:r>
            <a:r>
              <a:rPr lang="ja-JP" altLang="en-US" sz="2400">
                <a:ea typeface="ＭＳ Ｐゴシック" panose="020B0600070205080204" pitchFamily="34" charset="-128"/>
              </a:rPr>
              <a:t>”</a:t>
            </a:r>
            <a:r>
              <a:rPr lang="en-US" altLang="ja-JP" sz="2400">
                <a:ea typeface="ＭＳ Ｐゴシック" panose="020B0600070205080204" pitchFamily="34" charset="-128"/>
              </a:rPr>
              <a:t> (Dictionary.com)</a:t>
            </a:r>
          </a:p>
          <a:p>
            <a:pPr lvl="1" eaLnBrk="1" hangingPunct="1"/>
            <a:r>
              <a:rPr lang="en-US" altLang="en-US" sz="2400">
                <a:ea typeface="ＭＳ Ｐゴシック" panose="020B0600070205080204" pitchFamily="34" charset="-128"/>
                <a:hlinkClick r:id="rId3"/>
              </a:rPr>
              <a:t>http://xkcd.com/703/</a:t>
            </a:r>
            <a:endParaRPr lang="en-US" altLang="en-US" sz="2400">
              <a:ea typeface="ＭＳ Ｐゴシック" panose="020B0600070205080204" pitchFamily="34" charset="-12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a:extLst>
              <a:ext uri="{FF2B5EF4-FFF2-40B4-BE49-F238E27FC236}">
                <a16:creationId xmlns:a16="http://schemas.microsoft.com/office/drawing/2014/main" id="{F6C4429D-6F76-B349-BE30-DDA2A19CBB6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58722" name="Rectangle 3">
            <a:extLst>
              <a:ext uri="{FF2B5EF4-FFF2-40B4-BE49-F238E27FC236}">
                <a16:creationId xmlns:a16="http://schemas.microsoft.com/office/drawing/2014/main" id="{EAC11619-CDD0-5344-B1E0-0021D953808E}"/>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Colloquial tautologies (Gibbs, 1994):</a:t>
            </a:r>
          </a:p>
          <a:p>
            <a:pPr lvl="1" eaLnBrk="1" hangingPunct="1">
              <a:lnSpc>
                <a:spcPct val="90000"/>
              </a:lnSpc>
            </a:pPr>
            <a:r>
              <a:rPr lang="en-US" altLang="en-US">
                <a:ea typeface="ＭＳ Ｐゴシック" panose="020B0600070205080204" pitchFamily="34" charset="-128"/>
              </a:rPr>
              <a:t>[N (abstract singular) is N (abstract singular)]:</a:t>
            </a:r>
          </a:p>
          <a:p>
            <a:pPr lvl="2" eaLnBrk="1" hangingPunct="1">
              <a:lnSpc>
                <a:spcPct val="90000"/>
              </a:lnSpc>
            </a:pPr>
            <a:r>
              <a:rPr lang="ja-JP" altLang="en-US">
                <a:ea typeface="ＭＳ Ｐゴシック" panose="020B0600070205080204" pitchFamily="34" charset="-128"/>
              </a:rPr>
              <a:t>“</a:t>
            </a:r>
            <a:r>
              <a:rPr lang="en-US" altLang="ja-JP">
                <a:ea typeface="ＭＳ Ｐゴシック" panose="020B0600070205080204" pitchFamily="34" charset="-128"/>
              </a:rPr>
              <a:t>Sober, mostly negative, attitude toward complex human activities that must be understood and tolerated</a:t>
            </a:r>
            <a:r>
              <a:rPr lang="ja-JP" altLang="en-US">
                <a:ea typeface="ＭＳ Ｐゴシック" panose="020B0600070205080204" pitchFamily="34" charset="-128"/>
              </a:rPr>
              <a:t>”</a:t>
            </a:r>
            <a:r>
              <a:rPr lang="en-US" altLang="ja-JP">
                <a:ea typeface="ＭＳ Ｐゴシック" panose="020B0600070205080204" pitchFamily="34" charset="-128"/>
              </a:rPr>
              <a:t> (Gibbs, 1994, p. 432).</a:t>
            </a:r>
          </a:p>
          <a:p>
            <a:pPr lvl="2" eaLnBrk="1" hangingPunct="1">
              <a:lnSpc>
                <a:spcPct val="90000"/>
              </a:lnSpc>
            </a:pPr>
            <a:r>
              <a:rPr lang="en-US" altLang="en-US" i="1">
                <a:ea typeface="ＭＳ Ｐゴシック" panose="020B0600070205080204" pitchFamily="34" charset="-128"/>
              </a:rPr>
              <a:t>Business is business.</a:t>
            </a:r>
          </a:p>
          <a:p>
            <a:pPr lvl="2" eaLnBrk="1" hangingPunct="1">
              <a:lnSpc>
                <a:spcPct val="90000"/>
              </a:lnSpc>
            </a:pPr>
            <a:r>
              <a:rPr lang="en-US" altLang="en-US" i="1">
                <a:ea typeface="ＭＳ Ｐゴシック" panose="020B0600070205080204" pitchFamily="34" charset="-128"/>
              </a:rPr>
              <a:t>Politics is politics.</a:t>
            </a:r>
          </a:p>
          <a:p>
            <a:pPr lvl="2" eaLnBrk="1" hangingPunct="1">
              <a:lnSpc>
                <a:spcPct val="90000"/>
              </a:lnSpc>
            </a:pPr>
            <a:r>
              <a:rPr lang="en-US" altLang="en-US" i="1">
                <a:ea typeface="ＭＳ Ｐゴシック" panose="020B0600070205080204" pitchFamily="34" charset="-128"/>
              </a:rPr>
              <a:t>War is war.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60E40EC2-79C6-4B43-ACBB-88014ED57F4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60770" name="Rectangle 3">
            <a:extLst>
              <a:ext uri="{FF2B5EF4-FFF2-40B4-BE49-F238E27FC236}">
                <a16:creationId xmlns:a16="http://schemas.microsoft.com/office/drawing/2014/main" id="{8B8EEF85-0184-8A41-B0DA-74B946B2C83F}"/>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Colloquial tautologies (Gibbs, 1994):</a:t>
            </a:r>
          </a:p>
          <a:p>
            <a:pPr lvl="1" eaLnBrk="1" hangingPunct="1">
              <a:lnSpc>
                <a:spcPct val="90000"/>
              </a:lnSpc>
            </a:pPr>
            <a:r>
              <a:rPr lang="en-US" altLang="en-US">
                <a:ea typeface="ＭＳ Ｐゴシック" panose="020B0600070205080204" pitchFamily="34" charset="-128"/>
              </a:rPr>
              <a:t>[N (plural) will be N (plural)]:</a:t>
            </a:r>
          </a:p>
          <a:p>
            <a:pPr lvl="2" eaLnBrk="1" hangingPunct="1">
              <a:lnSpc>
                <a:spcPct val="90000"/>
              </a:lnSpc>
            </a:pPr>
            <a:r>
              <a:rPr lang="ja-JP" altLang="en-US">
                <a:ea typeface="ＭＳ Ｐゴシック" panose="020B0600070205080204" pitchFamily="34" charset="-128"/>
              </a:rPr>
              <a:t>“</a:t>
            </a:r>
            <a:r>
              <a:rPr lang="en-US" altLang="ja-JP">
                <a:ea typeface="ＭＳ Ｐゴシック" panose="020B0600070205080204" pitchFamily="34" charset="-128"/>
              </a:rPr>
              <a:t>Refer to some negative aspects of the topic but also convey an indulgent attitude</a:t>
            </a:r>
            <a:r>
              <a:rPr lang="ja-JP" altLang="en-US">
                <a:ea typeface="ＭＳ Ｐゴシック" panose="020B0600070205080204" pitchFamily="34" charset="-128"/>
              </a:rPr>
              <a:t>”</a:t>
            </a:r>
            <a:r>
              <a:rPr lang="en-US" altLang="ja-JP">
                <a:ea typeface="ＭＳ Ｐゴシック" panose="020B0600070205080204" pitchFamily="34" charset="-128"/>
              </a:rPr>
              <a:t> (Gibbs, 1994, p. 433).</a:t>
            </a:r>
          </a:p>
          <a:p>
            <a:pPr lvl="2" eaLnBrk="1" hangingPunct="1">
              <a:lnSpc>
                <a:spcPct val="90000"/>
              </a:lnSpc>
            </a:pPr>
            <a:r>
              <a:rPr lang="en-US" altLang="en-US" i="1">
                <a:ea typeface="ＭＳ Ｐゴシック" panose="020B0600070205080204" pitchFamily="34" charset="-128"/>
              </a:rPr>
              <a:t>Boys will be boys.</a:t>
            </a:r>
            <a:endParaRPr lang="en-US" altLang="en-US">
              <a:ea typeface="ＭＳ Ｐゴシック" panose="020B0600070205080204" pitchFamily="34"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a:extLst>
              <a:ext uri="{FF2B5EF4-FFF2-40B4-BE49-F238E27FC236}">
                <a16:creationId xmlns:a16="http://schemas.microsoft.com/office/drawing/2014/main" id="{735311F7-E882-8746-B3B9-5C25B87A991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62818" name="Rectangle 3">
            <a:extLst>
              <a:ext uri="{FF2B5EF4-FFF2-40B4-BE49-F238E27FC236}">
                <a16:creationId xmlns:a16="http://schemas.microsoft.com/office/drawing/2014/main" id="{5EE99BDF-7660-D54D-92A9-ED1DAED97C79}"/>
              </a:ext>
            </a:extLst>
          </p:cNvPr>
          <p:cNvSpPr>
            <a:spLocks noGrp="1" noChangeArrowheads="1"/>
          </p:cNvSpPr>
          <p:nvPr>
            <p:ph type="body" idx="1"/>
          </p:nvPr>
        </p:nvSpPr>
        <p:spPr/>
        <p:txBody>
          <a:bodyPr/>
          <a:lstStyle/>
          <a:p>
            <a:pPr eaLnBrk="1" hangingPunct="1">
              <a:lnSpc>
                <a:spcPct val="90000"/>
              </a:lnSpc>
            </a:pPr>
            <a:r>
              <a:rPr lang="en-US" altLang="en-US" dirty="0">
                <a:ea typeface="ＭＳ Ｐゴシック" panose="020B0600070205080204" pitchFamily="34" charset="-128"/>
              </a:rPr>
              <a:t>Colloquial tautologies (Gibbs, 1994):</a:t>
            </a:r>
          </a:p>
          <a:p>
            <a:pPr lvl="1" eaLnBrk="1" hangingPunct="1">
              <a:lnSpc>
                <a:spcPct val="90000"/>
              </a:lnSpc>
            </a:pPr>
            <a:r>
              <a:rPr lang="en-US" altLang="en-US" dirty="0">
                <a:ea typeface="ＭＳ Ｐゴシック" panose="020B0600070205080204" pitchFamily="34" charset="-128"/>
              </a:rPr>
              <a:t>Test sentences:</a:t>
            </a:r>
          </a:p>
          <a:p>
            <a:pPr lvl="2" eaLnBrk="1" hangingPunct="1">
              <a:lnSpc>
                <a:spcPct val="90000"/>
              </a:lnSpc>
            </a:pPr>
            <a:r>
              <a:rPr lang="en-US" altLang="en-US" i="1" dirty="0">
                <a:ea typeface="ＭＳ Ｐゴシック" panose="020B0600070205080204" pitchFamily="34" charset="-128"/>
              </a:rPr>
              <a:t>Murderers will be murderers.</a:t>
            </a:r>
          </a:p>
          <a:p>
            <a:pPr lvl="2" eaLnBrk="1" hangingPunct="1">
              <a:lnSpc>
                <a:spcPct val="90000"/>
              </a:lnSpc>
            </a:pPr>
            <a:r>
              <a:rPr lang="en-US" altLang="en-US" i="1" dirty="0">
                <a:ea typeface="ＭＳ Ｐゴシック" panose="020B0600070205080204" pitchFamily="34" charset="-128"/>
              </a:rPr>
              <a:t>Carrots will be carrots.</a:t>
            </a:r>
          </a:p>
          <a:p>
            <a:pPr lvl="1" eaLnBrk="1" hangingPunct="1">
              <a:lnSpc>
                <a:spcPct val="90000"/>
              </a:lnSpc>
            </a:pPr>
            <a:r>
              <a:rPr lang="en-US" altLang="en-US" dirty="0">
                <a:ea typeface="ＭＳ Ｐゴシック" panose="020B0600070205080204" pitchFamily="34" charset="-128"/>
              </a:rPr>
              <a:t>The metonymy is to highlight a stereotype and its continued existence and incorporates the attitude towards the stereotype based on the form.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a:extLst>
              <a:ext uri="{FF2B5EF4-FFF2-40B4-BE49-F238E27FC236}">
                <a16:creationId xmlns:a16="http://schemas.microsoft.com/office/drawing/2014/main" id="{6A4D389C-D126-A149-8F03-95B5C2C336F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Figurative</a:t>
            </a:r>
          </a:p>
        </p:txBody>
      </p:sp>
      <p:sp>
        <p:nvSpPr>
          <p:cNvPr id="164866" name="Rectangle 3">
            <a:extLst>
              <a:ext uri="{FF2B5EF4-FFF2-40B4-BE49-F238E27FC236}">
                <a16:creationId xmlns:a16="http://schemas.microsoft.com/office/drawing/2014/main" id="{4D608C26-3170-7441-9753-C374A813DF6C}"/>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Irony/sarcasm (Gibbs, 1994):</a:t>
            </a:r>
          </a:p>
          <a:p>
            <a:pPr lvl="1" eaLnBrk="1" hangingPunct="1">
              <a:lnSpc>
                <a:spcPct val="90000"/>
              </a:lnSpc>
            </a:pPr>
            <a:r>
              <a:rPr lang="en-US" altLang="en-US">
                <a:ea typeface="ＭＳ Ｐゴシック" panose="020B0600070205080204" pitchFamily="34" charset="-128"/>
              </a:rPr>
              <a:t>Basically, the opposite meaning to the words is intended.</a:t>
            </a:r>
          </a:p>
          <a:p>
            <a:pPr lvl="1" eaLnBrk="1" hangingPunct="1">
              <a:lnSpc>
                <a:spcPct val="90000"/>
              </a:lnSpc>
            </a:pPr>
            <a:r>
              <a:rPr lang="en-US" altLang="en-US">
                <a:ea typeface="ＭＳ Ｐゴシック" panose="020B0600070205080204" pitchFamily="34" charset="-128"/>
              </a:rPr>
              <a:t>Could arise from violations of conversational maxims.</a:t>
            </a:r>
          </a:p>
          <a:p>
            <a:pPr lvl="1" eaLnBrk="1" hangingPunct="1">
              <a:lnSpc>
                <a:spcPct val="90000"/>
              </a:lnSpc>
            </a:pPr>
            <a:r>
              <a:rPr lang="en-US" altLang="en-US">
                <a:ea typeface="ＭＳ Ｐゴシック" panose="020B0600070205080204" pitchFamily="34" charset="-128"/>
              </a:rPr>
              <a:t>Could also arise through echoic mention. A statement is ironic when it contains a previously agreed upon proposition:</a:t>
            </a:r>
          </a:p>
          <a:p>
            <a:pPr lvl="2" eaLnBrk="1" hangingPunct="1">
              <a:lnSpc>
                <a:spcPct val="90000"/>
              </a:lnSpc>
            </a:pPr>
            <a:r>
              <a:rPr lang="en-US" altLang="en-US" i="1">
                <a:ea typeface="ＭＳ Ｐゴシック" panose="020B0600070205080204" pitchFamily="34" charset="-128"/>
              </a:rPr>
              <a:t>I love children who keep their rooms clean.</a:t>
            </a:r>
            <a:endParaRPr lang="en-US" altLang="en-US">
              <a:ea typeface="ＭＳ Ｐゴシック" panose="020B0600070205080204" pitchFamily="34" charset="-12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FC2DF0FB-4634-A049-BC4D-E04163081A68}"/>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173058" name="Rectangle 3">
            <a:extLst>
              <a:ext uri="{FF2B5EF4-FFF2-40B4-BE49-F238E27FC236}">
                <a16:creationId xmlns:a16="http://schemas.microsoft.com/office/drawing/2014/main" id="{F18F2F92-5524-7746-AE25-00A6B1272A05}"/>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Change levels…</a:t>
            </a:r>
            <a:endParaRPr lang="en-US" altLang="en-US" sz="2400">
              <a:ea typeface="ＭＳ Ｐゴシック" panose="020B0600070205080204" pitchFamily="34" charset="-12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a:extLst>
              <a:ext uri="{FF2B5EF4-FFF2-40B4-BE49-F238E27FC236}">
                <a16:creationId xmlns:a16="http://schemas.microsoft.com/office/drawing/2014/main" id="{B6118A8B-3775-E04A-881E-CC833DB47CA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Pragmatics</a:t>
            </a:r>
          </a:p>
        </p:txBody>
      </p:sp>
      <p:sp>
        <p:nvSpPr>
          <p:cNvPr id="175106" name="Rectangle 3">
            <a:extLst>
              <a:ext uri="{FF2B5EF4-FFF2-40B4-BE49-F238E27FC236}">
                <a16:creationId xmlns:a16="http://schemas.microsoft.com/office/drawing/2014/main" id="{9DCE9339-691F-2E4D-A235-8EEB50E11E4E}"/>
              </a:ext>
            </a:extLst>
          </p:cNvPr>
          <p:cNvSpPr>
            <a:spLocks noGrp="1" noChangeArrowheads="1"/>
          </p:cNvSpPr>
          <p:nvPr>
            <p:ph idx="1"/>
          </p:nvPr>
        </p:nvSpPr>
        <p:spPr/>
        <p:txBody>
          <a:bodyPr/>
          <a:lstStyle/>
          <a:p>
            <a:pPr eaLnBrk="1" hangingPunct="1">
              <a:lnSpc>
                <a:spcPct val="90000"/>
              </a:lnSpc>
            </a:pPr>
            <a:r>
              <a:rPr lang="en-US" altLang="en-US">
                <a:ea typeface="ＭＳ Ｐゴシック" panose="020B0600070205080204" pitchFamily="34" charset="-128"/>
              </a:rPr>
              <a:t>Pragmatics: Speakers</a:t>
            </a:r>
            <a:r>
              <a:rPr lang="fr-FR" altLang="ja-JP">
                <a:ea typeface="ＭＳ Ｐゴシック" panose="020B0600070205080204" pitchFamily="34" charset="-128"/>
              </a:rPr>
              <a:t>’</a:t>
            </a:r>
            <a:r>
              <a:rPr lang="en-US" altLang="ja-JP">
                <a:ea typeface="ＭＳ Ｐゴシック" panose="020B0600070205080204" pitchFamily="34" charset="-128"/>
              </a:rPr>
              <a:t> and hearers</a:t>
            </a:r>
            <a:r>
              <a:rPr lang="fr-FR" altLang="ja-JP">
                <a:ea typeface="ＭＳ Ｐゴシック" panose="020B0600070205080204" pitchFamily="34" charset="-128"/>
              </a:rPr>
              <a:t>’</a:t>
            </a:r>
            <a:r>
              <a:rPr lang="en-US" altLang="ja-JP">
                <a:ea typeface="ＭＳ Ｐゴシック" panose="020B0600070205080204" pitchFamily="34" charset="-128"/>
              </a:rPr>
              <a:t> beliefs about how language is used and the situation.</a:t>
            </a:r>
          </a:p>
          <a:p>
            <a:pPr lvl="1" eaLnBrk="1" hangingPunct="1">
              <a:lnSpc>
                <a:spcPct val="90000"/>
              </a:lnSpc>
            </a:pPr>
            <a:r>
              <a:rPr lang="en-US" altLang="en-US" i="1">
                <a:ea typeface="ＭＳ Ｐゴシック" panose="020B0600070205080204" pitchFamily="34" charset="-128"/>
              </a:rPr>
              <a:t>The councilors refused the marchers a parade permit because they feared violence.</a:t>
            </a:r>
          </a:p>
          <a:p>
            <a:pPr lvl="1" eaLnBrk="1" hangingPunct="1">
              <a:lnSpc>
                <a:spcPct val="90000"/>
              </a:lnSpc>
            </a:pPr>
            <a:r>
              <a:rPr lang="en-US" altLang="en-US" i="1">
                <a:ea typeface="ＭＳ Ｐゴシック" panose="020B0600070205080204" pitchFamily="34" charset="-128"/>
              </a:rPr>
              <a:t>The councilors refused the marchers a parade permit because they advocated violence.</a:t>
            </a:r>
            <a:endParaRPr lang="en-US" altLang="en-US">
              <a:ea typeface="ＭＳ Ｐゴシック" panose="020B0600070205080204" pitchFamily="34" charset="-128"/>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a:extLst>
              <a:ext uri="{FF2B5EF4-FFF2-40B4-BE49-F238E27FC236}">
                <a16:creationId xmlns:a16="http://schemas.microsoft.com/office/drawing/2014/main" id="{49A29494-E17A-CC4D-B019-422DA5018B2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Pragmatics</a:t>
            </a:r>
          </a:p>
        </p:txBody>
      </p:sp>
      <p:sp>
        <p:nvSpPr>
          <p:cNvPr id="177154" name="Rectangle 3">
            <a:extLst>
              <a:ext uri="{FF2B5EF4-FFF2-40B4-BE49-F238E27FC236}">
                <a16:creationId xmlns:a16="http://schemas.microsoft.com/office/drawing/2014/main" id="{EED42423-6BBC-9943-A200-EAD2924B0FA2}"/>
              </a:ext>
            </a:extLst>
          </p:cNvPr>
          <p:cNvSpPr>
            <a:spLocks noGrp="1" noChangeArrowheads="1"/>
          </p:cNvSpPr>
          <p:nvPr>
            <p:ph idx="1"/>
          </p:nvPr>
        </p:nvSpPr>
        <p:spPr/>
        <p:txBody>
          <a:bodyPr/>
          <a:lstStyle/>
          <a:p>
            <a:pPr eaLnBrk="1" hangingPunct="1">
              <a:lnSpc>
                <a:spcPct val="90000"/>
              </a:lnSpc>
            </a:pPr>
            <a:r>
              <a:rPr lang="en-US" altLang="en-US">
                <a:ea typeface="ＭＳ Ｐゴシック" panose="020B0600070205080204" pitchFamily="34" charset="-128"/>
              </a:rPr>
              <a:t>Pragmatics: Varieties.</a:t>
            </a:r>
          </a:p>
          <a:p>
            <a:pPr lvl="1" eaLnBrk="1" hangingPunct="1">
              <a:lnSpc>
                <a:spcPct val="90000"/>
              </a:lnSpc>
            </a:pPr>
            <a:r>
              <a:rPr lang="en-US" altLang="en-US">
                <a:ea typeface="ＭＳ Ｐゴシック" panose="020B0600070205080204" pitchFamily="34" charset="-128"/>
              </a:rPr>
              <a:t>Presuppositions: </a:t>
            </a:r>
            <a:r>
              <a:rPr lang="en-US" altLang="en-US" i="1">
                <a:ea typeface="ＭＳ Ｐゴシック" panose="020B0600070205080204" pitchFamily="34" charset="-128"/>
              </a:rPr>
              <a:t>Have you stopped exercising regularly? </a:t>
            </a:r>
            <a:r>
              <a:rPr lang="en-US" altLang="en-US">
                <a:ea typeface="ＭＳ Ｐゴシック" panose="020B0600070205080204" pitchFamily="34" charset="-128"/>
              </a:rPr>
              <a:t>vs. </a:t>
            </a:r>
            <a:r>
              <a:rPr lang="en-US" altLang="en-US" i="1">
                <a:ea typeface="ＭＳ Ｐゴシック" panose="020B0600070205080204" pitchFamily="34" charset="-128"/>
              </a:rPr>
              <a:t>Have you tried exercising regularly?</a:t>
            </a:r>
            <a:endParaRPr lang="en-US" altLang="en-US">
              <a:ea typeface="ＭＳ Ｐゴシック" panose="020B0600070205080204" pitchFamily="34" charset="-128"/>
            </a:endParaRPr>
          </a:p>
          <a:p>
            <a:pPr lvl="1" eaLnBrk="1" hangingPunct="1">
              <a:lnSpc>
                <a:spcPct val="90000"/>
              </a:lnSpc>
            </a:pPr>
            <a:r>
              <a:rPr lang="en-US" altLang="en-US">
                <a:ea typeface="ＭＳ Ｐゴシック" panose="020B0600070205080204" pitchFamily="34" charset="-128"/>
              </a:rPr>
              <a:t>Speech acts:</a:t>
            </a:r>
          </a:p>
          <a:p>
            <a:pPr lvl="2" eaLnBrk="1" hangingPunct="1">
              <a:lnSpc>
                <a:spcPct val="90000"/>
              </a:lnSpc>
            </a:pPr>
            <a:r>
              <a:rPr lang="en-US" altLang="en-US">
                <a:ea typeface="ＭＳ Ｐゴシック" panose="020B0600070205080204" pitchFamily="34" charset="-128"/>
              </a:rPr>
              <a:t>Locutionary act: The thing said.</a:t>
            </a:r>
          </a:p>
          <a:p>
            <a:pPr lvl="2" eaLnBrk="1" hangingPunct="1">
              <a:lnSpc>
                <a:spcPct val="90000"/>
              </a:lnSpc>
            </a:pPr>
            <a:r>
              <a:rPr lang="en-US" altLang="en-US">
                <a:ea typeface="ＭＳ Ｐゴシック" panose="020B0600070205080204" pitchFamily="34" charset="-128"/>
              </a:rPr>
              <a:t>Illocutionary act: The thing intended.</a:t>
            </a:r>
          </a:p>
          <a:p>
            <a:pPr lvl="2" eaLnBrk="1" hangingPunct="1">
              <a:lnSpc>
                <a:spcPct val="90000"/>
              </a:lnSpc>
            </a:pPr>
            <a:r>
              <a:rPr lang="en-US" altLang="en-US">
                <a:ea typeface="ＭＳ Ｐゴシック" panose="020B0600070205080204" pitchFamily="34" charset="-128"/>
              </a:rPr>
              <a:t>Perlocutionary act: The effect.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a:extLst>
              <a:ext uri="{FF2B5EF4-FFF2-40B4-BE49-F238E27FC236}">
                <a16:creationId xmlns:a16="http://schemas.microsoft.com/office/drawing/2014/main" id="{83A4E63A-7E95-1649-821E-91D1ECAF382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Pragmatics</a:t>
            </a:r>
          </a:p>
        </p:txBody>
      </p:sp>
      <p:sp>
        <p:nvSpPr>
          <p:cNvPr id="179202" name="Rectangle 3">
            <a:extLst>
              <a:ext uri="{FF2B5EF4-FFF2-40B4-BE49-F238E27FC236}">
                <a16:creationId xmlns:a16="http://schemas.microsoft.com/office/drawing/2014/main" id="{BBB17FEE-EAD3-FF47-AB71-26644E145A28}"/>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Pragmatics: Varieties.</a:t>
            </a:r>
          </a:p>
          <a:p>
            <a:pPr lvl="1" eaLnBrk="1" hangingPunct="1">
              <a:lnSpc>
                <a:spcPct val="90000"/>
              </a:lnSpc>
            </a:pPr>
            <a:r>
              <a:rPr lang="en-US" altLang="en-US" sz="2400">
                <a:ea typeface="ＭＳ Ｐゴシック" panose="020B0600070205080204" pitchFamily="34" charset="-128"/>
              </a:rPr>
              <a:t>Speech acts: </a:t>
            </a:r>
            <a:r>
              <a:rPr lang="en-US" altLang="en-US" sz="2400" i="1">
                <a:ea typeface="ＭＳ Ｐゴシック" panose="020B0600070205080204" pitchFamily="34" charset="-128"/>
              </a:rPr>
              <a:t>Can you turn out the lights?</a:t>
            </a:r>
            <a:endParaRPr lang="en-US" altLang="en-US" sz="2400">
              <a:ea typeface="ＭＳ Ｐゴシック" panose="020B0600070205080204" pitchFamily="34" charset="-128"/>
            </a:endParaRPr>
          </a:p>
          <a:p>
            <a:pPr lvl="2" eaLnBrk="1" hangingPunct="1">
              <a:lnSpc>
                <a:spcPct val="90000"/>
              </a:lnSpc>
            </a:pPr>
            <a:r>
              <a:rPr lang="en-US" altLang="en-US" sz="2000">
                <a:ea typeface="ＭＳ Ｐゴシック" panose="020B0600070205080204" pitchFamily="34" charset="-128"/>
              </a:rPr>
              <a:t>L: Can you?</a:t>
            </a:r>
          </a:p>
          <a:p>
            <a:pPr lvl="2" eaLnBrk="1" hangingPunct="1">
              <a:lnSpc>
                <a:spcPct val="90000"/>
              </a:lnSpc>
            </a:pPr>
            <a:r>
              <a:rPr lang="en-US" altLang="en-US" sz="2000">
                <a:ea typeface="ＭＳ Ｐゴシック" panose="020B0600070205080204" pitchFamily="34" charset="-128"/>
              </a:rPr>
              <a:t>I: Get up and do it.</a:t>
            </a:r>
          </a:p>
          <a:p>
            <a:pPr lvl="2" eaLnBrk="1" hangingPunct="1">
              <a:lnSpc>
                <a:spcPct val="90000"/>
              </a:lnSpc>
            </a:pPr>
            <a:r>
              <a:rPr lang="en-US" altLang="en-US" sz="2000">
                <a:ea typeface="ＭＳ Ｐゴシック" panose="020B0600070205080204" pitchFamily="34" charset="-128"/>
              </a:rPr>
              <a:t>P: It gets done.</a:t>
            </a:r>
          </a:p>
          <a:p>
            <a:pPr lvl="1" eaLnBrk="1" hangingPunct="1">
              <a:lnSpc>
                <a:spcPct val="90000"/>
              </a:lnSpc>
            </a:pPr>
            <a:r>
              <a:rPr lang="en-US" altLang="en-US" sz="2400">
                <a:ea typeface="ＭＳ Ｐゴシック" panose="020B0600070205080204" pitchFamily="34" charset="-128"/>
              </a:rPr>
              <a:t>Forms:</a:t>
            </a:r>
          </a:p>
          <a:p>
            <a:pPr lvl="2" eaLnBrk="1" hangingPunct="1">
              <a:lnSpc>
                <a:spcPct val="90000"/>
              </a:lnSpc>
            </a:pPr>
            <a:r>
              <a:rPr lang="en-US" altLang="en-US" sz="2000">
                <a:ea typeface="ＭＳ Ｐゴシック" panose="020B0600070205080204" pitchFamily="34" charset="-128"/>
              </a:rPr>
              <a:t>Statement: </a:t>
            </a:r>
            <a:r>
              <a:rPr lang="en-US" altLang="en-US" sz="2000" i="1">
                <a:ea typeface="ＭＳ Ｐゴシック" panose="020B0600070205080204" pitchFamily="34" charset="-128"/>
              </a:rPr>
              <a:t>There</a:t>
            </a:r>
            <a:r>
              <a:rPr lang="fr-FR" altLang="ja-JP" sz="2000" i="1">
                <a:ea typeface="ＭＳ Ｐゴシック" panose="020B0600070205080204" pitchFamily="34" charset="-128"/>
              </a:rPr>
              <a:t>’</a:t>
            </a:r>
            <a:r>
              <a:rPr lang="en-US" altLang="ja-JP" sz="2000" i="1">
                <a:ea typeface="ＭＳ Ｐゴシック" panose="020B0600070205080204" pitchFamily="34" charset="-128"/>
              </a:rPr>
              <a:t>s a roach in your chili.</a:t>
            </a:r>
            <a:endParaRPr lang="en-US" altLang="ja-JP" sz="2000">
              <a:ea typeface="ＭＳ Ｐゴシック" panose="020B0600070205080204" pitchFamily="34" charset="-128"/>
            </a:endParaRPr>
          </a:p>
          <a:p>
            <a:pPr lvl="2" eaLnBrk="1" hangingPunct="1">
              <a:lnSpc>
                <a:spcPct val="90000"/>
              </a:lnSpc>
            </a:pPr>
            <a:r>
              <a:rPr lang="en-US" altLang="en-US" sz="2000">
                <a:ea typeface="ＭＳ Ｐゴシック" panose="020B0600070205080204" pitchFamily="34" charset="-128"/>
              </a:rPr>
              <a:t>Command: </a:t>
            </a:r>
            <a:r>
              <a:rPr lang="en-US" altLang="en-US" sz="2000" i="1">
                <a:ea typeface="ＭＳ Ｐゴシック" panose="020B0600070205080204" pitchFamily="34" charset="-128"/>
              </a:rPr>
              <a:t>Don</a:t>
            </a:r>
            <a:r>
              <a:rPr lang="fr-FR" altLang="ja-JP" sz="2000" i="1">
                <a:ea typeface="ＭＳ Ｐゴシック" panose="020B0600070205080204" pitchFamily="34" charset="-128"/>
              </a:rPr>
              <a:t>’</a:t>
            </a:r>
            <a:r>
              <a:rPr lang="en-US" altLang="ja-JP" sz="2000" i="1">
                <a:ea typeface="ＭＳ Ｐゴシック" panose="020B0600070205080204" pitchFamily="34" charset="-128"/>
              </a:rPr>
              <a:t>t eat that.</a:t>
            </a:r>
          </a:p>
          <a:p>
            <a:pPr lvl="2" eaLnBrk="1" hangingPunct="1">
              <a:lnSpc>
                <a:spcPct val="90000"/>
              </a:lnSpc>
            </a:pPr>
            <a:r>
              <a:rPr lang="en-US" altLang="en-US" sz="2000">
                <a:ea typeface="ＭＳ Ｐゴシック" panose="020B0600070205080204" pitchFamily="34" charset="-128"/>
              </a:rPr>
              <a:t>Yes/no question: </a:t>
            </a:r>
            <a:r>
              <a:rPr lang="en-US" altLang="en-US" sz="2000" i="1">
                <a:ea typeface="ＭＳ Ｐゴシック" panose="020B0600070205080204" pitchFamily="34" charset="-128"/>
              </a:rPr>
              <a:t>Do you normally eat your chili with roaches in it?</a:t>
            </a:r>
          </a:p>
          <a:p>
            <a:pPr lvl="2" eaLnBrk="1" hangingPunct="1">
              <a:lnSpc>
                <a:spcPct val="90000"/>
              </a:lnSpc>
            </a:pPr>
            <a:r>
              <a:rPr lang="en-US" altLang="en-US" sz="2000">
                <a:ea typeface="ＭＳ Ｐゴシック" panose="020B0600070205080204" pitchFamily="34" charset="-128"/>
              </a:rPr>
              <a:t>Wh- question: </a:t>
            </a:r>
            <a:r>
              <a:rPr lang="en-US" altLang="en-US" sz="2000" i="1">
                <a:ea typeface="ＭＳ Ｐゴシック" panose="020B0600070205080204" pitchFamily="34" charset="-128"/>
              </a:rPr>
              <a:t>Why do you have a roach in your chili?</a:t>
            </a:r>
            <a:endParaRPr lang="en-US" altLang="en-US" sz="2000">
              <a:ea typeface="ＭＳ Ｐゴシック" panose="020B0600070205080204" pitchFamily="34" charset="-128"/>
            </a:endParaRPr>
          </a:p>
          <a:p>
            <a:pPr lvl="1" eaLnBrk="1" hangingPunct="1">
              <a:lnSpc>
                <a:spcPct val="90000"/>
              </a:lnSpc>
            </a:pPr>
            <a:r>
              <a:rPr lang="en-US" altLang="en-US" sz="2400">
                <a:ea typeface="ＭＳ Ｐゴシック" panose="020B0600070205080204" pitchFamily="34" charset="-128"/>
              </a:rPr>
              <a:t>The form chosen is a function of pragmatics.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a:extLst>
              <a:ext uri="{FF2B5EF4-FFF2-40B4-BE49-F238E27FC236}">
                <a16:creationId xmlns:a16="http://schemas.microsoft.com/office/drawing/2014/main" id="{517F4D59-A444-A847-8D02-D165C5850082}"/>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181250" name="Rectangle 3">
            <a:extLst>
              <a:ext uri="{FF2B5EF4-FFF2-40B4-BE49-F238E27FC236}">
                <a16:creationId xmlns:a16="http://schemas.microsoft.com/office/drawing/2014/main" id="{6E8F956E-D105-B942-B95D-13A23CEA04EE}"/>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Change lectures…</a:t>
            </a:r>
            <a:endParaRPr lang="en-US" altLang="en-US" sz="240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5A56A0F3-6F5F-9341-8BD0-A50B5E14591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29698" name="Rectangle 3">
            <a:extLst>
              <a:ext uri="{FF2B5EF4-FFF2-40B4-BE49-F238E27FC236}">
                <a16:creationId xmlns:a16="http://schemas.microsoft.com/office/drawing/2014/main" id="{638DD8B2-1CF3-CF4F-A711-A7D3D418637E}"/>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Mani &amp; Johnson-Laird (1982):</a:t>
            </a:r>
          </a:p>
          <a:p>
            <a:pPr lvl="1" eaLnBrk="1" hangingPunct="1">
              <a:lnSpc>
                <a:spcPct val="90000"/>
              </a:lnSpc>
            </a:pPr>
            <a:r>
              <a:rPr lang="en-US" altLang="en-US">
                <a:ea typeface="ＭＳ Ｐゴシック" panose="020B0600070205080204" pitchFamily="34" charset="-128"/>
              </a:rPr>
              <a:t>Participants </a:t>
            </a:r>
            <a:r>
              <a:rPr lang="ja-JP" altLang="en-US">
                <a:ea typeface="ＭＳ Ｐゴシック" panose="020B0600070205080204" pitchFamily="34" charset="-128"/>
              </a:rPr>
              <a:t>“</a:t>
            </a:r>
            <a:r>
              <a:rPr lang="en-US" altLang="ja-JP">
                <a:ea typeface="ＭＳ Ｐゴシック" panose="020B0600070205080204" pitchFamily="34" charset="-128"/>
              </a:rPr>
              <a:t>remembered the meaning of the determinate descriptions very much better</a:t>
            </a:r>
            <a:r>
              <a:rPr lang="ja-JP" altLang="en-US">
                <a:ea typeface="ＭＳ Ｐゴシック" panose="020B0600070205080204" pitchFamily="34" charset="-128"/>
              </a:rPr>
              <a:t>”</a:t>
            </a:r>
            <a:r>
              <a:rPr lang="en-US" altLang="ja-JP">
                <a:ea typeface="ＭＳ Ｐゴシック" panose="020B0600070205080204" pitchFamily="34" charset="-128"/>
              </a:rPr>
              <a:t> (p. 183).</a:t>
            </a:r>
          </a:p>
          <a:p>
            <a:pPr lvl="1" eaLnBrk="1" hangingPunct="1">
              <a:lnSpc>
                <a:spcPct val="90000"/>
              </a:lnSpc>
            </a:pPr>
            <a:r>
              <a:rPr lang="en-US" altLang="en-US">
                <a:ea typeface="ＭＳ Ｐゴシック" panose="020B0600070205080204" pitchFamily="34" charset="-128"/>
              </a:rPr>
              <a:t>Verbatim memory was only better for indeterminate descriptions.</a:t>
            </a:r>
          </a:p>
          <a:p>
            <a:pPr lvl="1" eaLnBrk="1" hangingPunct="1">
              <a:lnSpc>
                <a:spcPct val="90000"/>
              </a:lnSpc>
            </a:pPr>
            <a:r>
              <a:rPr lang="en-US" altLang="en-US">
                <a:ea typeface="ＭＳ Ｐゴシック" panose="020B0600070205080204" pitchFamily="34" charset="-128"/>
              </a:rPr>
              <a:t>It looks like, in the absence of a coherent representation, participants fall back on trying to remember the exact words.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a:extLst>
              <a:ext uri="{FF2B5EF4-FFF2-40B4-BE49-F238E27FC236}">
                <a16:creationId xmlns:a16="http://schemas.microsoft.com/office/drawing/2014/main" id="{54DD0771-9637-E34C-AE4C-E027A99EC7E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83298" name="Rectangle 3">
            <a:extLst>
              <a:ext uri="{FF2B5EF4-FFF2-40B4-BE49-F238E27FC236}">
                <a16:creationId xmlns:a16="http://schemas.microsoft.com/office/drawing/2014/main" id="{93C25942-535C-574D-B36C-D0B21569E6B6}"/>
              </a:ext>
            </a:extLst>
          </p:cNvPr>
          <p:cNvSpPr>
            <a:spLocks noGrp="1" noChangeArrowheads="1"/>
          </p:cNvSpPr>
          <p:nvPr>
            <p:ph idx="1"/>
          </p:nvPr>
        </p:nvSpPr>
        <p:spPr/>
        <p:txBody>
          <a:bodyPr/>
          <a:lstStyle/>
          <a:p>
            <a:pPr eaLnBrk="1" hangingPunct="1"/>
            <a:r>
              <a:rPr lang="en-US" altLang="en-US" sz="2400">
                <a:ea typeface="ＭＳ Ｐゴシック" panose="020B0600070205080204" pitchFamily="34" charset="-128"/>
              </a:rPr>
              <a:t>Weighing less than three pounds, the human brain in its natural state resembles nothing so much as a soft, wrinkled walnut. Yet despite this inauspicious appearance, the human brain can store more information than all the libraries in the world. It is also responsible for our most primitive urges, our loftiest ideals, the way we think, even the reason why, on occasion, we don</a:t>
            </a:r>
            <a:r>
              <a:rPr lang="fr-FR" altLang="en-US" sz="2400">
                <a:ea typeface="ＭＳ Ｐゴシック" panose="020B0600070205080204" pitchFamily="34" charset="-128"/>
              </a:rPr>
              <a:t>’</a:t>
            </a:r>
            <a:r>
              <a:rPr lang="en-US" altLang="ja-JP" sz="2400">
                <a:ea typeface="ＭＳ Ｐゴシック" panose="020B0600070205080204" pitchFamily="34" charset="-128"/>
              </a:rPr>
              <a:t>t think, but act instead. The workings of an organ capable of creating Hamlet, the Bill of Rights, and Hiroshima remain deeply mysterious.</a:t>
            </a:r>
            <a:endParaRPr lang="en-US" altLang="en-US" sz="2800">
              <a:ea typeface="ＭＳ Ｐゴシック" panose="020B0600070205080204" pitchFamily="34" charset="-12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a:extLst>
              <a:ext uri="{FF2B5EF4-FFF2-40B4-BE49-F238E27FC236}">
                <a16:creationId xmlns:a16="http://schemas.microsoft.com/office/drawing/2014/main" id="{BC4197A8-A6C8-6E48-9110-CA2FFF82BE2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85346" name="Rectangle 3">
            <a:extLst>
              <a:ext uri="{FF2B5EF4-FFF2-40B4-BE49-F238E27FC236}">
                <a16:creationId xmlns:a16="http://schemas.microsoft.com/office/drawing/2014/main" id="{EAD7CE33-6172-1143-91EC-83CDB7410A1F}"/>
              </a:ext>
            </a:extLst>
          </p:cNvPr>
          <p:cNvSpPr>
            <a:spLocks noGrp="1" noChangeArrowheads="1"/>
          </p:cNvSpPr>
          <p:nvPr>
            <p:ph idx="1"/>
          </p:nvPr>
        </p:nvSpPr>
        <p:spPr/>
        <p:txBody>
          <a:bodyPr/>
          <a:lstStyle/>
          <a:p>
            <a:pPr eaLnBrk="1" hangingPunct="1">
              <a:lnSpc>
                <a:spcPct val="90000"/>
              </a:lnSpc>
            </a:pPr>
            <a:r>
              <a:rPr lang="en-US" altLang="en-US" sz="2400">
                <a:ea typeface="ＭＳ Ｐゴシック" panose="020B0600070205080204" pitchFamily="34" charset="-128"/>
              </a:rPr>
              <a:t>On the other hand, there may be portions of this task which can be formulated without reference to numerical relationships, i.e. in purely logical terms. Thus certain qualitative principles involving physiological response or nonresponse can be stated without recourse to numbers by merely stating qualitatively under what combinations of circumstances certain events are to take place and under what combinations they are not desired.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a:extLst>
              <a:ext uri="{FF2B5EF4-FFF2-40B4-BE49-F238E27FC236}">
                <a16:creationId xmlns:a16="http://schemas.microsoft.com/office/drawing/2014/main" id="{958C454E-8484-4A43-9F49-D277827787E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87394" name="Rectangle 3">
            <a:extLst>
              <a:ext uri="{FF2B5EF4-FFF2-40B4-BE49-F238E27FC236}">
                <a16:creationId xmlns:a16="http://schemas.microsoft.com/office/drawing/2014/main" id="{88C568BF-5BA2-3F4E-9377-BCBE03E69289}"/>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Questions:</a:t>
            </a:r>
          </a:p>
          <a:p>
            <a:pPr lvl="1" eaLnBrk="1" hangingPunct="1"/>
            <a:r>
              <a:rPr lang="en-US" altLang="en-US">
                <a:ea typeface="ＭＳ Ｐゴシック" panose="020B0600070205080204" pitchFamily="34" charset="-128"/>
              </a:rPr>
              <a:t>When you say you </a:t>
            </a:r>
            <a:r>
              <a:rPr lang="ja-JP" altLang="en-US">
                <a:ea typeface="ＭＳ Ｐゴシック" panose="020B0600070205080204" pitchFamily="34" charset="-128"/>
              </a:rPr>
              <a:t>“</a:t>
            </a:r>
            <a:r>
              <a:rPr lang="en-US" altLang="ja-JP">
                <a:ea typeface="ＭＳ Ｐゴシック" panose="020B0600070205080204" pitchFamily="34" charset="-128"/>
              </a:rPr>
              <a:t>understand</a:t>
            </a:r>
            <a:r>
              <a:rPr lang="ja-JP" altLang="en-US">
                <a:ea typeface="ＭＳ Ｐゴシック" panose="020B0600070205080204" pitchFamily="34" charset="-128"/>
              </a:rPr>
              <a:t>”</a:t>
            </a:r>
            <a:r>
              <a:rPr lang="en-US" altLang="ja-JP">
                <a:ea typeface="ＭＳ Ｐゴシック" panose="020B0600070205080204" pitchFamily="34" charset="-128"/>
              </a:rPr>
              <a:t> one of these passages, what do you have? What have you done?</a:t>
            </a:r>
          </a:p>
          <a:p>
            <a:pPr lvl="1" eaLnBrk="1" hangingPunct="1"/>
            <a:r>
              <a:rPr lang="en-US" altLang="en-US">
                <a:ea typeface="ＭＳ Ｐゴシック" panose="020B0600070205080204" pitchFamily="34" charset="-128"/>
              </a:rPr>
              <a:t>Why does one seem easier to </a:t>
            </a:r>
            <a:r>
              <a:rPr lang="ja-JP" altLang="en-US">
                <a:ea typeface="ＭＳ Ｐゴシック" panose="020B0600070205080204" pitchFamily="34" charset="-128"/>
              </a:rPr>
              <a:t>“</a:t>
            </a:r>
            <a:r>
              <a:rPr lang="en-US" altLang="ja-JP">
                <a:ea typeface="ＭＳ Ｐゴシック" panose="020B0600070205080204" pitchFamily="34" charset="-128"/>
              </a:rPr>
              <a:t>understand</a:t>
            </a:r>
            <a:r>
              <a:rPr lang="ja-JP" altLang="en-US">
                <a:ea typeface="ＭＳ Ｐゴシック" panose="020B0600070205080204" pitchFamily="34" charset="-128"/>
              </a:rPr>
              <a:t>”</a:t>
            </a:r>
            <a:r>
              <a:rPr lang="en-US" altLang="ja-JP">
                <a:ea typeface="ＭＳ Ｐゴシック" panose="020B0600070205080204" pitchFamily="34" charset="-128"/>
              </a:rPr>
              <a:t> than the other?</a:t>
            </a:r>
            <a:endParaRPr lang="en-US" altLang="en-US">
              <a:ea typeface="ＭＳ Ｐゴシック" panose="020B0600070205080204" pitchFamily="34" charset="-12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a:extLst>
              <a:ext uri="{FF2B5EF4-FFF2-40B4-BE49-F238E27FC236}">
                <a16:creationId xmlns:a16="http://schemas.microsoft.com/office/drawing/2014/main" id="{B706B90D-CE47-9D42-A0FF-CD3920FA8F2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89442" name="Rectangle 3">
            <a:extLst>
              <a:ext uri="{FF2B5EF4-FFF2-40B4-BE49-F238E27FC236}">
                <a16:creationId xmlns:a16="http://schemas.microsoft.com/office/drawing/2014/main" id="{68D56E72-343C-2549-A4A7-638682535320}"/>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Influences: Reader knowledge (e.g., scripts and schemas) can have a big effect.</a:t>
            </a:r>
          </a:p>
          <a:p>
            <a:pPr lvl="1" eaLnBrk="1" hangingPunct="1"/>
            <a:r>
              <a:rPr lang="en-US" altLang="en-US">
                <a:ea typeface="ＭＳ Ｐゴシック" panose="020B0600070205080204" pitchFamily="34" charset="-128"/>
              </a:rPr>
              <a:t>Prior context: Knowing which script or schema to apply will really help. (Spoiler alert: Reading past this point before class will ruin the lecture.)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a:extLst>
              <a:ext uri="{FF2B5EF4-FFF2-40B4-BE49-F238E27FC236}">
                <a16:creationId xmlns:a16="http://schemas.microsoft.com/office/drawing/2014/main" id="{6C219A48-58B6-DB47-9B69-3AAB7000972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91490" name="Rectangle 3">
            <a:extLst>
              <a:ext uri="{FF2B5EF4-FFF2-40B4-BE49-F238E27FC236}">
                <a16:creationId xmlns:a16="http://schemas.microsoft.com/office/drawing/2014/main" id="{97FB3CEC-F0AC-9C43-AEB5-9610B7C825D5}"/>
              </a:ext>
            </a:extLst>
          </p:cNvPr>
          <p:cNvSpPr>
            <a:spLocks noGrp="1" noChangeArrowheads="1"/>
          </p:cNvSpPr>
          <p:nvPr>
            <p:ph idx="1"/>
          </p:nvPr>
        </p:nvSpPr>
        <p:spPr/>
        <p:txBody>
          <a:bodyPr/>
          <a:lstStyle/>
          <a:p>
            <a:pPr eaLnBrk="1" hangingPunct="1">
              <a:lnSpc>
                <a:spcPct val="90000"/>
              </a:lnSpc>
            </a:pPr>
            <a:r>
              <a:rPr lang="en-US" altLang="en-US" sz="2400">
                <a:ea typeface="ＭＳ Ｐゴシック" panose="020B0600070205080204" pitchFamily="34" charset="-128"/>
              </a:rPr>
              <a:t>Influences: Reader knowledge.</a:t>
            </a:r>
          </a:p>
          <a:p>
            <a:pPr lvl="1" eaLnBrk="1" hangingPunct="1">
              <a:lnSpc>
                <a:spcPct val="90000"/>
              </a:lnSpc>
            </a:pPr>
            <a:r>
              <a:rPr lang="en-US" altLang="en-US" sz="2000">
                <a:ea typeface="ＭＳ Ｐゴシック" panose="020B0600070205080204" pitchFamily="34" charset="-128"/>
              </a:rPr>
              <a:t>With hocked gems financing him, our hero bravely defied all scornful laughter that tried to prevent his scheme. </a:t>
            </a:r>
            <a:r>
              <a:rPr lang="ja-JP" altLang="en-US" sz="2000">
                <a:ea typeface="ＭＳ Ｐゴシック" panose="020B0600070205080204" pitchFamily="34" charset="-128"/>
              </a:rPr>
              <a:t>“</a:t>
            </a:r>
            <a:r>
              <a:rPr lang="en-US" altLang="ja-JP" sz="2000">
                <a:ea typeface="ＭＳ Ｐゴシック" panose="020B0600070205080204" pitchFamily="34" charset="-128"/>
              </a:rPr>
              <a:t>Your eyes deceive,</a:t>
            </a:r>
            <a:r>
              <a:rPr lang="ja-JP" altLang="en-US" sz="2000">
                <a:ea typeface="ＭＳ Ｐゴシック" panose="020B0600070205080204" pitchFamily="34" charset="-128"/>
              </a:rPr>
              <a:t>”</a:t>
            </a:r>
            <a:r>
              <a:rPr lang="en-US" altLang="ja-JP" sz="2000">
                <a:ea typeface="ＭＳ Ｐゴシック" panose="020B0600070205080204" pitchFamily="34" charset="-128"/>
              </a:rPr>
              <a:t> he had said, </a:t>
            </a:r>
            <a:r>
              <a:rPr lang="ja-JP" altLang="en-US" sz="2000">
                <a:ea typeface="ＭＳ Ｐゴシック" panose="020B0600070205080204" pitchFamily="34" charset="-128"/>
              </a:rPr>
              <a:t>“</a:t>
            </a:r>
            <a:r>
              <a:rPr lang="en-US" altLang="ja-JP" sz="2000">
                <a:ea typeface="ＭＳ Ｐゴシック" panose="020B0600070205080204" pitchFamily="34" charset="-128"/>
              </a:rPr>
              <a:t>An egg, not a table, correctly typifies this unexplored planet.</a:t>
            </a:r>
            <a:r>
              <a:rPr lang="ja-JP" altLang="en-US" sz="2000">
                <a:ea typeface="ＭＳ Ｐゴシック" panose="020B0600070205080204" pitchFamily="34" charset="-128"/>
              </a:rPr>
              <a:t>”</a:t>
            </a:r>
            <a:r>
              <a:rPr lang="en-US" altLang="ja-JP" sz="2000">
                <a:ea typeface="ＭＳ Ｐゴシック" panose="020B0600070205080204" pitchFamily="34" charset="-128"/>
              </a:rPr>
              <a:t> Now, three sturdy sisters sought proof. Forging along, sometimes through calm vastness, yet more often over turbulent peaks and valleys, days became weeks as many doubters spread fearful rumors about the edge. At last, from nowhere, welcome winged creatures appeared, signifying momentous success (Dooling &amp; Lachman, 1971).</a:t>
            </a:r>
            <a:endParaRPr lang="en-US" altLang="en-US" sz="2000">
              <a:ea typeface="ＭＳ Ｐゴシック" panose="020B0600070205080204" pitchFamily="34" charset="-128"/>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a:extLst>
              <a:ext uri="{FF2B5EF4-FFF2-40B4-BE49-F238E27FC236}">
                <a16:creationId xmlns:a16="http://schemas.microsoft.com/office/drawing/2014/main" id="{5ED2FFAF-66C8-D545-96E9-C1E4E89B168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93538" name="Rectangle 3">
            <a:extLst>
              <a:ext uri="{FF2B5EF4-FFF2-40B4-BE49-F238E27FC236}">
                <a16:creationId xmlns:a16="http://schemas.microsoft.com/office/drawing/2014/main" id="{BB940600-66B2-D648-A9FD-480233F3974C}"/>
              </a:ext>
            </a:extLst>
          </p:cNvPr>
          <p:cNvSpPr>
            <a:spLocks noGrp="1" noChangeArrowheads="1"/>
          </p:cNvSpPr>
          <p:nvPr>
            <p:ph idx="1"/>
          </p:nvPr>
        </p:nvSpPr>
        <p:spPr/>
        <p:txBody>
          <a:bodyPr/>
          <a:lstStyle/>
          <a:p>
            <a:pPr eaLnBrk="1" hangingPunct="1">
              <a:lnSpc>
                <a:spcPct val="90000"/>
              </a:lnSpc>
            </a:pPr>
            <a:r>
              <a:rPr lang="en-US" altLang="en-US" sz="2000">
                <a:ea typeface="ＭＳ Ｐゴシック" panose="020B0600070205080204" pitchFamily="34" charset="-128"/>
              </a:rPr>
              <a:t>Influences: Reader knowledge.</a:t>
            </a:r>
          </a:p>
          <a:p>
            <a:pPr lvl="1" eaLnBrk="1" hangingPunct="1">
              <a:lnSpc>
                <a:spcPct val="90000"/>
              </a:lnSpc>
            </a:pPr>
            <a:r>
              <a:rPr lang="en-US" altLang="en-US" sz="1800">
                <a:ea typeface="ＭＳ Ｐゴシック" panose="020B0600070205080204" pitchFamily="34" charset="-128"/>
              </a:rPr>
              <a:t>The procedure is actually quite simple. First, you arrange things into different groups. Of course, one pile may be sufficient, depending on how much there is to do. If you have to go somewhere else due to lack of facilities, that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Once the procedure is completed, one arranges the materials into different groups again. Then they can be put into their appropriate places. Eventually, they will be used once more and the whole cycle will have to be repeated (Bransford &amp; Johnson, 1973).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a:extLst>
              <a:ext uri="{FF2B5EF4-FFF2-40B4-BE49-F238E27FC236}">
                <a16:creationId xmlns:a16="http://schemas.microsoft.com/office/drawing/2014/main" id="{538E06C1-D5CE-9242-8EF7-E8741B3CDE6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95586" name="Rectangle 3">
            <a:extLst>
              <a:ext uri="{FF2B5EF4-FFF2-40B4-BE49-F238E27FC236}">
                <a16:creationId xmlns:a16="http://schemas.microsoft.com/office/drawing/2014/main" id="{A1FAEA1F-18CD-994A-AFFE-8A56405CF19A}"/>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Influences: Reader knowledge.</a:t>
            </a:r>
          </a:p>
          <a:p>
            <a:pPr lvl="1" eaLnBrk="1" hangingPunct="1"/>
            <a:r>
              <a:rPr lang="en-US" altLang="en-US">
                <a:ea typeface="ＭＳ Ｐゴシック" panose="020B0600070205080204" pitchFamily="34" charset="-128"/>
              </a:rPr>
              <a:t>The titles:</a:t>
            </a:r>
          </a:p>
          <a:p>
            <a:pPr lvl="2" eaLnBrk="1" hangingPunct="1"/>
            <a:r>
              <a:rPr lang="en-US" altLang="en-US">
                <a:ea typeface="ＭＳ Ｐゴシック" panose="020B0600070205080204" pitchFamily="34" charset="-128"/>
              </a:rPr>
              <a:t>Columbus Discovering America.</a:t>
            </a:r>
          </a:p>
          <a:p>
            <a:pPr lvl="2" eaLnBrk="1" hangingPunct="1"/>
            <a:r>
              <a:rPr lang="en-US" altLang="en-US">
                <a:ea typeface="ＭＳ Ｐゴシック" panose="020B0600070205080204" pitchFamily="34" charset="-128"/>
              </a:rPr>
              <a:t>Washing Clothes.</a:t>
            </a:r>
          </a:p>
          <a:p>
            <a:pPr lvl="1" eaLnBrk="1" hangingPunct="1"/>
            <a:r>
              <a:rPr lang="en-US" altLang="en-US">
                <a:ea typeface="ＭＳ Ｐゴシック" panose="020B0600070205080204" pitchFamily="34" charset="-128"/>
              </a:rPr>
              <a:t>Does that help now? Read them again with the titles in mind.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a:extLst>
              <a:ext uri="{FF2B5EF4-FFF2-40B4-BE49-F238E27FC236}">
                <a16:creationId xmlns:a16="http://schemas.microsoft.com/office/drawing/2014/main" id="{62834B94-ABF5-9E43-8CE4-98E52B60462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97634" name="Rectangle 3">
            <a:extLst>
              <a:ext uri="{FF2B5EF4-FFF2-40B4-BE49-F238E27FC236}">
                <a16:creationId xmlns:a16="http://schemas.microsoft.com/office/drawing/2014/main" id="{C64E473E-AC39-F846-B1AD-D0A259000669}"/>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Influences: Reader knowledge.</a:t>
            </a:r>
          </a:p>
          <a:p>
            <a:pPr lvl="1" eaLnBrk="1" hangingPunct="1"/>
            <a:r>
              <a:rPr lang="en-US" altLang="en-US">
                <a:ea typeface="ＭＳ Ｐゴシック" panose="020B0600070205080204" pitchFamily="34" charset="-128"/>
              </a:rPr>
              <a:t>Memory for text: How do you remember any individual event if all comprehension is done by scripts and schemas?</a:t>
            </a:r>
          </a:p>
          <a:p>
            <a:pPr lvl="2" eaLnBrk="1" hangingPunct="1"/>
            <a:r>
              <a:rPr lang="en-US" altLang="en-US">
                <a:ea typeface="ＭＳ Ｐゴシック" panose="020B0600070205080204" pitchFamily="34" charset="-128"/>
              </a:rPr>
              <a:t>You don</a:t>
            </a:r>
            <a:r>
              <a:rPr lang="fr-FR" altLang="ja-JP">
                <a:ea typeface="ＭＳ Ｐゴシック" panose="020B0600070205080204" pitchFamily="34" charset="-128"/>
              </a:rPr>
              <a:t>’</a:t>
            </a:r>
            <a:r>
              <a:rPr lang="en-US" altLang="ja-JP">
                <a:ea typeface="ＭＳ Ｐゴシック" panose="020B0600070205080204" pitchFamily="34" charset="-128"/>
              </a:rPr>
              <a:t>t.</a:t>
            </a:r>
          </a:p>
          <a:p>
            <a:pPr lvl="2" eaLnBrk="1" hangingPunct="1"/>
            <a:r>
              <a:rPr lang="en-US" altLang="en-US">
                <a:ea typeface="ＭＳ Ｐゴシック" panose="020B0600070205080204" pitchFamily="34" charset="-128"/>
              </a:rPr>
              <a:t>You remember the script/schema plus tags based on the unique situation.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a:extLst>
              <a:ext uri="{FF2B5EF4-FFF2-40B4-BE49-F238E27FC236}">
                <a16:creationId xmlns:a16="http://schemas.microsoft.com/office/drawing/2014/main" id="{23290F2B-B45B-8F47-978B-AA33B5088E5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11970" name="Rectangle 3">
            <a:extLst>
              <a:ext uri="{FF2B5EF4-FFF2-40B4-BE49-F238E27FC236}">
                <a16:creationId xmlns:a16="http://schemas.microsoft.com/office/drawing/2014/main" id="{77369534-3021-E44C-A546-A731311533F4}"/>
              </a:ext>
            </a:extLst>
          </p:cNvPr>
          <p:cNvSpPr>
            <a:spLocks noGrp="1" noChangeArrowheads="1"/>
          </p:cNvSpPr>
          <p:nvPr>
            <p:ph idx="1"/>
          </p:nvPr>
        </p:nvSpPr>
        <p:spPr/>
        <p:txBody>
          <a:bodyPr/>
          <a:lstStyle/>
          <a:p>
            <a:pPr eaLnBrk="1" hangingPunct="1">
              <a:lnSpc>
                <a:spcPct val="90000"/>
              </a:lnSpc>
            </a:pPr>
            <a:r>
              <a:rPr lang="en-US" altLang="en-US" sz="2400">
                <a:ea typeface="ＭＳ Ｐゴシック" panose="020B0600070205080204" pitchFamily="34" charset="-128"/>
              </a:rPr>
              <a:t>Influences: Reader knowledge.</a:t>
            </a:r>
          </a:p>
          <a:p>
            <a:pPr lvl="1" eaLnBrk="1" hangingPunct="1">
              <a:lnSpc>
                <a:spcPct val="90000"/>
              </a:lnSpc>
            </a:pPr>
            <a:r>
              <a:rPr lang="en-US" altLang="en-US" sz="2000">
                <a:ea typeface="ＭＳ Ｐゴシック" panose="020B0600070205080204" pitchFamily="34" charset="-128"/>
              </a:rPr>
              <a:t>Other forms of context.</a:t>
            </a:r>
          </a:p>
          <a:p>
            <a:pPr lvl="1" eaLnBrk="1" hangingPunct="1">
              <a:lnSpc>
                <a:spcPct val="90000"/>
              </a:lnSpc>
            </a:pPr>
            <a:r>
              <a:rPr lang="en-US" altLang="en-US" sz="2000">
                <a:ea typeface="ＭＳ Ｐゴシック" panose="020B0600070205080204" pitchFamily="34" charset="-128"/>
              </a:rPr>
              <a:t>If the balloons popped, the sound wouldn</a:t>
            </a:r>
            <a:r>
              <a:rPr lang="fr-FR" altLang="ja-JP" sz="2000">
                <a:ea typeface="ＭＳ Ｐゴシック" panose="020B0600070205080204" pitchFamily="34" charset="-128"/>
              </a:rPr>
              <a:t>’</a:t>
            </a:r>
            <a:r>
              <a:rPr lang="en-US" altLang="ja-JP" sz="2000">
                <a:ea typeface="ＭＳ Ｐゴシック" panose="020B0600070205080204" pitchFamily="34" charset="-128"/>
              </a:rPr>
              <a:t>t be able to carry, since everything would be too far away from the correct floor. A closed window would also prevent the sound from carrying. Since the whole operation depends on a steady flow of electricity, a break in the middle of the wire would also cause problems. Of course, the fellow could shout, but the human voice is not loud enough to carry that far. An additional problem is that a string could break on the instrument. Then there could be no accompaniment to the message. It is clear that the best situation would involve less distance. There would be fewer potential problems.</a:t>
            </a:r>
            <a:endParaRPr lang="en-US" altLang="en-US" sz="2000">
              <a:ea typeface="ＭＳ Ｐゴシック" panose="020B0600070205080204" pitchFamily="34" charset="-12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a:extLst>
              <a:ext uri="{FF2B5EF4-FFF2-40B4-BE49-F238E27FC236}">
                <a16:creationId xmlns:a16="http://schemas.microsoft.com/office/drawing/2014/main" id="{B5A5EF0D-DDC2-2649-9EBC-13538A035C4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14018" name="Rectangle 3">
            <a:extLst>
              <a:ext uri="{FF2B5EF4-FFF2-40B4-BE49-F238E27FC236}">
                <a16:creationId xmlns:a16="http://schemas.microsoft.com/office/drawing/2014/main" id="{6844549D-0714-7D4B-A568-649CBC11F5C4}"/>
              </a:ext>
            </a:extLst>
          </p:cNvPr>
          <p:cNvSpPr>
            <a:spLocks noGrp="1" noChangeArrowheads="1"/>
          </p:cNvSpPr>
          <p:nvPr>
            <p:ph type="body" sz="half" idx="1"/>
          </p:nvPr>
        </p:nvSpPr>
        <p:spPr/>
        <p:txBody>
          <a:bodyPr/>
          <a:lstStyle/>
          <a:p>
            <a:pPr eaLnBrk="1" hangingPunct="1">
              <a:lnSpc>
                <a:spcPct val="90000"/>
              </a:lnSpc>
            </a:pPr>
            <a:r>
              <a:rPr lang="en-US" altLang="en-US" sz="2000">
                <a:ea typeface="ＭＳ Ｐゴシック" panose="020B0600070205080204" pitchFamily="34" charset="-128"/>
              </a:rPr>
              <a:t>Influences: Reader knowledge.</a:t>
            </a:r>
          </a:p>
          <a:p>
            <a:pPr lvl="1" eaLnBrk="1" hangingPunct="1">
              <a:lnSpc>
                <a:spcPct val="90000"/>
              </a:lnSpc>
            </a:pPr>
            <a:r>
              <a:rPr lang="en-US" altLang="en-US" sz="1800">
                <a:ea typeface="ＭＳ Ｐゴシック" panose="020B0600070205080204" pitchFamily="34" charset="-128"/>
              </a:rPr>
              <a:t>Other forms of context. Try it with the picture:</a:t>
            </a:r>
          </a:p>
        </p:txBody>
      </p:sp>
      <p:pic>
        <p:nvPicPr>
          <p:cNvPr id="214019" name="Picture 6" descr="Picture 1">
            <a:extLst>
              <a:ext uri="{FF2B5EF4-FFF2-40B4-BE49-F238E27FC236}">
                <a16:creationId xmlns:a16="http://schemas.microsoft.com/office/drawing/2014/main" id="{4E711E69-8C5A-B140-B0BB-4345B4D5E1F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1524000"/>
            <a:ext cx="4191000" cy="47244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E66084F6-52DC-E645-A818-5403121E501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Literal Meaning</a:t>
            </a:r>
          </a:p>
        </p:txBody>
      </p:sp>
      <p:sp>
        <p:nvSpPr>
          <p:cNvPr id="31746" name="Rectangle 3">
            <a:extLst>
              <a:ext uri="{FF2B5EF4-FFF2-40B4-BE49-F238E27FC236}">
                <a16:creationId xmlns:a16="http://schemas.microsoft.com/office/drawing/2014/main" id="{E8E22EE8-C8AE-BB4A-AED3-1FC12B35644D}"/>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Evidence against verbatim:</a:t>
            </a:r>
          </a:p>
          <a:p>
            <a:pPr lvl="1" eaLnBrk="1" hangingPunct="1"/>
            <a:r>
              <a:rPr lang="en-US" altLang="en-US">
                <a:ea typeface="ＭＳ Ｐゴシック" panose="020B0600070205080204" pitchFamily="34" charset="-128"/>
              </a:rPr>
              <a:t>Sachs (1967): Participants heard passages (e.g., about the telescope). At some point, they were asked if a sentence was identical to one in the passage.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a:extLst>
              <a:ext uri="{FF2B5EF4-FFF2-40B4-BE49-F238E27FC236}">
                <a16:creationId xmlns:a16="http://schemas.microsoft.com/office/drawing/2014/main" id="{46397FD6-FC8C-AB40-AB9C-73FF77AAACB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16066" name="Rectangle 3">
            <a:extLst>
              <a:ext uri="{FF2B5EF4-FFF2-40B4-BE49-F238E27FC236}">
                <a16:creationId xmlns:a16="http://schemas.microsoft.com/office/drawing/2014/main" id="{431C8B14-A271-6E4C-B933-192FBBC5A9A1}"/>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Working memory management: The trick in discourse comprehension is managing working memory load.</a:t>
            </a:r>
          </a:p>
          <a:p>
            <a:pPr lvl="1" eaLnBrk="1" hangingPunct="1"/>
            <a:r>
              <a:rPr lang="en-US" altLang="en-US">
                <a:ea typeface="ＭＳ Ｐゴシック" panose="020B0600070205080204" pitchFamily="34" charset="-128"/>
              </a:rPr>
              <a:t>Measurement: Reading span. </a:t>
            </a:r>
          </a:p>
          <a:p>
            <a:pPr lvl="1" eaLnBrk="1" hangingPunct="1"/>
            <a:r>
              <a:rPr lang="en-US" altLang="en-US">
                <a:ea typeface="ＭＳ Ｐゴシック" panose="020B0600070205080204" pitchFamily="34" charset="-128"/>
              </a:rPr>
              <a:t>Typically much smaller than 7 ± 2 (Daneman &amp; Carpenter, 1980).</a:t>
            </a:r>
          </a:p>
          <a:p>
            <a:pPr lvl="1" eaLnBrk="1" hangingPunct="1"/>
            <a:r>
              <a:rPr lang="en-US" altLang="en-US">
                <a:ea typeface="ＭＳ Ｐゴシック" panose="020B0600070205080204" pitchFamily="34" charset="-128"/>
              </a:rPr>
              <a:t>Storage + processing more taxing.</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a:extLst>
              <a:ext uri="{FF2B5EF4-FFF2-40B4-BE49-F238E27FC236}">
                <a16:creationId xmlns:a16="http://schemas.microsoft.com/office/drawing/2014/main" id="{01BAF1C0-6828-F24F-A95C-E3BEF5CB130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18114" name="Rectangle 3">
            <a:extLst>
              <a:ext uri="{FF2B5EF4-FFF2-40B4-BE49-F238E27FC236}">
                <a16:creationId xmlns:a16="http://schemas.microsoft.com/office/drawing/2014/main" id="{8D878529-CC84-7645-A31A-99DE960C29B3}"/>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Working memory management: </a:t>
            </a:r>
          </a:p>
          <a:p>
            <a:pPr lvl="1" eaLnBrk="1" hangingPunct="1"/>
            <a:r>
              <a:rPr lang="en-US" altLang="en-US">
                <a:ea typeface="ＭＳ Ｐゴシック" panose="020B0600070205080204" pitchFamily="34" charset="-128"/>
              </a:rPr>
              <a:t>Given the memory limitation, how you use it is important.</a:t>
            </a:r>
          </a:p>
          <a:p>
            <a:pPr lvl="1" eaLnBrk="1" hangingPunct="1"/>
            <a:r>
              <a:rPr lang="en-US" altLang="en-US">
                <a:ea typeface="ＭＳ Ｐゴシック" panose="020B0600070205080204" pitchFamily="34" charset="-128"/>
              </a:rPr>
              <a:t>Putting something in requires two sorts of activity.</a:t>
            </a:r>
          </a:p>
          <a:p>
            <a:pPr lvl="2" eaLnBrk="1" hangingPunct="1"/>
            <a:r>
              <a:rPr lang="en-US" altLang="en-US">
                <a:ea typeface="ＭＳ Ｐゴシック" panose="020B0600070205080204" pitchFamily="34" charset="-128"/>
              </a:rPr>
              <a:t>Stealing mental energy to represent it (as long as you have some to work with).</a:t>
            </a:r>
          </a:p>
          <a:p>
            <a:pPr lvl="2" eaLnBrk="1" hangingPunct="1"/>
            <a:r>
              <a:rPr lang="en-US" altLang="en-US">
                <a:ea typeface="ＭＳ Ｐゴシック" panose="020B0600070205080204" pitchFamily="34" charset="-128"/>
              </a:rPr>
              <a:t>Deleting something (what?) to make room.</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a:extLst>
              <a:ext uri="{FF2B5EF4-FFF2-40B4-BE49-F238E27FC236}">
                <a16:creationId xmlns:a16="http://schemas.microsoft.com/office/drawing/2014/main" id="{ABFF8209-5F2A-1C46-A94D-2FA5E53201C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20162" name="Rectangle 3">
            <a:extLst>
              <a:ext uri="{FF2B5EF4-FFF2-40B4-BE49-F238E27FC236}">
                <a16:creationId xmlns:a16="http://schemas.microsoft.com/office/drawing/2014/main" id="{62328DAF-5B96-4245-8600-CC04DC2727FD}"/>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Working memory management: </a:t>
            </a:r>
          </a:p>
          <a:p>
            <a:pPr lvl="1" eaLnBrk="1" hangingPunct="1"/>
            <a:r>
              <a:rPr lang="en-US" altLang="en-US">
                <a:ea typeface="ＭＳ Ｐゴシック" panose="020B0600070205080204" pitchFamily="34" charset="-128"/>
              </a:rPr>
              <a:t>Imagine this text:</a:t>
            </a:r>
          </a:p>
          <a:p>
            <a:pPr lvl="2" eaLnBrk="1" hangingPunct="1"/>
            <a:r>
              <a:rPr lang="en-US" altLang="en-US" i="1">
                <a:ea typeface="ＭＳ Ｐゴシック" panose="020B0600070205080204" pitchFamily="34" charset="-128"/>
              </a:rPr>
              <a:t>The plate is on the table.</a:t>
            </a:r>
          </a:p>
          <a:p>
            <a:pPr lvl="2" eaLnBrk="1" hangingPunct="1"/>
            <a:r>
              <a:rPr lang="en-US" altLang="en-US" i="1">
                <a:ea typeface="ＭＳ Ｐゴシック" panose="020B0600070205080204" pitchFamily="34" charset="-128"/>
              </a:rPr>
              <a:t>The spoon is left of the plate.</a:t>
            </a:r>
          </a:p>
          <a:p>
            <a:pPr lvl="2" eaLnBrk="1" hangingPunct="1"/>
            <a:r>
              <a:rPr lang="en-US" altLang="en-US" i="1">
                <a:ea typeface="ＭＳ Ｐゴシック" panose="020B0600070205080204" pitchFamily="34" charset="-128"/>
              </a:rPr>
              <a:t>The fork is behind the spoon.</a:t>
            </a:r>
          </a:p>
          <a:p>
            <a:pPr lvl="2" eaLnBrk="1" hangingPunct="1"/>
            <a:r>
              <a:rPr lang="en-US" altLang="en-US" i="1">
                <a:ea typeface="ＭＳ Ｐゴシック" panose="020B0600070205080204" pitchFamily="34" charset="-128"/>
              </a:rPr>
              <a:t>The cup is right of the fork.</a:t>
            </a:r>
            <a:endParaRPr lang="en-US" altLang="en-US">
              <a:ea typeface="ＭＳ Ｐゴシック" panose="020B0600070205080204" pitchFamily="34" charset="-12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a:extLst>
              <a:ext uri="{FF2B5EF4-FFF2-40B4-BE49-F238E27FC236}">
                <a16:creationId xmlns:a16="http://schemas.microsoft.com/office/drawing/2014/main" id="{FF16E062-1C57-544B-BD02-BC5E318A79F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22210" name="Rectangle 3">
            <a:extLst>
              <a:ext uri="{FF2B5EF4-FFF2-40B4-BE49-F238E27FC236}">
                <a16:creationId xmlns:a16="http://schemas.microsoft.com/office/drawing/2014/main" id="{6D001DF4-5684-9A41-AC1A-9B536C9FB2C2}"/>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Working memory management: </a:t>
            </a:r>
          </a:p>
          <a:p>
            <a:pPr lvl="1" eaLnBrk="1" hangingPunct="1"/>
            <a:r>
              <a:rPr lang="en-US" altLang="en-US">
                <a:ea typeface="ＭＳ Ｐゴシック" panose="020B0600070205080204" pitchFamily="34" charset="-128"/>
              </a:rPr>
              <a:t>Imagine this text (four propositions):</a:t>
            </a:r>
          </a:p>
          <a:p>
            <a:pPr lvl="2" eaLnBrk="1" hangingPunct="1"/>
            <a:r>
              <a:rPr lang="en-US" altLang="en-US">
                <a:ea typeface="ＭＳ Ｐゴシック" panose="020B0600070205080204" pitchFamily="34" charset="-128"/>
              </a:rPr>
              <a:t>(P1 (ON TABLE PLATE))</a:t>
            </a:r>
          </a:p>
          <a:p>
            <a:pPr lvl="2" eaLnBrk="1" hangingPunct="1"/>
            <a:r>
              <a:rPr lang="en-US" altLang="en-US">
                <a:ea typeface="ＭＳ Ｐゴシック" panose="020B0600070205080204" pitchFamily="34" charset="-128"/>
              </a:rPr>
              <a:t>(P2 (LEFTOF PLATE SPOON))</a:t>
            </a:r>
          </a:p>
          <a:p>
            <a:pPr lvl="2" eaLnBrk="1" hangingPunct="1"/>
            <a:r>
              <a:rPr lang="en-US" altLang="en-US">
                <a:ea typeface="ＭＳ Ｐゴシック" panose="020B0600070205080204" pitchFamily="34" charset="-128"/>
              </a:rPr>
              <a:t>(P3 (BEHIND SPOON FORK))</a:t>
            </a:r>
          </a:p>
          <a:p>
            <a:pPr lvl="2" eaLnBrk="1" hangingPunct="1"/>
            <a:r>
              <a:rPr lang="en-US" altLang="en-US">
                <a:ea typeface="ＭＳ Ｐゴシック" panose="020B0600070205080204" pitchFamily="34" charset="-128"/>
              </a:rPr>
              <a:t>(P4 (RIGHTOF FORK CUP))</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a:extLst>
              <a:ext uri="{FF2B5EF4-FFF2-40B4-BE49-F238E27FC236}">
                <a16:creationId xmlns:a16="http://schemas.microsoft.com/office/drawing/2014/main" id="{E2C1C24D-9903-A848-9FF7-9639CCFD969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24258" name="Rectangle 3">
            <a:extLst>
              <a:ext uri="{FF2B5EF4-FFF2-40B4-BE49-F238E27FC236}">
                <a16:creationId xmlns:a16="http://schemas.microsoft.com/office/drawing/2014/main" id="{EF758CFD-52CD-F44E-A3CD-9BC1A4956351}"/>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Working memory management: </a:t>
            </a:r>
          </a:p>
          <a:p>
            <a:pPr lvl="1" eaLnBrk="1" hangingPunct="1"/>
            <a:r>
              <a:rPr lang="en-US" altLang="en-US">
                <a:ea typeface="ＭＳ Ｐゴシック" panose="020B0600070205080204" pitchFamily="34" charset="-128"/>
              </a:rPr>
              <a:t>You have four propositions to hold in working memory, how does it work?</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a:extLst>
              <a:ext uri="{FF2B5EF4-FFF2-40B4-BE49-F238E27FC236}">
                <a16:creationId xmlns:a16="http://schemas.microsoft.com/office/drawing/2014/main" id="{10AC9CE0-D0FE-D04F-B36A-6BDD440CFDF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26306" name="Rectangle 3">
            <a:extLst>
              <a:ext uri="{FF2B5EF4-FFF2-40B4-BE49-F238E27FC236}">
                <a16:creationId xmlns:a16="http://schemas.microsoft.com/office/drawing/2014/main" id="{E1841238-27AA-7F43-BB7E-05D7F4AD0434}"/>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sp>
        <p:nvSpPr>
          <p:cNvPr id="4" name="Rectangle 3">
            <a:extLst>
              <a:ext uri="{FF2B5EF4-FFF2-40B4-BE49-F238E27FC236}">
                <a16:creationId xmlns:a16="http://schemas.microsoft.com/office/drawing/2014/main" id="{C658C3B0-07FC-1C45-B2FB-8BCFBC101919}"/>
              </a:ext>
            </a:extLst>
          </p:cNvPr>
          <p:cNvSpPr/>
          <p:nvPr/>
        </p:nvSpPr>
        <p:spPr bwMode="auto">
          <a:xfrm>
            <a:off x="1143000" y="2514600"/>
            <a:ext cx="6781800" cy="2590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r>
              <a:rPr lang="en-US" sz="1800" dirty="0">
                <a:solidFill>
                  <a:schemeClr val="bg1"/>
                </a:solidFill>
              </a:rPr>
              <a:t>Working memory (bars indicate proportion of capacity devoted to storage of a proposition):</a:t>
            </a:r>
          </a:p>
          <a:p>
            <a:pPr>
              <a:defRPr/>
            </a:pPr>
            <a:endParaRPr lang="en-US" dirty="0">
              <a:solidFill>
                <a:schemeClr val="accent1"/>
              </a:solidFill>
            </a:endParaRPr>
          </a:p>
          <a:p>
            <a:pPr algn="ct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r>
              <a:rPr lang="en-US" sz="1400" dirty="0">
                <a:solidFill>
                  <a:schemeClr val="accent1">
                    <a:lumMod val="50000"/>
                  </a:schemeClr>
                </a:solidFill>
              </a:rPr>
              <a:t>(P1 (ON TABLE </a:t>
            </a:r>
          </a:p>
          <a:p>
            <a:pPr>
              <a:defRPr/>
            </a:pPr>
            <a:r>
              <a:rPr lang="en-US" sz="1400" dirty="0">
                <a:solidFill>
                  <a:schemeClr val="accent1">
                    <a:lumMod val="50000"/>
                  </a:schemeClr>
                </a:solidFill>
              </a:rPr>
              <a:t>PLATE))</a:t>
            </a:r>
          </a:p>
        </p:txBody>
      </p:sp>
      <p:sp>
        <p:nvSpPr>
          <p:cNvPr id="226310" name="Rectangle 4">
            <a:extLst>
              <a:ext uri="{FF2B5EF4-FFF2-40B4-BE49-F238E27FC236}">
                <a16:creationId xmlns:a16="http://schemas.microsoft.com/office/drawing/2014/main" id="{D6654E95-95A9-D142-A828-0B86553312C1}"/>
              </a:ext>
            </a:extLst>
          </p:cNvPr>
          <p:cNvSpPr>
            <a:spLocks noChangeArrowheads="1"/>
          </p:cNvSpPr>
          <p:nvPr/>
        </p:nvSpPr>
        <p:spPr bwMode="auto">
          <a:xfrm>
            <a:off x="16002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6311" name="Rectangle 5">
            <a:extLst>
              <a:ext uri="{FF2B5EF4-FFF2-40B4-BE49-F238E27FC236}">
                <a16:creationId xmlns:a16="http://schemas.microsoft.com/office/drawing/2014/main" id="{C8B6B6CA-3F23-E948-BD20-03B37715A0F7}"/>
              </a:ext>
            </a:extLst>
          </p:cNvPr>
          <p:cNvSpPr>
            <a:spLocks noChangeArrowheads="1"/>
          </p:cNvSpPr>
          <p:nvPr/>
        </p:nvSpPr>
        <p:spPr bwMode="auto">
          <a:xfrm>
            <a:off x="1600200" y="3429000"/>
            <a:ext cx="381000" cy="1143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a:extLst>
              <a:ext uri="{FF2B5EF4-FFF2-40B4-BE49-F238E27FC236}">
                <a16:creationId xmlns:a16="http://schemas.microsoft.com/office/drawing/2014/main" id="{8BF3B044-C519-B44E-8737-D4D359378FE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28354" name="Rectangle 3">
            <a:extLst>
              <a:ext uri="{FF2B5EF4-FFF2-40B4-BE49-F238E27FC236}">
                <a16:creationId xmlns:a16="http://schemas.microsoft.com/office/drawing/2014/main" id="{D94B43C1-0262-7749-A89F-38C9746AD332}"/>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sp>
        <p:nvSpPr>
          <p:cNvPr id="4" name="Rectangle 3">
            <a:extLst>
              <a:ext uri="{FF2B5EF4-FFF2-40B4-BE49-F238E27FC236}">
                <a16:creationId xmlns:a16="http://schemas.microsoft.com/office/drawing/2014/main" id="{227081A5-2E0F-C842-881C-299BAB5EF2AD}"/>
              </a:ext>
            </a:extLst>
          </p:cNvPr>
          <p:cNvSpPr/>
          <p:nvPr/>
        </p:nvSpPr>
        <p:spPr bwMode="auto">
          <a:xfrm>
            <a:off x="1143000" y="2514600"/>
            <a:ext cx="6781800" cy="2590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r>
              <a:rPr lang="en-US" sz="1800" dirty="0">
                <a:solidFill>
                  <a:srgbClr val="000000"/>
                </a:solidFill>
              </a:rPr>
              <a:t>Working memory (bars indicate proportion of capacity devoted to storage of a proposition):</a:t>
            </a: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r>
              <a:rPr lang="en-US" sz="1400" dirty="0">
                <a:solidFill>
                  <a:srgbClr val="32525D"/>
                </a:solidFill>
              </a:rPr>
              <a:t>(P1 (ON TABLE 	(P2 (LEFTOF</a:t>
            </a:r>
          </a:p>
          <a:p>
            <a:pPr>
              <a:defRPr/>
            </a:pPr>
            <a:r>
              <a:rPr lang="en-US" sz="1400" dirty="0">
                <a:solidFill>
                  <a:srgbClr val="32525D"/>
                </a:solidFill>
              </a:rPr>
              <a:t>PLATE))		PLATE SPOON))</a:t>
            </a:r>
          </a:p>
        </p:txBody>
      </p:sp>
      <p:sp>
        <p:nvSpPr>
          <p:cNvPr id="228358" name="Rectangle 4">
            <a:extLst>
              <a:ext uri="{FF2B5EF4-FFF2-40B4-BE49-F238E27FC236}">
                <a16:creationId xmlns:a16="http://schemas.microsoft.com/office/drawing/2014/main" id="{30CF3759-A400-5B4A-86C2-75F54536C231}"/>
              </a:ext>
            </a:extLst>
          </p:cNvPr>
          <p:cNvSpPr>
            <a:spLocks noChangeArrowheads="1"/>
          </p:cNvSpPr>
          <p:nvPr/>
        </p:nvSpPr>
        <p:spPr bwMode="auto">
          <a:xfrm>
            <a:off x="16002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8359" name="Rectangle 6">
            <a:extLst>
              <a:ext uri="{FF2B5EF4-FFF2-40B4-BE49-F238E27FC236}">
                <a16:creationId xmlns:a16="http://schemas.microsoft.com/office/drawing/2014/main" id="{0A587257-469C-434C-8754-CFB68976875D}"/>
              </a:ext>
            </a:extLst>
          </p:cNvPr>
          <p:cNvSpPr>
            <a:spLocks noChangeArrowheads="1"/>
          </p:cNvSpPr>
          <p:nvPr/>
        </p:nvSpPr>
        <p:spPr bwMode="auto">
          <a:xfrm>
            <a:off x="1600200" y="3810000"/>
            <a:ext cx="381000" cy="762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8360" name="Rectangle 10">
            <a:extLst>
              <a:ext uri="{FF2B5EF4-FFF2-40B4-BE49-F238E27FC236}">
                <a16:creationId xmlns:a16="http://schemas.microsoft.com/office/drawing/2014/main" id="{6A7BB5C0-81DC-424A-A7A3-7452983AF761}"/>
              </a:ext>
            </a:extLst>
          </p:cNvPr>
          <p:cNvSpPr>
            <a:spLocks noChangeArrowheads="1"/>
          </p:cNvSpPr>
          <p:nvPr/>
        </p:nvSpPr>
        <p:spPr bwMode="auto">
          <a:xfrm>
            <a:off x="35814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8361" name="Rectangle 11">
            <a:extLst>
              <a:ext uri="{FF2B5EF4-FFF2-40B4-BE49-F238E27FC236}">
                <a16:creationId xmlns:a16="http://schemas.microsoft.com/office/drawing/2014/main" id="{5399D963-08E8-6B41-9B6D-489BC9CD5C42}"/>
              </a:ext>
            </a:extLst>
          </p:cNvPr>
          <p:cNvSpPr>
            <a:spLocks noChangeArrowheads="1"/>
          </p:cNvSpPr>
          <p:nvPr/>
        </p:nvSpPr>
        <p:spPr bwMode="auto">
          <a:xfrm>
            <a:off x="3581400" y="3810000"/>
            <a:ext cx="381000" cy="762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a:extLst>
              <a:ext uri="{FF2B5EF4-FFF2-40B4-BE49-F238E27FC236}">
                <a16:creationId xmlns:a16="http://schemas.microsoft.com/office/drawing/2014/main" id="{945FECC1-94CE-CD40-89A1-A3B103AA74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30402" name="Rectangle 3">
            <a:extLst>
              <a:ext uri="{FF2B5EF4-FFF2-40B4-BE49-F238E27FC236}">
                <a16:creationId xmlns:a16="http://schemas.microsoft.com/office/drawing/2014/main" id="{EF09EC88-C8A0-C04B-8EE1-D3E443E6B824}"/>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sp>
        <p:nvSpPr>
          <p:cNvPr id="4" name="Rectangle 3">
            <a:extLst>
              <a:ext uri="{FF2B5EF4-FFF2-40B4-BE49-F238E27FC236}">
                <a16:creationId xmlns:a16="http://schemas.microsoft.com/office/drawing/2014/main" id="{8899A470-47FB-4248-B74D-78260216D183}"/>
              </a:ext>
            </a:extLst>
          </p:cNvPr>
          <p:cNvSpPr/>
          <p:nvPr/>
        </p:nvSpPr>
        <p:spPr bwMode="auto">
          <a:xfrm>
            <a:off x="1143000" y="2514600"/>
            <a:ext cx="6781800" cy="2590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r>
              <a:rPr lang="en-US" sz="1800" dirty="0">
                <a:solidFill>
                  <a:srgbClr val="000000"/>
                </a:solidFill>
              </a:rPr>
              <a:t>Working memory (bars indicate proportion of capacity devoted to storage of a proposition):</a:t>
            </a: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r>
              <a:rPr lang="en-US" sz="1400" dirty="0">
                <a:solidFill>
                  <a:srgbClr val="32525D"/>
                </a:solidFill>
              </a:rPr>
              <a:t>(P1 (ON TABLE 	(P2 (LEFTOF	(P3 (BEHIND</a:t>
            </a:r>
          </a:p>
          <a:p>
            <a:pPr>
              <a:defRPr/>
            </a:pPr>
            <a:r>
              <a:rPr lang="en-US" sz="1400" dirty="0">
                <a:solidFill>
                  <a:srgbClr val="32525D"/>
                </a:solidFill>
              </a:rPr>
              <a:t>PLATE))		PLATE SPOON))	SPOON FORK))</a:t>
            </a:r>
          </a:p>
        </p:txBody>
      </p:sp>
      <p:sp>
        <p:nvSpPr>
          <p:cNvPr id="230406" name="Rectangle 4">
            <a:extLst>
              <a:ext uri="{FF2B5EF4-FFF2-40B4-BE49-F238E27FC236}">
                <a16:creationId xmlns:a16="http://schemas.microsoft.com/office/drawing/2014/main" id="{ABA66F02-2C64-B542-8275-59B7BAFB1604}"/>
              </a:ext>
            </a:extLst>
          </p:cNvPr>
          <p:cNvSpPr>
            <a:spLocks noChangeArrowheads="1"/>
          </p:cNvSpPr>
          <p:nvPr/>
        </p:nvSpPr>
        <p:spPr bwMode="auto">
          <a:xfrm>
            <a:off x="16002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0407" name="Rectangle 10">
            <a:extLst>
              <a:ext uri="{FF2B5EF4-FFF2-40B4-BE49-F238E27FC236}">
                <a16:creationId xmlns:a16="http://schemas.microsoft.com/office/drawing/2014/main" id="{FAD550D9-6DDB-3C46-B93D-9FC19990BBAE}"/>
              </a:ext>
            </a:extLst>
          </p:cNvPr>
          <p:cNvSpPr>
            <a:spLocks noChangeArrowheads="1"/>
          </p:cNvSpPr>
          <p:nvPr/>
        </p:nvSpPr>
        <p:spPr bwMode="auto">
          <a:xfrm>
            <a:off x="35814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0408" name="Rectangle 8">
            <a:extLst>
              <a:ext uri="{FF2B5EF4-FFF2-40B4-BE49-F238E27FC236}">
                <a16:creationId xmlns:a16="http://schemas.microsoft.com/office/drawing/2014/main" id="{68E2554F-6347-8D4B-8FC8-C8706CE53934}"/>
              </a:ext>
            </a:extLst>
          </p:cNvPr>
          <p:cNvSpPr>
            <a:spLocks noChangeArrowheads="1"/>
          </p:cNvSpPr>
          <p:nvPr/>
        </p:nvSpPr>
        <p:spPr bwMode="auto">
          <a:xfrm>
            <a:off x="16002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0409" name="Rectangle 9">
            <a:extLst>
              <a:ext uri="{FF2B5EF4-FFF2-40B4-BE49-F238E27FC236}">
                <a16:creationId xmlns:a16="http://schemas.microsoft.com/office/drawing/2014/main" id="{143B9754-592F-8E4F-B6E7-BAB6988CF229}"/>
              </a:ext>
            </a:extLst>
          </p:cNvPr>
          <p:cNvSpPr>
            <a:spLocks noChangeArrowheads="1"/>
          </p:cNvSpPr>
          <p:nvPr/>
        </p:nvSpPr>
        <p:spPr bwMode="auto">
          <a:xfrm>
            <a:off x="35814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0410" name="Rectangle 12">
            <a:extLst>
              <a:ext uri="{FF2B5EF4-FFF2-40B4-BE49-F238E27FC236}">
                <a16:creationId xmlns:a16="http://schemas.microsoft.com/office/drawing/2014/main" id="{A578C425-4435-4041-A856-CC229DDF16A7}"/>
              </a:ext>
            </a:extLst>
          </p:cNvPr>
          <p:cNvSpPr>
            <a:spLocks noChangeArrowheads="1"/>
          </p:cNvSpPr>
          <p:nvPr/>
        </p:nvSpPr>
        <p:spPr bwMode="auto">
          <a:xfrm>
            <a:off x="53340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0411" name="Rectangle 13">
            <a:extLst>
              <a:ext uri="{FF2B5EF4-FFF2-40B4-BE49-F238E27FC236}">
                <a16:creationId xmlns:a16="http://schemas.microsoft.com/office/drawing/2014/main" id="{CB812282-F90D-4247-9323-270CB8E691C9}"/>
              </a:ext>
            </a:extLst>
          </p:cNvPr>
          <p:cNvSpPr>
            <a:spLocks noChangeArrowheads="1"/>
          </p:cNvSpPr>
          <p:nvPr/>
        </p:nvSpPr>
        <p:spPr bwMode="auto">
          <a:xfrm>
            <a:off x="53340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a:extLst>
              <a:ext uri="{FF2B5EF4-FFF2-40B4-BE49-F238E27FC236}">
                <a16:creationId xmlns:a16="http://schemas.microsoft.com/office/drawing/2014/main" id="{A2A7D79C-FC3D-7044-9220-2E06E7F4461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32450" name="Rectangle 3">
            <a:extLst>
              <a:ext uri="{FF2B5EF4-FFF2-40B4-BE49-F238E27FC236}">
                <a16:creationId xmlns:a16="http://schemas.microsoft.com/office/drawing/2014/main" id="{F9621201-51DC-2C44-913D-51097D6A21E1}"/>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sp>
        <p:nvSpPr>
          <p:cNvPr id="4" name="Rectangle 3">
            <a:extLst>
              <a:ext uri="{FF2B5EF4-FFF2-40B4-BE49-F238E27FC236}">
                <a16:creationId xmlns:a16="http://schemas.microsoft.com/office/drawing/2014/main" id="{DF37AB6D-80AB-5F4A-8703-9B0A9B480ED8}"/>
              </a:ext>
            </a:extLst>
          </p:cNvPr>
          <p:cNvSpPr/>
          <p:nvPr/>
        </p:nvSpPr>
        <p:spPr bwMode="auto">
          <a:xfrm>
            <a:off x="1143000" y="2514600"/>
            <a:ext cx="6781800" cy="2590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r>
              <a:rPr lang="en-US" sz="1800" dirty="0">
                <a:solidFill>
                  <a:srgbClr val="000000"/>
                </a:solidFill>
              </a:rPr>
              <a:t>Working memory (bars indicate proportion of capacity devoted to storage of a proposition):</a:t>
            </a: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tabLst>
                <a:tab pos="1717675" algn="l"/>
                <a:tab pos="3546475" algn="l"/>
                <a:tab pos="5375275" algn="l"/>
              </a:tabLst>
              <a:defRPr/>
            </a:pPr>
            <a:r>
              <a:rPr lang="en-US" sz="1400" dirty="0">
                <a:solidFill>
                  <a:srgbClr val="32525D"/>
                </a:solidFill>
              </a:rPr>
              <a:t>(P1 (ON TABLE 	(P2 (LEFTOF	(P3 (BEHIND	(P4 RIGHTOF</a:t>
            </a:r>
          </a:p>
          <a:p>
            <a:pPr>
              <a:tabLst>
                <a:tab pos="1717675" algn="l"/>
                <a:tab pos="3546475" algn="l"/>
                <a:tab pos="5375275" algn="l"/>
              </a:tabLst>
              <a:defRPr/>
            </a:pPr>
            <a:r>
              <a:rPr lang="en-US" sz="1400" dirty="0">
                <a:solidFill>
                  <a:srgbClr val="32525D"/>
                </a:solidFill>
              </a:rPr>
              <a:t>PLATE))	PLATE SPOON))	SPOON FORK))	FORK CUP))</a:t>
            </a:r>
          </a:p>
        </p:txBody>
      </p:sp>
      <p:sp>
        <p:nvSpPr>
          <p:cNvPr id="232454" name="Rectangle 4">
            <a:extLst>
              <a:ext uri="{FF2B5EF4-FFF2-40B4-BE49-F238E27FC236}">
                <a16:creationId xmlns:a16="http://schemas.microsoft.com/office/drawing/2014/main" id="{8049821E-8068-514E-8F84-BDFE44C1EDDD}"/>
              </a:ext>
            </a:extLst>
          </p:cNvPr>
          <p:cNvSpPr>
            <a:spLocks noChangeArrowheads="1"/>
          </p:cNvSpPr>
          <p:nvPr/>
        </p:nvSpPr>
        <p:spPr bwMode="auto">
          <a:xfrm>
            <a:off x="16002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2455" name="Rectangle 10">
            <a:extLst>
              <a:ext uri="{FF2B5EF4-FFF2-40B4-BE49-F238E27FC236}">
                <a16:creationId xmlns:a16="http://schemas.microsoft.com/office/drawing/2014/main" id="{0322BCAA-8D31-6D46-9391-B29C13D199F7}"/>
              </a:ext>
            </a:extLst>
          </p:cNvPr>
          <p:cNvSpPr>
            <a:spLocks noChangeArrowheads="1"/>
          </p:cNvSpPr>
          <p:nvPr/>
        </p:nvSpPr>
        <p:spPr bwMode="auto">
          <a:xfrm>
            <a:off x="35814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2456" name="Rectangle 8">
            <a:extLst>
              <a:ext uri="{FF2B5EF4-FFF2-40B4-BE49-F238E27FC236}">
                <a16:creationId xmlns:a16="http://schemas.microsoft.com/office/drawing/2014/main" id="{ECFAF0E6-EE7C-374D-96CA-AE6E657DF63E}"/>
              </a:ext>
            </a:extLst>
          </p:cNvPr>
          <p:cNvSpPr>
            <a:spLocks noChangeArrowheads="1"/>
          </p:cNvSpPr>
          <p:nvPr/>
        </p:nvSpPr>
        <p:spPr bwMode="auto">
          <a:xfrm>
            <a:off x="70866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2457" name="Rectangle 9">
            <a:extLst>
              <a:ext uri="{FF2B5EF4-FFF2-40B4-BE49-F238E27FC236}">
                <a16:creationId xmlns:a16="http://schemas.microsoft.com/office/drawing/2014/main" id="{069DCC51-7FD8-3040-B443-6B446B349847}"/>
              </a:ext>
            </a:extLst>
          </p:cNvPr>
          <p:cNvSpPr>
            <a:spLocks noChangeArrowheads="1"/>
          </p:cNvSpPr>
          <p:nvPr/>
        </p:nvSpPr>
        <p:spPr bwMode="auto">
          <a:xfrm>
            <a:off x="35814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2458" name="Rectangle 12">
            <a:extLst>
              <a:ext uri="{FF2B5EF4-FFF2-40B4-BE49-F238E27FC236}">
                <a16:creationId xmlns:a16="http://schemas.microsoft.com/office/drawing/2014/main" id="{0C1B2D01-6DAA-A048-A999-E738480E6E05}"/>
              </a:ext>
            </a:extLst>
          </p:cNvPr>
          <p:cNvSpPr>
            <a:spLocks noChangeArrowheads="1"/>
          </p:cNvSpPr>
          <p:nvPr/>
        </p:nvSpPr>
        <p:spPr bwMode="auto">
          <a:xfrm>
            <a:off x="53340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2459" name="Rectangle 13">
            <a:extLst>
              <a:ext uri="{FF2B5EF4-FFF2-40B4-BE49-F238E27FC236}">
                <a16:creationId xmlns:a16="http://schemas.microsoft.com/office/drawing/2014/main" id="{4E66B614-ED03-6941-B5E7-1C752E39233A}"/>
              </a:ext>
            </a:extLst>
          </p:cNvPr>
          <p:cNvSpPr>
            <a:spLocks noChangeArrowheads="1"/>
          </p:cNvSpPr>
          <p:nvPr/>
        </p:nvSpPr>
        <p:spPr bwMode="auto">
          <a:xfrm>
            <a:off x="53340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2460" name="Rectangle 11">
            <a:extLst>
              <a:ext uri="{FF2B5EF4-FFF2-40B4-BE49-F238E27FC236}">
                <a16:creationId xmlns:a16="http://schemas.microsoft.com/office/drawing/2014/main" id="{A02B57EC-D27F-494B-B50C-AF33B1CC7861}"/>
              </a:ext>
            </a:extLst>
          </p:cNvPr>
          <p:cNvSpPr>
            <a:spLocks noChangeArrowheads="1"/>
          </p:cNvSpPr>
          <p:nvPr/>
        </p:nvSpPr>
        <p:spPr bwMode="auto">
          <a:xfrm>
            <a:off x="70866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a:extLst>
              <a:ext uri="{FF2B5EF4-FFF2-40B4-BE49-F238E27FC236}">
                <a16:creationId xmlns:a16="http://schemas.microsoft.com/office/drawing/2014/main" id="{6FD5B9D0-90A0-F843-BC56-9D4A824F672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34498" name="Rectangle 3">
            <a:extLst>
              <a:ext uri="{FF2B5EF4-FFF2-40B4-BE49-F238E27FC236}">
                <a16:creationId xmlns:a16="http://schemas.microsoft.com/office/drawing/2014/main" id="{C68B8D38-5379-5644-82BC-04C5E2A438C3}"/>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Working memory management: </a:t>
            </a:r>
          </a:p>
          <a:p>
            <a:pPr lvl="1" eaLnBrk="1" hangingPunct="1"/>
            <a:r>
              <a:rPr lang="en-US" altLang="en-US">
                <a:ea typeface="ＭＳ Ｐゴシック" panose="020B0600070205080204" pitchFamily="34" charset="-128"/>
              </a:rPr>
              <a:t>As new propositions come in, you can steal activation until you reach the limit, at which time you have to delete one.</a:t>
            </a:r>
          </a:p>
          <a:p>
            <a:pPr lvl="1" eaLnBrk="1" hangingPunct="1"/>
            <a:r>
              <a:rPr lang="en-US" altLang="en-US">
                <a:ea typeface="ＭＳ Ｐゴシック" panose="020B0600070205080204" pitchFamily="34" charset="-128"/>
              </a:rPr>
              <a:t>I deleted the oldest. Are there other approaches? Yes.</a:t>
            </a: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2720</TotalTime>
  <Words>5707</Words>
  <Application>Microsoft Macintosh PowerPoint</Application>
  <PresentationFormat>On-screen Show (4:3)</PresentationFormat>
  <Paragraphs>643</Paragraphs>
  <Slides>117</Slides>
  <Notes>111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117</vt:i4>
      </vt:variant>
    </vt:vector>
  </HeadingPairs>
  <TitlesOfParts>
    <vt:vector size="122" baseType="lpstr">
      <vt:lpstr>ＭＳ Ｐゴシック</vt:lpstr>
      <vt:lpstr>Arial</vt:lpstr>
      <vt:lpstr>Franklin Gothic Book</vt:lpstr>
      <vt:lpstr>Wingdings 2</vt:lpstr>
      <vt:lpstr>Technic</vt:lpstr>
      <vt:lpstr>Language--Meaning</vt:lpstr>
      <vt:lpstr>Where We Are</vt:lpstr>
      <vt:lpstr>Plan of Attack</vt:lpstr>
      <vt:lpstr>Levels of Meaning</vt:lpstr>
      <vt:lpstr>Literal Meaning</vt:lpstr>
      <vt:lpstr>Literal Meaning</vt:lpstr>
      <vt:lpstr>Literal Meaning</vt:lpstr>
      <vt:lpstr>Literal Meaning</vt:lpstr>
      <vt:lpstr>Literal Meaning</vt:lpstr>
      <vt:lpstr>Literal Meaning</vt:lpstr>
      <vt:lpstr>Literal Meaning</vt:lpstr>
      <vt:lpstr>Literal Meaning</vt:lpstr>
      <vt:lpstr>Literal Meaning</vt:lpstr>
      <vt:lpstr>Literal Meaning</vt:lpstr>
      <vt:lpstr>Literal Meaning</vt:lpstr>
      <vt:lpstr>Literal Meaning</vt:lpstr>
      <vt:lpstr>Literal Meaning</vt:lpstr>
      <vt:lpstr>Literal Meaning</vt:lpstr>
      <vt:lpstr>Literal Meaning</vt:lpstr>
      <vt:lpstr>PowerPoint Presentation</vt:lpstr>
      <vt:lpstr>Inferences</vt:lpstr>
      <vt:lpstr>Inferences</vt:lpstr>
      <vt:lpstr>Inferences</vt:lpstr>
      <vt:lpstr>Inferences</vt:lpstr>
      <vt:lpstr>Inferences</vt:lpstr>
      <vt:lpstr>Inferences</vt:lpstr>
      <vt:lpstr>Inferences</vt:lpstr>
      <vt:lpstr>Inferences</vt:lpstr>
      <vt:lpstr>Inferences</vt:lpstr>
      <vt:lpstr>Inferences</vt:lpstr>
      <vt:lpstr>Inferences</vt:lpstr>
      <vt:lpstr>Inferences</vt:lpstr>
      <vt:lpstr>Inferences</vt:lpstr>
      <vt:lpstr>Inferences</vt:lpstr>
      <vt:lpstr>Inferences</vt:lpstr>
      <vt:lpstr>Inferences</vt:lpstr>
      <vt:lpstr>Inferences</vt:lpstr>
      <vt:lpstr>Inferences</vt:lpstr>
      <vt:lpstr>Inferences</vt:lpstr>
      <vt:lpstr>Inferences</vt:lpstr>
      <vt:lpstr>PowerPoint Presentation</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Figurative</vt:lpstr>
      <vt:lpstr>PowerPoint Presentation</vt:lpstr>
      <vt:lpstr>Pragmatics</vt:lpstr>
      <vt:lpstr>Pragmatics</vt:lpstr>
      <vt:lpstr>Pragmatics</vt:lpstr>
      <vt:lpstr>PowerPoint Presentation</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End of Language—Meaning Show</vt:lpstr>
    </vt:vector>
  </TitlesOfParts>
  <Company>Middle TN State Univ</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Langston</dc:creator>
  <cp:lastModifiedBy>Microsoft Office User</cp:lastModifiedBy>
  <cp:revision>380</cp:revision>
  <dcterms:created xsi:type="dcterms:W3CDTF">2011-04-07T21:10:12Z</dcterms:created>
  <dcterms:modified xsi:type="dcterms:W3CDTF">2020-04-10T20:58:27Z</dcterms:modified>
</cp:coreProperties>
</file>