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81"/>
  </p:notesMasterIdLst>
  <p:sldIdLst>
    <p:sldId id="256" r:id="rId2"/>
    <p:sldId id="389" r:id="rId3"/>
    <p:sldId id="390" r:id="rId4"/>
    <p:sldId id="391" r:id="rId5"/>
    <p:sldId id="396" r:id="rId6"/>
    <p:sldId id="398" r:id="rId7"/>
    <p:sldId id="399" r:id="rId8"/>
    <p:sldId id="400" r:id="rId9"/>
    <p:sldId id="403" r:id="rId10"/>
    <p:sldId id="401" r:id="rId11"/>
    <p:sldId id="406" r:id="rId12"/>
    <p:sldId id="407" r:id="rId13"/>
    <p:sldId id="408" r:id="rId14"/>
    <p:sldId id="409" r:id="rId15"/>
    <p:sldId id="410" r:id="rId16"/>
    <p:sldId id="411" r:id="rId17"/>
    <p:sldId id="412" r:id="rId18"/>
    <p:sldId id="413" r:id="rId19"/>
    <p:sldId id="414" r:id="rId20"/>
    <p:sldId id="415" r:id="rId21"/>
    <p:sldId id="416" r:id="rId22"/>
    <p:sldId id="417" r:id="rId23"/>
    <p:sldId id="419" r:id="rId24"/>
    <p:sldId id="420" r:id="rId25"/>
    <p:sldId id="421" r:id="rId26"/>
    <p:sldId id="422" r:id="rId27"/>
    <p:sldId id="423" r:id="rId28"/>
    <p:sldId id="424" r:id="rId29"/>
    <p:sldId id="425" r:id="rId30"/>
    <p:sldId id="453" r:id="rId31"/>
    <p:sldId id="454" r:id="rId32"/>
    <p:sldId id="426" r:id="rId33"/>
    <p:sldId id="427" r:id="rId34"/>
    <p:sldId id="455" r:id="rId35"/>
    <p:sldId id="456" r:id="rId36"/>
    <p:sldId id="457" r:id="rId37"/>
    <p:sldId id="428" r:id="rId38"/>
    <p:sldId id="429" r:id="rId39"/>
    <p:sldId id="430" r:id="rId40"/>
    <p:sldId id="431" r:id="rId41"/>
    <p:sldId id="432" r:id="rId42"/>
    <p:sldId id="470" r:id="rId43"/>
    <p:sldId id="471" r:id="rId44"/>
    <p:sldId id="472" r:id="rId45"/>
    <p:sldId id="433" r:id="rId46"/>
    <p:sldId id="434" r:id="rId47"/>
    <p:sldId id="473" r:id="rId48"/>
    <p:sldId id="435" r:id="rId49"/>
    <p:sldId id="474" r:id="rId50"/>
    <p:sldId id="436" r:id="rId51"/>
    <p:sldId id="437" r:id="rId52"/>
    <p:sldId id="438" r:id="rId53"/>
    <p:sldId id="458" r:id="rId54"/>
    <p:sldId id="439" r:id="rId55"/>
    <p:sldId id="460" r:id="rId56"/>
    <p:sldId id="461" r:id="rId57"/>
    <p:sldId id="462" r:id="rId58"/>
    <p:sldId id="463" r:id="rId59"/>
    <p:sldId id="464" r:id="rId60"/>
    <p:sldId id="459" r:id="rId61"/>
    <p:sldId id="465" r:id="rId62"/>
    <p:sldId id="467" r:id="rId63"/>
    <p:sldId id="466" r:id="rId64"/>
    <p:sldId id="468" r:id="rId65"/>
    <p:sldId id="469" r:id="rId66"/>
    <p:sldId id="440" r:id="rId67"/>
    <p:sldId id="442" r:id="rId68"/>
    <p:sldId id="443" r:id="rId69"/>
    <p:sldId id="444" r:id="rId70"/>
    <p:sldId id="445" r:id="rId71"/>
    <p:sldId id="446" r:id="rId72"/>
    <p:sldId id="475" r:id="rId73"/>
    <p:sldId id="447" r:id="rId74"/>
    <p:sldId id="448" r:id="rId75"/>
    <p:sldId id="449" r:id="rId76"/>
    <p:sldId id="450" r:id="rId77"/>
    <p:sldId id="451" r:id="rId78"/>
    <p:sldId id="452" r:id="rId79"/>
    <p:sldId id="388" r:id="rId8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49F8BF93-0C49-AE42-B142-F0A0A831352B}"/>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25603" name="Rectangle 3">
            <a:extLst>
              <a:ext uri="{FF2B5EF4-FFF2-40B4-BE49-F238E27FC236}">
                <a16:creationId xmlns:a16="http://schemas.microsoft.com/office/drawing/2014/main" id="{99DB6888-4F3D-9340-9034-5364223597D6}"/>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endParaRPr lang="en-US"/>
          </a:p>
        </p:txBody>
      </p:sp>
      <p:sp>
        <p:nvSpPr>
          <p:cNvPr id="13316" name="Rectangle 4">
            <a:extLst>
              <a:ext uri="{FF2B5EF4-FFF2-40B4-BE49-F238E27FC236}">
                <a16:creationId xmlns:a16="http://schemas.microsoft.com/office/drawing/2014/main" id="{CEC7FECA-C137-7F46-A90D-94B8AEEE254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a:extLst>
              <a:ext uri="{FF2B5EF4-FFF2-40B4-BE49-F238E27FC236}">
                <a16:creationId xmlns:a16="http://schemas.microsoft.com/office/drawing/2014/main" id="{1BC107FE-7D2F-FF49-AD75-A143A68847C7}"/>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a:extLst>
              <a:ext uri="{FF2B5EF4-FFF2-40B4-BE49-F238E27FC236}">
                <a16:creationId xmlns:a16="http://schemas.microsoft.com/office/drawing/2014/main" id="{5E02CBA6-871C-6446-AC20-899513B2C720}"/>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25607" name="Rectangle 7">
            <a:extLst>
              <a:ext uri="{FF2B5EF4-FFF2-40B4-BE49-F238E27FC236}">
                <a16:creationId xmlns:a16="http://schemas.microsoft.com/office/drawing/2014/main" id="{3FA41428-6CD2-9E40-A21A-AAC4B5CE76DE}"/>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7C04707-2DA4-994E-8563-B8A626E8BA6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a:extLst>
              <a:ext uri="{FF2B5EF4-FFF2-40B4-BE49-F238E27FC236}">
                <a16:creationId xmlns:a16="http://schemas.microsoft.com/office/drawing/2014/main" id="{3BB378A4-57DC-B74B-AC0F-F4C436814BE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478A0F5-7A8C-5945-B0FD-79A2952B5393}" type="slidenum">
              <a:rPr lang="en-US" altLang="en-US" sz="1200"/>
              <a:pPr/>
              <a:t>1</a:t>
            </a:fld>
            <a:endParaRPr lang="en-US" altLang="en-US" sz="1200"/>
          </a:p>
        </p:txBody>
      </p:sp>
      <p:sp>
        <p:nvSpPr>
          <p:cNvPr id="15362" name="Rectangle 2">
            <a:extLst>
              <a:ext uri="{FF2B5EF4-FFF2-40B4-BE49-F238E27FC236}">
                <a16:creationId xmlns:a16="http://schemas.microsoft.com/office/drawing/2014/main" id="{922A453F-96BD-3B4E-9066-D825E1B4E2E6}"/>
              </a:ext>
            </a:extLst>
          </p:cNvPr>
          <p:cNvSpPr>
            <a:spLocks noGrp="1" noRot="1" noChangeAspect="1" noChangeArrowheads="1" noTextEdit="1"/>
          </p:cNvSpPr>
          <p:nvPr>
            <p:ph type="sldImg"/>
          </p:nvPr>
        </p:nvSpPr>
        <p:spPr>
          <a:ln/>
        </p:spPr>
      </p:sp>
      <p:sp>
        <p:nvSpPr>
          <p:cNvPr id="15363" name="Rectangle 3">
            <a:extLst>
              <a:ext uri="{FF2B5EF4-FFF2-40B4-BE49-F238E27FC236}">
                <a16:creationId xmlns:a16="http://schemas.microsoft.com/office/drawing/2014/main" id="{306E2C41-9EC5-A643-886E-1392515EB3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a:extLst>
              <a:ext uri="{FF2B5EF4-FFF2-40B4-BE49-F238E27FC236}">
                <a16:creationId xmlns:a16="http://schemas.microsoft.com/office/drawing/2014/main" id="{3565856B-436E-9A43-BE6F-0785E5F7E1E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2D9EAC2-3245-3A49-8C8E-D70690B7DC0E}" type="slidenum">
              <a:rPr lang="en-US" altLang="en-US" sz="1200"/>
              <a:pPr/>
              <a:t>10</a:t>
            </a:fld>
            <a:endParaRPr lang="en-US" altLang="en-US" sz="1200"/>
          </a:p>
        </p:txBody>
      </p:sp>
      <p:sp>
        <p:nvSpPr>
          <p:cNvPr id="33794" name="Rectangle 2">
            <a:extLst>
              <a:ext uri="{FF2B5EF4-FFF2-40B4-BE49-F238E27FC236}">
                <a16:creationId xmlns:a16="http://schemas.microsoft.com/office/drawing/2014/main" id="{6B3E0556-0814-CE40-880B-604AF3984599}"/>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2FC20256-E70B-4E4D-9C57-BDF180D5C6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a:extLst>
              <a:ext uri="{FF2B5EF4-FFF2-40B4-BE49-F238E27FC236}">
                <a16:creationId xmlns:a16="http://schemas.microsoft.com/office/drawing/2014/main" id="{0F35E798-EDAE-8940-ADD0-CA9497C383B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D4021F2-CA51-5843-AD0B-DB34EDDDE885}" type="slidenum">
              <a:rPr lang="en-US" altLang="en-US" sz="1200"/>
              <a:pPr/>
              <a:t>11</a:t>
            </a:fld>
            <a:endParaRPr lang="en-US" altLang="en-US" sz="1200"/>
          </a:p>
        </p:txBody>
      </p:sp>
      <p:sp>
        <p:nvSpPr>
          <p:cNvPr id="35842" name="Rectangle 2">
            <a:extLst>
              <a:ext uri="{FF2B5EF4-FFF2-40B4-BE49-F238E27FC236}">
                <a16:creationId xmlns:a16="http://schemas.microsoft.com/office/drawing/2014/main" id="{C1650F1B-E35A-6E40-A171-8D38DF38D4B2}"/>
              </a:ext>
            </a:extLst>
          </p:cNvPr>
          <p:cNvSpPr>
            <a:spLocks noGrp="1" noRot="1" noChangeAspect="1" noChangeArrowheads="1" noTextEdit="1"/>
          </p:cNvSpPr>
          <p:nvPr>
            <p:ph type="sldImg"/>
          </p:nvPr>
        </p:nvSpPr>
        <p:spPr>
          <a:ln/>
        </p:spPr>
      </p:sp>
      <p:sp>
        <p:nvSpPr>
          <p:cNvPr id="35843" name="Rectangle 3">
            <a:extLst>
              <a:ext uri="{FF2B5EF4-FFF2-40B4-BE49-F238E27FC236}">
                <a16:creationId xmlns:a16="http://schemas.microsoft.com/office/drawing/2014/main" id="{4AD9B4F2-70A9-454C-BF55-3FF43EC4B7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a:extLst>
              <a:ext uri="{FF2B5EF4-FFF2-40B4-BE49-F238E27FC236}">
                <a16:creationId xmlns:a16="http://schemas.microsoft.com/office/drawing/2014/main" id="{BC4FB051-F9B0-2D40-B887-512F36483AB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50D8813-4990-A64A-845C-478375A471AD}" type="slidenum">
              <a:rPr lang="en-US" altLang="en-US" sz="1200"/>
              <a:pPr/>
              <a:t>12</a:t>
            </a:fld>
            <a:endParaRPr lang="en-US" altLang="en-US" sz="1200"/>
          </a:p>
        </p:txBody>
      </p:sp>
      <p:sp>
        <p:nvSpPr>
          <p:cNvPr id="37890" name="Rectangle 2">
            <a:extLst>
              <a:ext uri="{FF2B5EF4-FFF2-40B4-BE49-F238E27FC236}">
                <a16:creationId xmlns:a16="http://schemas.microsoft.com/office/drawing/2014/main" id="{A2B7CE3F-07B2-CB47-A6E1-81AD1D800343}"/>
              </a:ext>
            </a:extLst>
          </p:cNvPr>
          <p:cNvSpPr>
            <a:spLocks noGrp="1" noRot="1" noChangeAspect="1" noChangeArrowheads="1" noTextEdit="1"/>
          </p:cNvSpPr>
          <p:nvPr>
            <p:ph type="sldImg"/>
          </p:nvPr>
        </p:nvSpPr>
        <p:spPr>
          <a:ln/>
        </p:spPr>
      </p:sp>
      <p:sp>
        <p:nvSpPr>
          <p:cNvPr id="37891" name="Rectangle 3">
            <a:extLst>
              <a:ext uri="{FF2B5EF4-FFF2-40B4-BE49-F238E27FC236}">
                <a16:creationId xmlns:a16="http://schemas.microsoft.com/office/drawing/2014/main" id="{E4AB7DDA-82F5-6C4C-93BE-869BBC0F19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99698290-F26B-3F41-95EB-214A1B877DA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BD9BAC0-9485-A348-A6C3-642190A0D2B2}" type="slidenum">
              <a:rPr lang="en-US" altLang="en-US" sz="1200"/>
              <a:pPr/>
              <a:t>13</a:t>
            </a:fld>
            <a:endParaRPr lang="en-US" altLang="en-US" sz="1200"/>
          </a:p>
        </p:txBody>
      </p:sp>
      <p:sp>
        <p:nvSpPr>
          <p:cNvPr id="39938" name="Rectangle 2">
            <a:extLst>
              <a:ext uri="{FF2B5EF4-FFF2-40B4-BE49-F238E27FC236}">
                <a16:creationId xmlns:a16="http://schemas.microsoft.com/office/drawing/2014/main" id="{5C4B064B-D4F4-254E-B777-F858BCB05342}"/>
              </a:ext>
            </a:extLst>
          </p:cNvPr>
          <p:cNvSpPr>
            <a:spLocks noGrp="1" noRot="1" noChangeAspect="1" noChangeArrowheads="1" noTextEdit="1"/>
          </p:cNvSpPr>
          <p:nvPr>
            <p:ph type="sldImg"/>
          </p:nvPr>
        </p:nvSpPr>
        <p:spPr>
          <a:ln/>
        </p:spPr>
      </p:sp>
      <p:sp>
        <p:nvSpPr>
          <p:cNvPr id="39939" name="Rectangle 3">
            <a:extLst>
              <a:ext uri="{FF2B5EF4-FFF2-40B4-BE49-F238E27FC236}">
                <a16:creationId xmlns:a16="http://schemas.microsoft.com/office/drawing/2014/main" id="{3A1CB2E7-DFFB-3948-8E79-44F9F08D264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a:extLst>
              <a:ext uri="{FF2B5EF4-FFF2-40B4-BE49-F238E27FC236}">
                <a16:creationId xmlns:a16="http://schemas.microsoft.com/office/drawing/2014/main" id="{C087B391-FCEF-7D40-8459-E859E9834E0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979A8E4-9D4F-4E49-A215-B7F6B2719BF2}" type="slidenum">
              <a:rPr lang="en-US" altLang="en-US" sz="1200"/>
              <a:pPr/>
              <a:t>14</a:t>
            </a:fld>
            <a:endParaRPr lang="en-US" altLang="en-US" sz="1200"/>
          </a:p>
        </p:txBody>
      </p:sp>
      <p:sp>
        <p:nvSpPr>
          <p:cNvPr id="41986" name="Rectangle 2">
            <a:extLst>
              <a:ext uri="{FF2B5EF4-FFF2-40B4-BE49-F238E27FC236}">
                <a16:creationId xmlns:a16="http://schemas.microsoft.com/office/drawing/2014/main" id="{8E2090F1-DCE8-5249-AC10-E45C1D0B5443}"/>
              </a:ext>
            </a:extLst>
          </p:cNvPr>
          <p:cNvSpPr>
            <a:spLocks noGrp="1" noRot="1" noChangeAspect="1" noChangeArrowheads="1" noTextEdit="1"/>
          </p:cNvSpPr>
          <p:nvPr>
            <p:ph type="sldImg"/>
          </p:nvPr>
        </p:nvSpPr>
        <p:spPr>
          <a:ln/>
        </p:spPr>
      </p:sp>
      <p:sp>
        <p:nvSpPr>
          <p:cNvPr id="41987" name="Rectangle 3">
            <a:extLst>
              <a:ext uri="{FF2B5EF4-FFF2-40B4-BE49-F238E27FC236}">
                <a16:creationId xmlns:a16="http://schemas.microsoft.com/office/drawing/2014/main" id="{DF3F8D83-8ECA-8D44-A41B-E2C7470E21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a:extLst>
              <a:ext uri="{FF2B5EF4-FFF2-40B4-BE49-F238E27FC236}">
                <a16:creationId xmlns:a16="http://schemas.microsoft.com/office/drawing/2014/main" id="{AA41EDF4-632B-4244-982E-8C0C9F99ABF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CDF7348-0132-8049-BE0C-DE2523713DA4}" type="slidenum">
              <a:rPr lang="en-US" altLang="en-US" sz="1200"/>
              <a:pPr/>
              <a:t>15</a:t>
            </a:fld>
            <a:endParaRPr lang="en-US" altLang="en-US" sz="1200"/>
          </a:p>
        </p:txBody>
      </p:sp>
      <p:sp>
        <p:nvSpPr>
          <p:cNvPr id="44034" name="Rectangle 2">
            <a:extLst>
              <a:ext uri="{FF2B5EF4-FFF2-40B4-BE49-F238E27FC236}">
                <a16:creationId xmlns:a16="http://schemas.microsoft.com/office/drawing/2014/main" id="{EF2ECC98-E27E-614F-8352-AC97139EBBFB}"/>
              </a:ext>
            </a:extLst>
          </p:cNvPr>
          <p:cNvSpPr>
            <a:spLocks noGrp="1" noRot="1" noChangeAspect="1" noChangeArrowheads="1" noTextEdit="1"/>
          </p:cNvSpPr>
          <p:nvPr>
            <p:ph type="sldImg"/>
          </p:nvPr>
        </p:nvSpPr>
        <p:spPr>
          <a:ln/>
        </p:spPr>
      </p:sp>
      <p:sp>
        <p:nvSpPr>
          <p:cNvPr id="44035" name="Rectangle 3">
            <a:extLst>
              <a:ext uri="{FF2B5EF4-FFF2-40B4-BE49-F238E27FC236}">
                <a16:creationId xmlns:a16="http://schemas.microsoft.com/office/drawing/2014/main" id="{177A9756-92E9-B641-ABD7-33A446F664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a:extLst>
              <a:ext uri="{FF2B5EF4-FFF2-40B4-BE49-F238E27FC236}">
                <a16:creationId xmlns:a16="http://schemas.microsoft.com/office/drawing/2014/main" id="{D07CE30C-A3B7-314D-B90E-39BCC7DFD4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0010C98-1C50-2345-87D3-C5BE4159922E}" type="slidenum">
              <a:rPr lang="en-US" altLang="en-US" sz="1200"/>
              <a:pPr/>
              <a:t>16</a:t>
            </a:fld>
            <a:endParaRPr lang="en-US" altLang="en-US" sz="1200"/>
          </a:p>
        </p:txBody>
      </p:sp>
      <p:sp>
        <p:nvSpPr>
          <p:cNvPr id="46082" name="Rectangle 2">
            <a:extLst>
              <a:ext uri="{FF2B5EF4-FFF2-40B4-BE49-F238E27FC236}">
                <a16:creationId xmlns:a16="http://schemas.microsoft.com/office/drawing/2014/main" id="{69F39277-5358-B543-BEBD-464C49B18302}"/>
              </a:ext>
            </a:extLst>
          </p:cNvPr>
          <p:cNvSpPr>
            <a:spLocks noGrp="1" noRot="1" noChangeAspect="1" noChangeArrowheads="1" noTextEdit="1"/>
          </p:cNvSpPr>
          <p:nvPr>
            <p:ph type="sldImg"/>
          </p:nvPr>
        </p:nvSpPr>
        <p:spPr>
          <a:ln/>
        </p:spPr>
      </p:sp>
      <p:sp>
        <p:nvSpPr>
          <p:cNvPr id="46083" name="Rectangle 3">
            <a:extLst>
              <a:ext uri="{FF2B5EF4-FFF2-40B4-BE49-F238E27FC236}">
                <a16:creationId xmlns:a16="http://schemas.microsoft.com/office/drawing/2014/main" id="{5F75CED6-873E-0046-AD62-BBCEBAD7CA8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a:extLst>
              <a:ext uri="{FF2B5EF4-FFF2-40B4-BE49-F238E27FC236}">
                <a16:creationId xmlns:a16="http://schemas.microsoft.com/office/drawing/2014/main" id="{02049FC6-617E-984D-B32E-A49E6DFCDB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FFAD8AE-DB80-144F-8B73-4A935E597E94}" type="slidenum">
              <a:rPr lang="en-US" altLang="en-US" sz="1200"/>
              <a:pPr/>
              <a:t>17</a:t>
            </a:fld>
            <a:endParaRPr lang="en-US" altLang="en-US" sz="1200"/>
          </a:p>
        </p:txBody>
      </p:sp>
      <p:sp>
        <p:nvSpPr>
          <p:cNvPr id="48130" name="Rectangle 2">
            <a:extLst>
              <a:ext uri="{FF2B5EF4-FFF2-40B4-BE49-F238E27FC236}">
                <a16:creationId xmlns:a16="http://schemas.microsoft.com/office/drawing/2014/main" id="{D7C52DC6-C0C2-8844-A0A6-134166D769D1}"/>
              </a:ext>
            </a:extLst>
          </p:cNvPr>
          <p:cNvSpPr>
            <a:spLocks noGrp="1" noRot="1" noChangeAspect="1" noChangeArrowheads="1" noTextEdit="1"/>
          </p:cNvSpPr>
          <p:nvPr>
            <p:ph type="sldImg"/>
          </p:nvPr>
        </p:nvSpPr>
        <p:spPr>
          <a:ln/>
        </p:spPr>
      </p:sp>
      <p:sp>
        <p:nvSpPr>
          <p:cNvPr id="48131" name="Rectangle 3">
            <a:extLst>
              <a:ext uri="{FF2B5EF4-FFF2-40B4-BE49-F238E27FC236}">
                <a16:creationId xmlns:a16="http://schemas.microsoft.com/office/drawing/2014/main" id="{BB80ABE3-CB86-F846-AD92-8C48E1306F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a:extLst>
              <a:ext uri="{FF2B5EF4-FFF2-40B4-BE49-F238E27FC236}">
                <a16:creationId xmlns:a16="http://schemas.microsoft.com/office/drawing/2014/main" id="{DE8B7C14-C7C7-5542-BEEC-5B8339C6D5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F3B88EA-1291-8E4D-A589-7B49B240E9F6}" type="slidenum">
              <a:rPr lang="en-US" altLang="en-US" sz="1200"/>
              <a:pPr/>
              <a:t>18</a:t>
            </a:fld>
            <a:endParaRPr lang="en-US" altLang="en-US" sz="1200"/>
          </a:p>
        </p:txBody>
      </p:sp>
      <p:sp>
        <p:nvSpPr>
          <p:cNvPr id="50178" name="Rectangle 2">
            <a:extLst>
              <a:ext uri="{FF2B5EF4-FFF2-40B4-BE49-F238E27FC236}">
                <a16:creationId xmlns:a16="http://schemas.microsoft.com/office/drawing/2014/main" id="{B9579BA8-FBB1-914D-9D85-FC126E859232}"/>
              </a:ext>
            </a:extLst>
          </p:cNvPr>
          <p:cNvSpPr>
            <a:spLocks noGrp="1" noRot="1" noChangeAspect="1" noChangeArrowheads="1" noTextEdit="1"/>
          </p:cNvSpPr>
          <p:nvPr>
            <p:ph type="sldImg"/>
          </p:nvPr>
        </p:nvSpPr>
        <p:spPr>
          <a:ln/>
        </p:spPr>
      </p:sp>
      <p:sp>
        <p:nvSpPr>
          <p:cNvPr id="50179" name="Rectangle 3">
            <a:extLst>
              <a:ext uri="{FF2B5EF4-FFF2-40B4-BE49-F238E27FC236}">
                <a16:creationId xmlns:a16="http://schemas.microsoft.com/office/drawing/2014/main" id="{78E4E441-A6F9-6D40-9AF7-EF52A38CB0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a:extLst>
              <a:ext uri="{FF2B5EF4-FFF2-40B4-BE49-F238E27FC236}">
                <a16:creationId xmlns:a16="http://schemas.microsoft.com/office/drawing/2014/main" id="{205794C6-B171-2946-B6A5-DE1E33D6F3D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778384C-F72C-624B-A60C-D72CD0048BF1}" type="slidenum">
              <a:rPr lang="en-US" altLang="en-US" sz="1200"/>
              <a:pPr/>
              <a:t>19</a:t>
            </a:fld>
            <a:endParaRPr lang="en-US" altLang="en-US" sz="1200"/>
          </a:p>
        </p:txBody>
      </p:sp>
      <p:sp>
        <p:nvSpPr>
          <p:cNvPr id="52226" name="Rectangle 2">
            <a:extLst>
              <a:ext uri="{FF2B5EF4-FFF2-40B4-BE49-F238E27FC236}">
                <a16:creationId xmlns:a16="http://schemas.microsoft.com/office/drawing/2014/main" id="{23F5A77A-90D8-D54F-9156-DD71AD13EDA9}"/>
              </a:ext>
            </a:extLst>
          </p:cNvPr>
          <p:cNvSpPr>
            <a:spLocks noGrp="1" noRot="1" noChangeAspect="1" noChangeArrowheads="1" noTextEdit="1"/>
          </p:cNvSpPr>
          <p:nvPr>
            <p:ph type="sldImg"/>
          </p:nvPr>
        </p:nvSpPr>
        <p:spPr>
          <a:ln/>
        </p:spPr>
      </p:sp>
      <p:sp>
        <p:nvSpPr>
          <p:cNvPr id="52227" name="Rectangle 3">
            <a:extLst>
              <a:ext uri="{FF2B5EF4-FFF2-40B4-BE49-F238E27FC236}">
                <a16:creationId xmlns:a16="http://schemas.microsoft.com/office/drawing/2014/main" id="{9E9D15BB-8913-9C4C-9CE2-18CA9604620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a:extLst>
              <a:ext uri="{FF2B5EF4-FFF2-40B4-BE49-F238E27FC236}">
                <a16:creationId xmlns:a16="http://schemas.microsoft.com/office/drawing/2014/main" id="{9A7176A1-B234-B644-A2C5-5B88695D478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03F842D-6EB0-C749-9C74-F83DF1B894DB}" type="slidenum">
              <a:rPr lang="en-US" altLang="en-US" sz="1200"/>
              <a:pPr/>
              <a:t>2</a:t>
            </a:fld>
            <a:endParaRPr lang="en-US" altLang="en-US" sz="1200"/>
          </a:p>
        </p:txBody>
      </p:sp>
      <p:sp>
        <p:nvSpPr>
          <p:cNvPr id="17410" name="Rectangle 2">
            <a:extLst>
              <a:ext uri="{FF2B5EF4-FFF2-40B4-BE49-F238E27FC236}">
                <a16:creationId xmlns:a16="http://schemas.microsoft.com/office/drawing/2014/main" id="{B5D0F6F2-65E5-2F4F-A07C-08ADAD023E95}"/>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B00C2F1A-28B3-A94B-B102-B8D676CC8D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a:extLst>
              <a:ext uri="{FF2B5EF4-FFF2-40B4-BE49-F238E27FC236}">
                <a16:creationId xmlns:a16="http://schemas.microsoft.com/office/drawing/2014/main" id="{2174582B-844A-5145-9071-D2B9ABB380B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02E3E32-9F11-1A46-8157-18BE5C192042}" type="slidenum">
              <a:rPr lang="en-US" altLang="en-US" sz="1200"/>
              <a:pPr/>
              <a:t>20</a:t>
            </a:fld>
            <a:endParaRPr lang="en-US" altLang="en-US" sz="1200"/>
          </a:p>
        </p:txBody>
      </p:sp>
      <p:sp>
        <p:nvSpPr>
          <p:cNvPr id="54274" name="Rectangle 2">
            <a:extLst>
              <a:ext uri="{FF2B5EF4-FFF2-40B4-BE49-F238E27FC236}">
                <a16:creationId xmlns:a16="http://schemas.microsoft.com/office/drawing/2014/main" id="{265480BF-A0B5-3F4E-9AE7-CF43D635DA45}"/>
              </a:ext>
            </a:extLst>
          </p:cNvPr>
          <p:cNvSpPr>
            <a:spLocks noGrp="1" noRot="1" noChangeAspect="1" noChangeArrowheads="1" noTextEdit="1"/>
          </p:cNvSpPr>
          <p:nvPr>
            <p:ph type="sldImg"/>
          </p:nvPr>
        </p:nvSpPr>
        <p:spPr>
          <a:ln/>
        </p:spPr>
      </p:sp>
      <p:sp>
        <p:nvSpPr>
          <p:cNvPr id="54275" name="Rectangle 3">
            <a:extLst>
              <a:ext uri="{FF2B5EF4-FFF2-40B4-BE49-F238E27FC236}">
                <a16:creationId xmlns:a16="http://schemas.microsoft.com/office/drawing/2014/main" id="{320E7C48-9BD6-7C41-8E44-4DDD36A166F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a:extLst>
              <a:ext uri="{FF2B5EF4-FFF2-40B4-BE49-F238E27FC236}">
                <a16:creationId xmlns:a16="http://schemas.microsoft.com/office/drawing/2014/main" id="{84FAE977-3694-C54C-9D1D-5EE6341BF5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0FC2580-E3BE-1D43-BDD0-142619200041}" type="slidenum">
              <a:rPr lang="en-US" altLang="en-US" sz="1200"/>
              <a:pPr/>
              <a:t>21</a:t>
            </a:fld>
            <a:endParaRPr lang="en-US" altLang="en-US" sz="1200"/>
          </a:p>
        </p:txBody>
      </p:sp>
      <p:sp>
        <p:nvSpPr>
          <p:cNvPr id="56322" name="Rectangle 2">
            <a:extLst>
              <a:ext uri="{FF2B5EF4-FFF2-40B4-BE49-F238E27FC236}">
                <a16:creationId xmlns:a16="http://schemas.microsoft.com/office/drawing/2014/main" id="{80A324D8-C2C1-8949-A4BC-B4B73C2A6ADA}"/>
              </a:ext>
            </a:extLst>
          </p:cNvPr>
          <p:cNvSpPr>
            <a:spLocks noGrp="1" noRot="1" noChangeAspect="1" noChangeArrowheads="1" noTextEdit="1"/>
          </p:cNvSpPr>
          <p:nvPr>
            <p:ph type="sldImg"/>
          </p:nvPr>
        </p:nvSpPr>
        <p:spPr>
          <a:ln/>
        </p:spPr>
      </p:sp>
      <p:sp>
        <p:nvSpPr>
          <p:cNvPr id="56323" name="Rectangle 3">
            <a:extLst>
              <a:ext uri="{FF2B5EF4-FFF2-40B4-BE49-F238E27FC236}">
                <a16:creationId xmlns:a16="http://schemas.microsoft.com/office/drawing/2014/main" id="{DAD98DD0-2297-D040-B58C-2CB03D26C22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a:extLst>
              <a:ext uri="{FF2B5EF4-FFF2-40B4-BE49-F238E27FC236}">
                <a16:creationId xmlns:a16="http://schemas.microsoft.com/office/drawing/2014/main" id="{35755255-4C0C-2C46-9CC7-105F49AAD43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DCDDD94-5FE5-7941-9CD3-056A984FA879}" type="slidenum">
              <a:rPr lang="en-US" altLang="en-US" sz="1200"/>
              <a:pPr/>
              <a:t>22</a:t>
            </a:fld>
            <a:endParaRPr lang="en-US" altLang="en-US" sz="1200"/>
          </a:p>
        </p:txBody>
      </p:sp>
      <p:sp>
        <p:nvSpPr>
          <p:cNvPr id="58370" name="Rectangle 2">
            <a:extLst>
              <a:ext uri="{FF2B5EF4-FFF2-40B4-BE49-F238E27FC236}">
                <a16:creationId xmlns:a16="http://schemas.microsoft.com/office/drawing/2014/main" id="{2F2A7983-F387-EB4E-9018-0A79225A0F24}"/>
              </a:ext>
            </a:extLst>
          </p:cNvPr>
          <p:cNvSpPr>
            <a:spLocks noGrp="1" noRot="1" noChangeAspect="1" noChangeArrowheads="1" noTextEdit="1"/>
          </p:cNvSpPr>
          <p:nvPr>
            <p:ph type="sldImg"/>
          </p:nvPr>
        </p:nvSpPr>
        <p:spPr>
          <a:ln/>
        </p:spPr>
      </p:sp>
      <p:sp>
        <p:nvSpPr>
          <p:cNvPr id="58371" name="Rectangle 3">
            <a:extLst>
              <a:ext uri="{FF2B5EF4-FFF2-40B4-BE49-F238E27FC236}">
                <a16:creationId xmlns:a16="http://schemas.microsoft.com/office/drawing/2014/main" id="{E64DBB87-FB41-AA46-9BC7-BFD1713A0A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a:extLst>
              <a:ext uri="{FF2B5EF4-FFF2-40B4-BE49-F238E27FC236}">
                <a16:creationId xmlns:a16="http://schemas.microsoft.com/office/drawing/2014/main" id="{D2EB2D70-2EBB-D84A-AA04-E524433B27F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8E191B8-16D1-0E42-A8BD-35522D23F494}" type="slidenum">
              <a:rPr lang="en-US" altLang="en-US" sz="1200"/>
              <a:pPr/>
              <a:t>23</a:t>
            </a:fld>
            <a:endParaRPr lang="en-US" altLang="en-US" sz="1200"/>
          </a:p>
        </p:txBody>
      </p:sp>
      <p:sp>
        <p:nvSpPr>
          <p:cNvPr id="60418" name="Rectangle 2">
            <a:extLst>
              <a:ext uri="{FF2B5EF4-FFF2-40B4-BE49-F238E27FC236}">
                <a16:creationId xmlns:a16="http://schemas.microsoft.com/office/drawing/2014/main" id="{C143DAA5-9364-084F-94D6-D8DE8DA9BEC8}"/>
              </a:ext>
            </a:extLst>
          </p:cNvPr>
          <p:cNvSpPr>
            <a:spLocks noGrp="1" noRot="1" noChangeAspect="1" noChangeArrowheads="1" noTextEdit="1"/>
          </p:cNvSpPr>
          <p:nvPr>
            <p:ph type="sldImg"/>
          </p:nvPr>
        </p:nvSpPr>
        <p:spPr>
          <a:ln/>
        </p:spPr>
      </p:sp>
      <p:sp>
        <p:nvSpPr>
          <p:cNvPr id="60419" name="Rectangle 3">
            <a:extLst>
              <a:ext uri="{FF2B5EF4-FFF2-40B4-BE49-F238E27FC236}">
                <a16:creationId xmlns:a16="http://schemas.microsoft.com/office/drawing/2014/main" id="{7C70DC15-781F-C245-9AE1-FECA2F675E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a:extLst>
              <a:ext uri="{FF2B5EF4-FFF2-40B4-BE49-F238E27FC236}">
                <a16:creationId xmlns:a16="http://schemas.microsoft.com/office/drawing/2014/main" id="{2312B3DB-5792-0441-8461-1192DEA7A83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09ED926-13FF-8F46-ACA2-692CBCD35A7F}" type="slidenum">
              <a:rPr lang="en-US" altLang="en-US" sz="1200"/>
              <a:pPr/>
              <a:t>24</a:t>
            </a:fld>
            <a:endParaRPr lang="en-US" altLang="en-US" sz="1200"/>
          </a:p>
        </p:txBody>
      </p:sp>
      <p:sp>
        <p:nvSpPr>
          <p:cNvPr id="62466" name="Rectangle 2">
            <a:extLst>
              <a:ext uri="{FF2B5EF4-FFF2-40B4-BE49-F238E27FC236}">
                <a16:creationId xmlns:a16="http://schemas.microsoft.com/office/drawing/2014/main" id="{C3D34D8C-8487-224F-8CF7-3D3A614C305E}"/>
              </a:ext>
            </a:extLst>
          </p:cNvPr>
          <p:cNvSpPr>
            <a:spLocks noGrp="1" noRot="1" noChangeAspect="1" noChangeArrowheads="1" noTextEdit="1"/>
          </p:cNvSpPr>
          <p:nvPr>
            <p:ph type="sldImg"/>
          </p:nvPr>
        </p:nvSpPr>
        <p:spPr>
          <a:ln/>
        </p:spPr>
      </p:sp>
      <p:sp>
        <p:nvSpPr>
          <p:cNvPr id="62467" name="Rectangle 3">
            <a:extLst>
              <a:ext uri="{FF2B5EF4-FFF2-40B4-BE49-F238E27FC236}">
                <a16:creationId xmlns:a16="http://schemas.microsoft.com/office/drawing/2014/main" id="{84060DF3-2A16-564C-847E-014F33F233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a:extLst>
              <a:ext uri="{FF2B5EF4-FFF2-40B4-BE49-F238E27FC236}">
                <a16:creationId xmlns:a16="http://schemas.microsoft.com/office/drawing/2014/main" id="{6C5D8575-1B12-DE48-957D-11BE663973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F9AF6A7-4D20-2647-A1D2-61112849162F}" type="slidenum">
              <a:rPr lang="en-US" altLang="en-US" sz="1200"/>
              <a:pPr/>
              <a:t>25</a:t>
            </a:fld>
            <a:endParaRPr lang="en-US" altLang="en-US" sz="1200"/>
          </a:p>
        </p:txBody>
      </p:sp>
      <p:sp>
        <p:nvSpPr>
          <p:cNvPr id="64514" name="Rectangle 2">
            <a:extLst>
              <a:ext uri="{FF2B5EF4-FFF2-40B4-BE49-F238E27FC236}">
                <a16:creationId xmlns:a16="http://schemas.microsoft.com/office/drawing/2014/main" id="{6C5335BD-8666-A64F-9DAB-E4478AE50EFE}"/>
              </a:ext>
            </a:extLst>
          </p:cNvPr>
          <p:cNvSpPr>
            <a:spLocks noGrp="1" noRot="1" noChangeAspect="1" noChangeArrowheads="1" noTextEdit="1"/>
          </p:cNvSpPr>
          <p:nvPr>
            <p:ph type="sldImg"/>
          </p:nvPr>
        </p:nvSpPr>
        <p:spPr>
          <a:ln/>
        </p:spPr>
      </p:sp>
      <p:sp>
        <p:nvSpPr>
          <p:cNvPr id="64515" name="Rectangle 3">
            <a:extLst>
              <a:ext uri="{FF2B5EF4-FFF2-40B4-BE49-F238E27FC236}">
                <a16:creationId xmlns:a16="http://schemas.microsoft.com/office/drawing/2014/main" id="{22E38E5A-4715-6E4F-807F-C3FF8B31F25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a:extLst>
              <a:ext uri="{FF2B5EF4-FFF2-40B4-BE49-F238E27FC236}">
                <a16:creationId xmlns:a16="http://schemas.microsoft.com/office/drawing/2014/main" id="{DD909D30-00A6-A341-85C4-AAEFAD7D5A9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073881A-B6C2-D44F-A979-D574AEEFFB78}" type="slidenum">
              <a:rPr lang="en-US" altLang="en-US" sz="1200"/>
              <a:pPr/>
              <a:t>26</a:t>
            </a:fld>
            <a:endParaRPr lang="en-US" altLang="en-US" sz="1200"/>
          </a:p>
        </p:txBody>
      </p:sp>
      <p:sp>
        <p:nvSpPr>
          <p:cNvPr id="66562" name="Rectangle 2">
            <a:extLst>
              <a:ext uri="{FF2B5EF4-FFF2-40B4-BE49-F238E27FC236}">
                <a16:creationId xmlns:a16="http://schemas.microsoft.com/office/drawing/2014/main" id="{298E8F64-F801-4648-84B2-6C104CD84A61}"/>
              </a:ext>
            </a:extLst>
          </p:cNvPr>
          <p:cNvSpPr>
            <a:spLocks noGrp="1" noRot="1" noChangeAspect="1" noChangeArrowheads="1" noTextEdit="1"/>
          </p:cNvSpPr>
          <p:nvPr>
            <p:ph type="sldImg"/>
          </p:nvPr>
        </p:nvSpPr>
        <p:spPr>
          <a:ln/>
        </p:spPr>
      </p:sp>
      <p:sp>
        <p:nvSpPr>
          <p:cNvPr id="66563" name="Rectangle 3">
            <a:extLst>
              <a:ext uri="{FF2B5EF4-FFF2-40B4-BE49-F238E27FC236}">
                <a16:creationId xmlns:a16="http://schemas.microsoft.com/office/drawing/2014/main" id="{2F4C14A7-EFB7-E64F-B6A2-1E6B3460BF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a:extLst>
              <a:ext uri="{FF2B5EF4-FFF2-40B4-BE49-F238E27FC236}">
                <a16:creationId xmlns:a16="http://schemas.microsoft.com/office/drawing/2014/main" id="{F37C82BE-E53E-6C48-A2AA-A321720C483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2675165-140A-1540-A8DF-BFC4C5C65824}" type="slidenum">
              <a:rPr lang="en-US" altLang="en-US" sz="1200"/>
              <a:pPr/>
              <a:t>27</a:t>
            </a:fld>
            <a:endParaRPr lang="en-US" altLang="en-US" sz="1200"/>
          </a:p>
        </p:txBody>
      </p:sp>
      <p:sp>
        <p:nvSpPr>
          <p:cNvPr id="68610" name="Rectangle 2">
            <a:extLst>
              <a:ext uri="{FF2B5EF4-FFF2-40B4-BE49-F238E27FC236}">
                <a16:creationId xmlns:a16="http://schemas.microsoft.com/office/drawing/2014/main" id="{CD641905-2524-1B4C-B530-23FE9C188541}"/>
              </a:ext>
            </a:extLst>
          </p:cNvPr>
          <p:cNvSpPr>
            <a:spLocks noGrp="1" noRot="1" noChangeAspect="1" noChangeArrowheads="1" noTextEdit="1"/>
          </p:cNvSpPr>
          <p:nvPr>
            <p:ph type="sldImg"/>
          </p:nvPr>
        </p:nvSpPr>
        <p:spPr>
          <a:ln/>
        </p:spPr>
      </p:sp>
      <p:sp>
        <p:nvSpPr>
          <p:cNvPr id="68611" name="Rectangle 3">
            <a:extLst>
              <a:ext uri="{FF2B5EF4-FFF2-40B4-BE49-F238E27FC236}">
                <a16:creationId xmlns:a16="http://schemas.microsoft.com/office/drawing/2014/main" id="{03110C3B-5CDC-FD46-9383-319F4197D8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a:extLst>
              <a:ext uri="{FF2B5EF4-FFF2-40B4-BE49-F238E27FC236}">
                <a16:creationId xmlns:a16="http://schemas.microsoft.com/office/drawing/2014/main" id="{0C89346E-CE62-EC49-9B67-094919638D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8FCD03F-6F2F-FD4B-96D1-53BDBA58D1B3}" type="slidenum">
              <a:rPr lang="en-US" altLang="en-US" sz="1200"/>
              <a:pPr/>
              <a:t>28</a:t>
            </a:fld>
            <a:endParaRPr lang="en-US" altLang="en-US" sz="1200"/>
          </a:p>
        </p:txBody>
      </p:sp>
      <p:sp>
        <p:nvSpPr>
          <p:cNvPr id="70658" name="Rectangle 2">
            <a:extLst>
              <a:ext uri="{FF2B5EF4-FFF2-40B4-BE49-F238E27FC236}">
                <a16:creationId xmlns:a16="http://schemas.microsoft.com/office/drawing/2014/main" id="{86A34411-7DB1-8244-9825-81BBB6A9BB65}"/>
              </a:ext>
            </a:extLst>
          </p:cNvPr>
          <p:cNvSpPr>
            <a:spLocks noGrp="1" noRot="1" noChangeAspect="1" noChangeArrowheads="1" noTextEdit="1"/>
          </p:cNvSpPr>
          <p:nvPr>
            <p:ph type="sldImg"/>
          </p:nvPr>
        </p:nvSpPr>
        <p:spPr>
          <a:ln/>
        </p:spPr>
      </p:sp>
      <p:sp>
        <p:nvSpPr>
          <p:cNvPr id="70659" name="Rectangle 3">
            <a:extLst>
              <a:ext uri="{FF2B5EF4-FFF2-40B4-BE49-F238E27FC236}">
                <a16:creationId xmlns:a16="http://schemas.microsoft.com/office/drawing/2014/main" id="{E035E029-4FF9-C545-9D8B-C5A5C893E0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a:extLst>
              <a:ext uri="{FF2B5EF4-FFF2-40B4-BE49-F238E27FC236}">
                <a16:creationId xmlns:a16="http://schemas.microsoft.com/office/drawing/2014/main" id="{7868D54C-B5F2-A342-B80E-E4FE1B6F4C5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309CB4B-AFEE-2D45-AABF-B6990D78ABCB}" type="slidenum">
              <a:rPr lang="en-US" altLang="en-US" sz="1200"/>
              <a:pPr/>
              <a:t>29</a:t>
            </a:fld>
            <a:endParaRPr lang="en-US" altLang="en-US" sz="1200"/>
          </a:p>
        </p:txBody>
      </p:sp>
      <p:sp>
        <p:nvSpPr>
          <p:cNvPr id="72706" name="Rectangle 2">
            <a:extLst>
              <a:ext uri="{FF2B5EF4-FFF2-40B4-BE49-F238E27FC236}">
                <a16:creationId xmlns:a16="http://schemas.microsoft.com/office/drawing/2014/main" id="{1E9D3794-C006-7E47-8DC0-DB85450303E4}"/>
              </a:ext>
            </a:extLst>
          </p:cNvPr>
          <p:cNvSpPr>
            <a:spLocks noGrp="1" noRot="1" noChangeAspect="1" noChangeArrowheads="1" noTextEdit="1"/>
          </p:cNvSpPr>
          <p:nvPr>
            <p:ph type="sldImg"/>
          </p:nvPr>
        </p:nvSpPr>
        <p:spPr>
          <a:ln/>
        </p:spPr>
      </p:sp>
      <p:sp>
        <p:nvSpPr>
          <p:cNvPr id="72707" name="Rectangle 3">
            <a:extLst>
              <a:ext uri="{FF2B5EF4-FFF2-40B4-BE49-F238E27FC236}">
                <a16:creationId xmlns:a16="http://schemas.microsoft.com/office/drawing/2014/main" id="{E3ED9C5B-5299-4341-94D4-D5A6518A009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EB7E87E0-CD66-E54A-AE77-547F9C4AD7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9736B8D-DF2D-6A4C-B2AD-75E208203469}" type="slidenum">
              <a:rPr lang="en-US" altLang="en-US" sz="1200"/>
              <a:pPr/>
              <a:t>3</a:t>
            </a:fld>
            <a:endParaRPr lang="en-US" altLang="en-US" sz="1200"/>
          </a:p>
        </p:txBody>
      </p:sp>
      <p:sp>
        <p:nvSpPr>
          <p:cNvPr id="19458" name="Rectangle 2">
            <a:extLst>
              <a:ext uri="{FF2B5EF4-FFF2-40B4-BE49-F238E27FC236}">
                <a16:creationId xmlns:a16="http://schemas.microsoft.com/office/drawing/2014/main" id="{C7754023-0A50-4B40-B9D4-2CB9AC1C849C}"/>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2ACE1EEC-58DD-2345-BD3D-316B989333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a:extLst>
              <a:ext uri="{FF2B5EF4-FFF2-40B4-BE49-F238E27FC236}">
                <a16:creationId xmlns:a16="http://schemas.microsoft.com/office/drawing/2014/main" id="{941974A0-7506-AB42-8A00-7652473A2A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C145BE4-A8D1-4F4B-97D4-D8010C271305}" type="slidenum">
              <a:rPr lang="en-US" altLang="en-US" sz="1200"/>
              <a:pPr/>
              <a:t>30</a:t>
            </a:fld>
            <a:endParaRPr lang="en-US" altLang="en-US" sz="1200"/>
          </a:p>
        </p:txBody>
      </p:sp>
      <p:sp>
        <p:nvSpPr>
          <p:cNvPr id="74754" name="Rectangle 2">
            <a:extLst>
              <a:ext uri="{FF2B5EF4-FFF2-40B4-BE49-F238E27FC236}">
                <a16:creationId xmlns:a16="http://schemas.microsoft.com/office/drawing/2014/main" id="{13CD8111-2AE5-0E4D-97B3-9D9984112176}"/>
              </a:ext>
            </a:extLst>
          </p:cNvPr>
          <p:cNvSpPr>
            <a:spLocks noGrp="1" noRot="1" noChangeAspect="1" noChangeArrowheads="1" noTextEdit="1"/>
          </p:cNvSpPr>
          <p:nvPr>
            <p:ph type="sldImg"/>
          </p:nvPr>
        </p:nvSpPr>
        <p:spPr>
          <a:ln/>
        </p:spPr>
      </p:sp>
      <p:sp>
        <p:nvSpPr>
          <p:cNvPr id="74755" name="Rectangle 3">
            <a:extLst>
              <a:ext uri="{FF2B5EF4-FFF2-40B4-BE49-F238E27FC236}">
                <a16:creationId xmlns:a16="http://schemas.microsoft.com/office/drawing/2014/main" id="{9CD9D4DD-92CC-664F-A085-CC6F2B7E840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a:extLst>
              <a:ext uri="{FF2B5EF4-FFF2-40B4-BE49-F238E27FC236}">
                <a16:creationId xmlns:a16="http://schemas.microsoft.com/office/drawing/2014/main" id="{17472169-2075-734C-96CA-6783A7D1D6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DB96B16-DE54-7748-9375-1350A0938EAE}" type="slidenum">
              <a:rPr lang="en-US" altLang="en-US" sz="1200"/>
              <a:pPr/>
              <a:t>31</a:t>
            </a:fld>
            <a:endParaRPr lang="en-US" altLang="en-US" sz="1200"/>
          </a:p>
        </p:txBody>
      </p:sp>
      <p:sp>
        <p:nvSpPr>
          <p:cNvPr id="76802" name="Rectangle 2">
            <a:extLst>
              <a:ext uri="{FF2B5EF4-FFF2-40B4-BE49-F238E27FC236}">
                <a16:creationId xmlns:a16="http://schemas.microsoft.com/office/drawing/2014/main" id="{B49496DB-55E6-9744-B5ED-E9913AF7F0A8}"/>
              </a:ext>
            </a:extLst>
          </p:cNvPr>
          <p:cNvSpPr>
            <a:spLocks noGrp="1" noRot="1" noChangeAspect="1" noChangeArrowheads="1" noTextEdit="1"/>
          </p:cNvSpPr>
          <p:nvPr>
            <p:ph type="sldImg"/>
          </p:nvPr>
        </p:nvSpPr>
        <p:spPr>
          <a:ln/>
        </p:spPr>
      </p:sp>
      <p:sp>
        <p:nvSpPr>
          <p:cNvPr id="76803" name="Rectangle 3">
            <a:extLst>
              <a:ext uri="{FF2B5EF4-FFF2-40B4-BE49-F238E27FC236}">
                <a16:creationId xmlns:a16="http://schemas.microsoft.com/office/drawing/2014/main" id="{3689CA82-96E1-5E4F-AD02-826603522E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a:extLst>
              <a:ext uri="{FF2B5EF4-FFF2-40B4-BE49-F238E27FC236}">
                <a16:creationId xmlns:a16="http://schemas.microsoft.com/office/drawing/2014/main" id="{DD3546F2-B512-E344-B3D5-C34DB62CA5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CF52BC6-E5A8-EA43-ADE1-71ED39BE42BA}" type="slidenum">
              <a:rPr lang="en-US" altLang="en-US" sz="1200"/>
              <a:pPr/>
              <a:t>32</a:t>
            </a:fld>
            <a:endParaRPr lang="en-US" altLang="en-US" sz="1200"/>
          </a:p>
        </p:txBody>
      </p:sp>
      <p:sp>
        <p:nvSpPr>
          <p:cNvPr id="78850" name="Rectangle 2">
            <a:extLst>
              <a:ext uri="{FF2B5EF4-FFF2-40B4-BE49-F238E27FC236}">
                <a16:creationId xmlns:a16="http://schemas.microsoft.com/office/drawing/2014/main" id="{44D523B2-95B8-0249-A654-6085E79CEF2A}"/>
              </a:ext>
            </a:extLst>
          </p:cNvPr>
          <p:cNvSpPr>
            <a:spLocks noGrp="1" noRot="1" noChangeAspect="1" noChangeArrowheads="1" noTextEdit="1"/>
          </p:cNvSpPr>
          <p:nvPr>
            <p:ph type="sldImg"/>
          </p:nvPr>
        </p:nvSpPr>
        <p:spPr>
          <a:ln/>
        </p:spPr>
      </p:sp>
      <p:sp>
        <p:nvSpPr>
          <p:cNvPr id="78851" name="Rectangle 3">
            <a:extLst>
              <a:ext uri="{FF2B5EF4-FFF2-40B4-BE49-F238E27FC236}">
                <a16:creationId xmlns:a16="http://schemas.microsoft.com/office/drawing/2014/main" id="{0E31BC59-DDEF-E24E-A8FD-89BC843C88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a:extLst>
              <a:ext uri="{FF2B5EF4-FFF2-40B4-BE49-F238E27FC236}">
                <a16:creationId xmlns:a16="http://schemas.microsoft.com/office/drawing/2014/main" id="{61FE237B-16CB-EC43-AF35-D8E48AE734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30A5746-C9BE-7448-B092-CDF2ED6174F7}" type="slidenum">
              <a:rPr lang="en-US" altLang="en-US" sz="1200"/>
              <a:pPr/>
              <a:t>33</a:t>
            </a:fld>
            <a:endParaRPr lang="en-US" altLang="en-US" sz="1200"/>
          </a:p>
        </p:txBody>
      </p:sp>
      <p:sp>
        <p:nvSpPr>
          <p:cNvPr id="80898" name="Rectangle 2">
            <a:extLst>
              <a:ext uri="{FF2B5EF4-FFF2-40B4-BE49-F238E27FC236}">
                <a16:creationId xmlns:a16="http://schemas.microsoft.com/office/drawing/2014/main" id="{CADE7606-94E2-854D-BC91-18E2763F154A}"/>
              </a:ext>
            </a:extLst>
          </p:cNvPr>
          <p:cNvSpPr>
            <a:spLocks noGrp="1" noRot="1" noChangeAspect="1" noChangeArrowheads="1" noTextEdit="1"/>
          </p:cNvSpPr>
          <p:nvPr>
            <p:ph type="sldImg"/>
          </p:nvPr>
        </p:nvSpPr>
        <p:spPr>
          <a:ln/>
        </p:spPr>
      </p:sp>
      <p:sp>
        <p:nvSpPr>
          <p:cNvPr id="80899" name="Rectangle 3">
            <a:extLst>
              <a:ext uri="{FF2B5EF4-FFF2-40B4-BE49-F238E27FC236}">
                <a16:creationId xmlns:a16="http://schemas.microsoft.com/office/drawing/2014/main" id="{EC416DA6-63FB-4D4C-929C-D6899F8499B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a:extLst>
              <a:ext uri="{FF2B5EF4-FFF2-40B4-BE49-F238E27FC236}">
                <a16:creationId xmlns:a16="http://schemas.microsoft.com/office/drawing/2014/main" id="{0097BB5A-F3F6-184E-8A6A-ADFC8535079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6A59A1B-D82A-B94F-91CA-D2F95F55D4B8}" type="slidenum">
              <a:rPr lang="en-US" altLang="en-US" sz="1200"/>
              <a:pPr/>
              <a:t>34</a:t>
            </a:fld>
            <a:endParaRPr lang="en-US" altLang="en-US" sz="1200"/>
          </a:p>
        </p:txBody>
      </p:sp>
      <p:sp>
        <p:nvSpPr>
          <p:cNvPr id="82946" name="Rectangle 2">
            <a:extLst>
              <a:ext uri="{FF2B5EF4-FFF2-40B4-BE49-F238E27FC236}">
                <a16:creationId xmlns:a16="http://schemas.microsoft.com/office/drawing/2014/main" id="{EE5D9BE3-4628-3141-B0AC-E9DE1F138FF4}"/>
              </a:ext>
            </a:extLst>
          </p:cNvPr>
          <p:cNvSpPr>
            <a:spLocks noGrp="1" noRot="1" noChangeAspect="1" noChangeArrowheads="1" noTextEdit="1"/>
          </p:cNvSpPr>
          <p:nvPr>
            <p:ph type="sldImg"/>
          </p:nvPr>
        </p:nvSpPr>
        <p:spPr>
          <a:ln/>
        </p:spPr>
      </p:sp>
      <p:sp>
        <p:nvSpPr>
          <p:cNvPr id="82947" name="Rectangle 3">
            <a:extLst>
              <a:ext uri="{FF2B5EF4-FFF2-40B4-BE49-F238E27FC236}">
                <a16:creationId xmlns:a16="http://schemas.microsoft.com/office/drawing/2014/main" id="{B841D5EE-2FDF-EE42-A8E5-36C49CBE04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a:extLst>
              <a:ext uri="{FF2B5EF4-FFF2-40B4-BE49-F238E27FC236}">
                <a16:creationId xmlns:a16="http://schemas.microsoft.com/office/drawing/2014/main" id="{846FA4D3-DE16-4E4A-B362-4C29F167100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85DD733-C474-1B42-BB16-5AEF57B1D549}" type="slidenum">
              <a:rPr lang="en-US" altLang="en-US" sz="1200"/>
              <a:pPr/>
              <a:t>35</a:t>
            </a:fld>
            <a:endParaRPr lang="en-US" altLang="en-US" sz="1200"/>
          </a:p>
        </p:txBody>
      </p:sp>
      <p:sp>
        <p:nvSpPr>
          <p:cNvPr id="84994" name="Rectangle 2">
            <a:extLst>
              <a:ext uri="{FF2B5EF4-FFF2-40B4-BE49-F238E27FC236}">
                <a16:creationId xmlns:a16="http://schemas.microsoft.com/office/drawing/2014/main" id="{481FE359-B831-2242-AF43-148A39416238}"/>
              </a:ext>
            </a:extLst>
          </p:cNvPr>
          <p:cNvSpPr>
            <a:spLocks noGrp="1" noRot="1" noChangeAspect="1" noChangeArrowheads="1" noTextEdit="1"/>
          </p:cNvSpPr>
          <p:nvPr>
            <p:ph type="sldImg"/>
          </p:nvPr>
        </p:nvSpPr>
        <p:spPr>
          <a:ln/>
        </p:spPr>
      </p:sp>
      <p:sp>
        <p:nvSpPr>
          <p:cNvPr id="84995" name="Rectangle 3">
            <a:extLst>
              <a:ext uri="{FF2B5EF4-FFF2-40B4-BE49-F238E27FC236}">
                <a16:creationId xmlns:a16="http://schemas.microsoft.com/office/drawing/2014/main" id="{3B7EDA90-099C-6F4F-AE18-928BECC677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a:extLst>
              <a:ext uri="{FF2B5EF4-FFF2-40B4-BE49-F238E27FC236}">
                <a16:creationId xmlns:a16="http://schemas.microsoft.com/office/drawing/2014/main" id="{4BDF837C-16E6-3F40-83DA-DEF70D97F21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1648AFF-17D7-1344-B2B8-2B06EFB7BDE5}" type="slidenum">
              <a:rPr lang="en-US" altLang="en-US" sz="1200"/>
              <a:pPr/>
              <a:t>36</a:t>
            </a:fld>
            <a:endParaRPr lang="en-US" altLang="en-US" sz="1200"/>
          </a:p>
        </p:txBody>
      </p:sp>
      <p:sp>
        <p:nvSpPr>
          <p:cNvPr id="87042" name="Rectangle 2">
            <a:extLst>
              <a:ext uri="{FF2B5EF4-FFF2-40B4-BE49-F238E27FC236}">
                <a16:creationId xmlns:a16="http://schemas.microsoft.com/office/drawing/2014/main" id="{6F6BAEDF-9306-734C-9E27-D214B2B3A261}"/>
              </a:ext>
            </a:extLst>
          </p:cNvPr>
          <p:cNvSpPr>
            <a:spLocks noGrp="1" noRot="1" noChangeAspect="1" noChangeArrowheads="1" noTextEdit="1"/>
          </p:cNvSpPr>
          <p:nvPr>
            <p:ph type="sldImg"/>
          </p:nvPr>
        </p:nvSpPr>
        <p:spPr>
          <a:ln/>
        </p:spPr>
      </p:sp>
      <p:sp>
        <p:nvSpPr>
          <p:cNvPr id="87043" name="Rectangle 3">
            <a:extLst>
              <a:ext uri="{FF2B5EF4-FFF2-40B4-BE49-F238E27FC236}">
                <a16:creationId xmlns:a16="http://schemas.microsoft.com/office/drawing/2014/main" id="{7F861CDD-D838-4840-81D3-3B0E8BAE5B3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a:extLst>
              <a:ext uri="{FF2B5EF4-FFF2-40B4-BE49-F238E27FC236}">
                <a16:creationId xmlns:a16="http://schemas.microsoft.com/office/drawing/2014/main" id="{8AF5E82B-D30A-0049-ACEA-28A6B1EAD28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DE387C7-E0B4-7B44-A53F-CA35D6A16FA8}" type="slidenum">
              <a:rPr lang="en-US" altLang="en-US" sz="1200"/>
              <a:pPr/>
              <a:t>37</a:t>
            </a:fld>
            <a:endParaRPr lang="en-US" altLang="en-US" sz="1200"/>
          </a:p>
        </p:txBody>
      </p:sp>
      <p:sp>
        <p:nvSpPr>
          <p:cNvPr id="89090" name="Rectangle 2">
            <a:extLst>
              <a:ext uri="{FF2B5EF4-FFF2-40B4-BE49-F238E27FC236}">
                <a16:creationId xmlns:a16="http://schemas.microsoft.com/office/drawing/2014/main" id="{338F016A-321F-7345-B995-5A367960F243}"/>
              </a:ext>
            </a:extLst>
          </p:cNvPr>
          <p:cNvSpPr>
            <a:spLocks noGrp="1" noRot="1" noChangeAspect="1" noChangeArrowheads="1" noTextEdit="1"/>
          </p:cNvSpPr>
          <p:nvPr>
            <p:ph type="sldImg"/>
          </p:nvPr>
        </p:nvSpPr>
        <p:spPr>
          <a:ln/>
        </p:spPr>
      </p:sp>
      <p:sp>
        <p:nvSpPr>
          <p:cNvPr id="89091" name="Rectangle 3">
            <a:extLst>
              <a:ext uri="{FF2B5EF4-FFF2-40B4-BE49-F238E27FC236}">
                <a16:creationId xmlns:a16="http://schemas.microsoft.com/office/drawing/2014/main" id="{2DAC0DDF-2E67-D547-87DB-3117F28248B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a:extLst>
              <a:ext uri="{FF2B5EF4-FFF2-40B4-BE49-F238E27FC236}">
                <a16:creationId xmlns:a16="http://schemas.microsoft.com/office/drawing/2014/main" id="{77CABC38-6D30-A945-B1B9-0D17E3BB685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AB509A7-E44B-9044-8336-5DD0C11A58B1}" type="slidenum">
              <a:rPr lang="en-US" altLang="en-US" sz="1200"/>
              <a:pPr/>
              <a:t>38</a:t>
            </a:fld>
            <a:endParaRPr lang="en-US" altLang="en-US" sz="1200"/>
          </a:p>
        </p:txBody>
      </p:sp>
      <p:sp>
        <p:nvSpPr>
          <p:cNvPr id="91138" name="Rectangle 2">
            <a:extLst>
              <a:ext uri="{FF2B5EF4-FFF2-40B4-BE49-F238E27FC236}">
                <a16:creationId xmlns:a16="http://schemas.microsoft.com/office/drawing/2014/main" id="{FD0E21FA-8B6E-AA44-96C8-5DB3C906DE6C}"/>
              </a:ext>
            </a:extLst>
          </p:cNvPr>
          <p:cNvSpPr>
            <a:spLocks noGrp="1" noRot="1" noChangeAspect="1" noChangeArrowheads="1" noTextEdit="1"/>
          </p:cNvSpPr>
          <p:nvPr>
            <p:ph type="sldImg"/>
          </p:nvPr>
        </p:nvSpPr>
        <p:spPr>
          <a:ln/>
        </p:spPr>
      </p:sp>
      <p:sp>
        <p:nvSpPr>
          <p:cNvPr id="91139" name="Rectangle 3">
            <a:extLst>
              <a:ext uri="{FF2B5EF4-FFF2-40B4-BE49-F238E27FC236}">
                <a16:creationId xmlns:a16="http://schemas.microsoft.com/office/drawing/2014/main" id="{44AEE7C5-14CF-FA4F-BB7D-9CB0CBF867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a:extLst>
              <a:ext uri="{FF2B5EF4-FFF2-40B4-BE49-F238E27FC236}">
                <a16:creationId xmlns:a16="http://schemas.microsoft.com/office/drawing/2014/main" id="{D789592F-4F99-AB45-B7DE-FA02078AC9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E5594FB-DEA6-1545-AA57-42AD3B4FD0EB}" type="slidenum">
              <a:rPr lang="en-US" altLang="en-US" sz="1200"/>
              <a:pPr/>
              <a:t>39</a:t>
            </a:fld>
            <a:endParaRPr lang="en-US" altLang="en-US" sz="1200"/>
          </a:p>
        </p:txBody>
      </p:sp>
      <p:sp>
        <p:nvSpPr>
          <p:cNvPr id="93186" name="Rectangle 2">
            <a:extLst>
              <a:ext uri="{FF2B5EF4-FFF2-40B4-BE49-F238E27FC236}">
                <a16:creationId xmlns:a16="http://schemas.microsoft.com/office/drawing/2014/main" id="{86D75F36-68BA-1D4F-9386-81B223724992}"/>
              </a:ext>
            </a:extLst>
          </p:cNvPr>
          <p:cNvSpPr>
            <a:spLocks noGrp="1" noRot="1" noChangeAspect="1" noChangeArrowheads="1" noTextEdit="1"/>
          </p:cNvSpPr>
          <p:nvPr>
            <p:ph type="sldImg"/>
          </p:nvPr>
        </p:nvSpPr>
        <p:spPr>
          <a:ln/>
        </p:spPr>
      </p:sp>
      <p:sp>
        <p:nvSpPr>
          <p:cNvPr id="93187" name="Rectangle 3">
            <a:extLst>
              <a:ext uri="{FF2B5EF4-FFF2-40B4-BE49-F238E27FC236}">
                <a16:creationId xmlns:a16="http://schemas.microsoft.com/office/drawing/2014/main" id="{32ED43FF-E405-E04E-95A2-D5C308E134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a:extLst>
              <a:ext uri="{FF2B5EF4-FFF2-40B4-BE49-F238E27FC236}">
                <a16:creationId xmlns:a16="http://schemas.microsoft.com/office/drawing/2014/main" id="{2C27C8F7-541A-2E49-B8BF-6680D49E0D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CB5D895-ADBD-3142-8DB6-F290CF4323F2}" type="slidenum">
              <a:rPr lang="en-US" altLang="en-US" sz="1200"/>
              <a:pPr/>
              <a:t>4</a:t>
            </a:fld>
            <a:endParaRPr lang="en-US" altLang="en-US" sz="1200"/>
          </a:p>
        </p:txBody>
      </p:sp>
      <p:sp>
        <p:nvSpPr>
          <p:cNvPr id="21506" name="Rectangle 2">
            <a:extLst>
              <a:ext uri="{FF2B5EF4-FFF2-40B4-BE49-F238E27FC236}">
                <a16:creationId xmlns:a16="http://schemas.microsoft.com/office/drawing/2014/main" id="{1F65CC17-92E3-D240-9B58-6DA0553399CF}"/>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7A55C96E-B383-1F49-B7B8-3E7DA85F868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a:extLst>
              <a:ext uri="{FF2B5EF4-FFF2-40B4-BE49-F238E27FC236}">
                <a16:creationId xmlns:a16="http://schemas.microsoft.com/office/drawing/2014/main" id="{D789592F-4F99-AB45-B7DE-FA02078AC9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E5594FB-DEA6-1545-AA57-42AD3B4FD0EB}" type="slidenum">
              <a:rPr lang="en-US" altLang="en-US" sz="1200"/>
              <a:pPr/>
              <a:t>42</a:t>
            </a:fld>
            <a:endParaRPr lang="en-US" altLang="en-US" sz="1200"/>
          </a:p>
        </p:txBody>
      </p:sp>
      <p:sp>
        <p:nvSpPr>
          <p:cNvPr id="93186" name="Rectangle 2">
            <a:extLst>
              <a:ext uri="{FF2B5EF4-FFF2-40B4-BE49-F238E27FC236}">
                <a16:creationId xmlns:a16="http://schemas.microsoft.com/office/drawing/2014/main" id="{86D75F36-68BA-1D4F-9386-81B223724992}"/>
              </a:ext>
            </a:extLst>
          </p:cNvPr>
          <p:cNvSpPr>
            <a:spLocks noGrp="1" noRot="1" noChangeAspect="1" noChangeArrowheads="1" noTextEdit="1"/>
          </p:cNvSpPr>
          <p:nvPr>
            <p:ph type="sldImg"/>
          </p:nvPr>
        </p:nvSpPr>
        <p:spPr>
          <a:ln/>
        </p:spPr>
      </p:sp>
      <p:sp>
        <p:nvSpPr>
          <p:cNvPr id="93187" name="Rectangle 3">
            <a:extLst>
              <a:ext uri="{FF2B5EF4-FFF2-40B4-BE49-F238E27FC236}">
                <a16:creationId xmlns:a16="http://schemas.microsoft.com/office/drawing/2014/main" id="{32ED43FF-E405-E04E-95A2-D5C308E134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9226673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a:extLst>
              <a:ext uri="{FF2B5EF4-FFF2-40B4-BE49-F238E27FC236}">
                <a16:creationId xmlns:a16="http://schemas.microsoft.com/office/drawing/2014/main" id="{4C3BE70D-40BC-414E-9BDF-E300EA52223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4445D90-1A25-4F44-B6AC-127A1B615CD2}" type="slidenum">
              <a:rPr lang="en-US" altLang="en-US" sz="1200"/>
              <a:pPr/>
              <a:t>52</a:t>
            </a:fld>
            <a:endParaRPr lang="en-US" altLang="en-US" sz="1200"/>
          </a:p>
        </p:txBody>
      </p:sp>
      <p:sp>
        <p:nvSpPr>
          <p:cNvPr id="102402" name="Rectangle 1026">
            <a:extLst>
              <a:ext uri="{FF2B5EF4-FFF2-40B4-BE49-F238E27FC236}">
                <a16:creationId xmlns:a16="http://schemas.microsoft.com/office/drawing/2014/main" id="{8D8098AC-5E16-1440-990B-A26D15B71043}"/>
              </a:ext>
            </a:extLst>
          </p:cNvPr>
          <p:cNvSpPr>
            <a:spLocks noGrp="1" noRot="1" noChangeAspect="1" noChangeArrowheads="1" noTextEdit="1"/>
          </p:cNvSpPr>
          <p:nvPr>
            <p:ph type="sldImg"/>
          </p:nvPr>
        </p:nvSpPr>
        <p:spPr>
          <a:ln/>
        </p:spPr>
      </p:sp>
      <p:sp>
        <p:nvSpPr>
          <p:cNvPr id="102403" name="Rectangle 1027">
            <a:extLst>
              <a:ext uri="{FF2B5EF4-FFF2-40B4-BE49-F238E27FC236}">
                <a16:creationId xmlns:a16="http://schemas.microsoft.com/office/drawing/2014/main" id="{5126D8E5-FC92-7A4F-9FD3-3358DC285B0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a:extLst>
              <a:ext uri="{FF2B5EF4-FFF2-40B4-BE49-F238E27FC236}">
                <a16:creationId xmlns:a16="http://schemas.microsoft.com/office/drawing/2014/main" id="{A90A666B-B486-AD43-AEB7-B07DC5BD39B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F79B539-5410-0340-908A-BD2298E07D73}" type="slidenum">
              <a:rPr lang="en-US" altLang="en-US" sz="1200"/>
              <a:pPr/>
              <a:t>53</a:t>
            </a:fld>
            <a:endParaRPr lang="en-US" altLang="en-US" sz="1200"/>
          </a:p>
        </p:txBody>
      </p:sp>
      <p:sp>
        <p:nvSpPr>
          <p:cNvPr id="104450" name="Rectangle 1026">
            <a:extLst>
              <a:ext uri="{FF2B5EF4-FFF2-40B4-BE49-F238E27FC236}">
                <a16:creationId xmlns:a16="http://schemas.microsoft.com/office/drawing/2014/main" id="{982B67E8-74F9-9645-B2F6-53173238B92D}"/>
              </a:ext>
            </a:extLst>
          </p:cNvPr>
          <p:cNvSpPr>
            <a:spLocks noGrp="1" noRot="1" noChangeAspect="1" noChangeArrowheads="1" noTextEdit="1"/>
          </p:cNvSpPr>
          <p:nvPr>
            <p:ph type="sldImg"/>
          </p:nvPr>
        </p:nvSpPr>
        <p:spPr>
          <a:ln/>
        </p:spPr>
      </p:sp>
      <p:sp>
        <p:nvSpPr>
          <p:cNvPr id="104451" name="Rectangle 1027">
            <a:extLst>
              <a:ext uri="{FF2B5EF4-FFF2-40B4-BE49-F238E27FC236}">
                <a16:creationId xmlns:a16="http://schemas.microsoft.com/office/drawing/2014/main" id="{C99449EC-1124-194C-A316-2EC3452A9FB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7">
            <a:extLst>
              <a:ext uri="{FF2B5EF4-FFF2-40B4-BE49-F238E27FC236}">
                <a16:creationId xmlns:a16="http://schemas.microsoft.com/office/drawing/2014/main" id="{029D3027-489D-A74C-BECD-2BECCB7BEF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20AB1FB-EE5A-9143-A2B7-C4585E455673}" type="slidenum">
              <a:rPr lang="en-US" altLang="en-US" sz="1200"/>
              <a:pPr/>
              <a:t>79</a:t>
            </a:fld>
            <a:endParaRPr lang="en-US" altLang="en-US" sz="1200"/>
          </a:p>
        </p:txBody>
      </p:sp>
      <p:sp>
        <p:nvSpPr>
          <p:cNvPr id="131074" name="Rectangle 2">
            <a:extLst>
              <a:ext uri="{FF2B5EF4-FFF2-40B4-BE49-F238E27FC236}">
                <a16:creationId xmlns:a16="http://schemas.microsoft.com/office/drawing/2014/main" id="{B4C6FAF6-1189-244F-9454-6B22E088007B}"/>
              </a:ext>
            </a:extLst>
          </p:cNvPr>
          <p:cNvSpPr>
            <a:spLocks noGrp="1" noRot="1" noChangeAspect="1" noChangeArrowheads="1" noTextEdit="1"/>
          </p:cNvSpPr>
          <p:nvPr>
            <p:ph type="sldImg"/>
          </p:nvPr>
        </p:nvSpPr>
        <p:spPr>
          <a:ln/>
        </p:spPr>
      </p:sp>
      <p:sp>
        <p:nvSpPr>
          <p:cNvPr id="131075" name="Rectangle 3">
            <a:extLst>
              <a:ext uri="{FF2B5EF4-FFF2-40B4-BE49-F238E27FC236}">
                <a16:creationId xmlns:a16="http://schemas.microsoft.com/office/drawing/2014/main" id="{6D30C467-30FC-B548-AB28-98E22F16C08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a:extLst>
              <a:ext uri="{FF2B5EF4-FFF2-40B4-BE49-F238E27FC236}">
                <a16:creationId xmlns:a16="http://schemas.microsoft.com/office/drawing/2014/main" id="{CC01F2D7-5056-5D49-92B5-8A8FDB628A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25D4CFE-76B3-484D-B8CF-A5325F1204DD}" type="slidenum">
              <a:rPr lang="en-US" altLang="en-US" sz="1200"/>
              <a:pPr/>
              <a:t>5</a:t>
            </a:fld>
            <a:endParaRPr lang="en-US" altLang="en-US" sz="1200"/>
          </a:p>
        </p:txBody>
      </p:sp>
      <p:sp>
        <p:nvSpPr>
          <p:cNvPr id="23554" name="Rectangle 2">
            <a:extLst>
              <a:ext uri="{FF2B5EF4-FFF2-40B4-BE49-F238E27FC236}">
                <a16:creationId xmlns:a16="http://schemas.microsoft.com/office/drawing/2014/main" id="{50B384C2-D8B6-6443-A1B8-9E4C8C146776}"/>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6EFC5E53-093A-0244-B2AE-A376BCC98E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a:extLst>
              <a:ext uri="{FF2B5EF4-FFF2-40B4-BE49-F238E27FC236}">
                <a16:creationId xmlns:a16="http://schemas.microsoft.com/office/drawing/2014/main" id="{76754345-331D-D042-B399-80B67B2B53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62963A6-B334-FE4F-A85B-693E733D5207}" type="slidenum">
              <a:rPr lang="en-US" altLang="en-US" sz="1200"/>
              <a:pPr/>
              <a:t>6</a:t>
            </a:fld>
            <a:endParaRPr lang="en-US" altLang="en-US" sz="1200"/>
          </a:p>
        </p:txBody>
      </p:sp>
      <p:sp>
        <p:nvSpPr>
          <p:cNvPr id="25602" name="Rectangle 2">
            <a:extLst>
              <a:ext uri="{FF2B5EF4-FFF2-40B4-BE49-F238E27FC236}">
                <a16:creationId xmlns:a16="http://schemas.microsoft.com/office/drawing/2014/main" id="{CBB632F9-533B-CD4A-BB21-9950899FE62D}"/>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A3140CC2-70AB-1242-B0CF-B25257ACDE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a:extLst>
              <a:ext uri="{FF2B5EF4-FFF2-40B4-BE49-F238E27FC236}">
                <a16:creationId xmlns:a16="http://schemas.microsoft.com/office/drawing/2014/main" id="{14AC160E-6AEA-E44F-A892-78F728B123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A097817-6122-A94D-BC2C-6F34D0AC8E93}" type="slidenum">
              <a:rPr lang="en-US" altLang="en-US" sz="1200"/>
              <a:pPr/>
              <a:t>7</a:t>
            </a:fld>
            <a:endParaRPr lang="en-US" altLang="en-US" sz="1200"/>
          </a:p>
        </p:txBody>
      </p:sp>
      <p:sp>
        <p:nvSpPr>
          <p:cNvPr id="27650" name="Rectangle 2">
            <a:extLst>
              <a:ext uri="{FF2B5EF4-FFF2-40B4-BE49-F238E27FC236}">
                <a16:creationId xmlns:a16="http://schemas.microsoft.com/office/drawing/2014/main" id="{98745D9E-14A6-E64C-A1E2-2C23D9069B5D}"/>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877152A9-A587-C342-9A0E-21F25ABC00B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a:extLst>
              <a:ext uri="{FF2B5EF4-FFF2-40B4-BE49-F238E27FC236}">
                <a16:creationId xmlns:a16="http://schemas.microsoft.com/office/drawing/2014/main" id="{0C555CCF-E1E9-FD44-BFDD-9C6CAE84C55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6A62AE6-C16B-3E43-97B0-81B70491732C}" type="slidenum">
              <a:rPr lang="en-US" altLang="en-US" sz="1200"/>
              <a:pPr/>
              <a:t>8</a:t>
            </a:fld>
            <a:endParaRPr lang="en-US" altLang="en-US" sz="1200"/>
          </a:p>
        </p:txBody>
      </p:sp>
      <p:sp>
        <p:nvSpPr>
          <p:cNvPr id="29698" name="Rectangle 2">
            <a:extLst>
              <a:ext uri="{FF2B5EF4-FFF2-40B4-BE49-F238E27FC236}">
                <a16:creationId xmlns:a16="http://schemas.microsoft.com/office/drawing/2014/main" id="{F87A4BF7-0C62-214A-AD92-04978FECADD8}"/>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AC93F556-7E84-464E-8ECE-CD74594A3F0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a:extLst>
              <a:ext uri="{FF2B5EF4-FFF2-40B4-BE49-F238E27FC236}">
                <a16:creationId xmlns:a16="http://schemas.microsoft.com/office/drawing/2014/main" id="{BFA3DAA2-0FE1-6A47-9421-A6363CDC74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89166B2-2BD7-8B47-99C2-CB62F9B13860}" type="slidenum">
              <a:rPr lang="en-US" altLang="en-US" sz="1200"/>
              <a:pPr/>
              <a:t>9</a:t>
            </a:fld>
            <a:endParaRPr lang="en-US" altLang="en-US" sz="1200"/>
          </a:p>
        </p:txBody>
      </p:sp>
      <p:sp>
        <p:nvSpPr>
          <p:cNvPr id="31746" name="Rectangle 2">
            <a:extLst>
              <a:ext uri="{FF2B5EF4-FFF2-40B4-BE49-F238E27FC236}">
                <a16:creationId xmlns:a16="http://schemas.microsoft.com/office/drawing/2014/main" id="{392DC8EA-EBFF-6448-A489-00176460759F}"/>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44EF1244-A61A-8742-8A42-6C70911BF5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7D7D7D"/>
            </a:gs>
            <a:gs pos="70000">
              <a:srgbClr val="2D2D2D"/>
            </a:gs>
            <a:gs pos="100000">
              <a:srgbClr val="242424"/>
            </a:gs>
          </a:gsLst>
          <a:lin ang="2160000"/>
        </a:gra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BD66EC21-99DB-5249-9426-52B8307D98FE}"/>
              </a:ext>
            </a:extLst>
          </p:cNvPr>
          <p:cNvSpPr>
            <a:spLocks/>
          </p:cNvSpPr>
          <p:nvPr/>
        </p:nvSpPr>
        <p:spPr bwMode="auto">
          <a:xfrm>
            <a:off x="0" y="4751388"/>
            <a:ext cx="9144000" cy="2112962"/>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a:noFill/>
          </a:ln>
          <a:effectLst>
            <a:outerShdw blurRad="50800" dist="44450" dir="16200000" algn="ctr"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5" name="Freeform 4">
            <a:extLst>
              <a:ext uri="{FF2B5EF4-FFF2-40B4-BE49-F238E27FC236}">
                <a16:creationId xmlns:a16="http://schemas.microsoft.com/office/drawing/2014/main" id="{AAD0D93F-43CB-F247-98A9-5E90F042F1D5}"/>
              </a:ext>
            </a:extLst>
          </p:cNvPr>
          <p:cNvSpPr>
            <a:spLocks/>
          </p:cNvSpPr>
          <p:nvPr/>
        </p:nvSpPr>
        <p:spPr bwMode="auto">
          <a:xfrm>
            <a:off x="6105525" y="0"/>
            <a:ext cx="3038475" cy="6858000"/>
          </a:xfrm>
          <a:custGeom>
            <a:avLst/>
            <a:gdLst>
              <a:gd name="T0" fmla="*/ 3038475 w 1914"/>
              <a:gd name="T1" fmla="*/ 14258 h 4329"/>
              <a:gd name="T2" fmla="*/ 3038475 w 1914"/>
              <a:gd name="T3" fmla="*/ 6858000 h 4329"/>
              <a:gd name="T4" fmla="*/ 323850 w 1914"/>
              <a:gd name="T5" fmla="*/ 6854832 h 4329"/>
              <a:gd name="T6" fmla="*/ 0 w 1914"/>
              <a:gd name="T7" fmla="*/ 0 h 4329"/>
              <a:gd name="T8" fmla="*/ 3038475 w 1914"/>
              <a:gd name="T9" fmla="*/ 1425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1608" y="1590"/>
                  <a:pt x="0" y="0"/>
                </a:cubicBezTo>
                <a:lnTo>
                  <a:pt x="1914" y="9"/>
                </a:lnTo>
                <a:close/>
              </a:path>
            </a:pathLst>
          </a:custGeom>
          <a:solidFill>
            <a:srgbClr val="595959">
              <a:alpha val="39999"/>
            </a:srgbClr>
          </a:solidFill>
          <a:ln>
            <a:noFill/>
          </a:ln>
          <a:effectLst>
            <a:outerShdw blurRad="50800" dist="50800" dir="10800000" algn="ctr" rotWithShape="0">
              <a:srgbClr val="000000">
                <a:alpha val="45000"/>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6" name="Date Placeholder 29">
            <a:extLst>
              <a:ext uri="{FF2B5EF4-FFF2-40B4-BE49-F238E27FC236}">
                <a16:creationId xmlns:a16="http://schemas.microsoft.com/office/drawing/2014/main" id="{A61BE907-F0CC-1042-B550-58A9E6A827BF}"/>
              </a:ext>
            </a:extLst>
          </p:cNvPr>
          <p:cNvSpPr>
            <a:spLocks noGrp="1"/>
          </p:cNvSpPr>
          <p:nvPr>
            <p:ph type="dt" sz="half" idx="10"/>
          </p:nvPr>
        </p:nvSpPr>
        <p:spPr/>
        <p:txBody>
          <a:bodyPr/>
          <a:lstStyle>
            <a:lvl1pPr>
              <a:defRPr/>
            </a:lvl1pPr>
          </a:lstStyle>
          <a:p>
            <a:pPr>
              <a:defRPr/>
            </a:pPr>
            <a:endParaRPr lang="en-US"/>
          </a:p>
        </p:txBody>
      </p:sp>
      <p:sp>
        <p:nvSpPr>
          <p:cNvPr id="7" name="Footer Placeholder 18">
            <a:extLst>
              <a:ext uri="{FF2B5EF4-FFF2-40B4-BE49-F238E27FC236}">
                <a16:creationId xmlns:a16="http://schemas.microsoft.com/office/drawing/2014/main" id="{5EF29218-CA51-5D41-A85B-8399DA403BFE}"/>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E574CD5A-7789-4943-86A0-3DA39E7F2B3E}"/>
              </a:ext>
            </a:extLst>
          </p:cNvPr>
          <p:cNvSpPr>
            <a:spLocks noGrp="1"/>
          </p:cNvSpPr>
          <p:nvPr>
            <p:ph type="sldNum" sz="quarter" idx="12"/>
          </p:nvPr>
        </p:nvSpPr>
        <p:spPr/>
        <p:txBody>
          <a:bodyPr/>
          <a:lstStyle>
            <a:lvl1pPr>
              <a:defRPr/>
            </a:lvl1pPr>
          </a:lstStyle>
          <a:p>
            <a:fld id="{64D89916-2693-C943-93B3-BE988BD3A99A}" type="slidenum">
              <a:rPr lang="en-US" altLang="en-US"/>
              <a:pPr/>
              <a:t>‹#›</a:t>
            </a:fld>
            <a:endParaRPr lang="en-US" altLang="en-US"/>
          </a:p>
        </p:txBody>
      </p:sp>
    </p:spTree>
    <p:extLst>
      <p:ext uri="{BB962C8B-B14F-4D97-AF65-F5344CB8AC3E}">
        <p14:creationId xmlns:p14="http://schemas.microsoft.com/office/powerpoint/2010/main" val="85662907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92D3DA58-A919-DA46-B589-B05756BAC92E}"/>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E729F8DB-2AA1-B647-9D90-E7281F4BE89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940F6413-986F-7342-957F-1D972D328C35}"/>
              </a:ext>
            </a:extLst>
          </p:cNvPr>
          <p:cNvSpPr>
            <a:spLocks noGrp="1"/>
          </p:cNvSpPr>
          <p:nvPr>
            <p:ph type="sldNum" sz="quarter" idx="12"/>
          </p:nvPr>
        </p:nvSpPr>
        <p:spPr/>
        <p:txBody>
          <a:bodyPr/>
          <a:lstStyle>
            <a:lvl1pPr>
              <a:defRPr/>
            </a:lvl1pPr>
          </a:lstStyle>
          <a:p>
            <a:fld id="{291005A0-4EA2-6A4F-9752-975E2F9454E1}" type="slidenum">
              <a:rPr lang="en-US" altLang="en-US"/>
              <a:pPr/>
              <a:t>‹#›</a:t>
            </a:fld>
            <a:endParaRPr lang="en-US" altLang="en-US"/>
          </a:p>
        </p:txBody>
      </p:sp>
    </p:spTree>
    <p:extLst>
      <p:ext uri="{BB962C8B-B14F-4D97-AF65-F5344CB8AC3E}">
        <p14:creationId xmlns:p14="http://schemas.microsoft.com/office/powerpoint/2010/main" val="2338138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654DF128-CF44-7241-97BB-CC79C91BF820}"/>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972A69B1-AFB1-0B41-9B59-9168D346A7F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C3FA9286-DA37-8E41-ACBB-577B5B047B5F}"/>
              </a:ext>
            </a:extLst>
          </p:cNvPr>
          <p:cNvSpPr>
            <a:spLocks noGrp="1"/>
          </p:cNvSpPr>
          <p:nvPr>
            <p:ph type="sldNum" sz="quarter" idx="12"/>
          </p:nvPr>
        </p:nvSpPr>
        <p:spPr/>
        <p:txBody>
          <a:bodyPr/>
          <a:lstStyle>
            <a:lvl1pPr>
              <a:defRPr/>
            </a:lvl1pPr>
          </a:lstStyle>
          <a:p>
            <a:fld id="{6D2C9F86-6187-014A-938A-EB801A7D975C}" type="slidenum">
              <a:rPr lang="en-US" altLang="en-US"/>
              <a:pPr/>
              <a:t>‹#›</a:t>
            </a:fld>
            <a:endParaRPr lang="en-US" altLang="en-US"/>
          </a:p>
        </p:txBody>
      </p:sp>
    </p:spTree>
    <p:extLst>
      <p:ext uri="{BB962C8B-B14F-4D97-AF65-F5344CB8AC3E}">
        <p14:creationId xmlns:p14="http://schemas.microsoft.com/office/powerpoint/2010/main" val="3893196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F4CFF333-5BBF-FC42-94B1-B8DF3F477F85}"/>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C3A95DB1-01C4-8349-829B-BDA2E6C727C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A701B9BB-30AC-B34F-953A-CABEC77A8CD4}"/>
              </a:ext>
            </a:extLst>
          </p:cNvPr>
          <p:cNvSpPr>
            <a:spLocks noGrp="1"/>
          </p:cNvSpPr>
          <p:nvPr>
            <p:ph type="sldNum" sz="quarter" idx="12"/>
          </p:nvPr>
        </p:nvSpPr>
        <p:spPr/>
        <p:txBody>
          <a:bodyPr/>
          <a:lstStyle>
            <a:lvl1pPr>
              <a:defRPr/>
            </a:lvl1pPr>
          </a:lstStyle>
          <a:p>
            <a:fld id="{15FB5FF9-70A7-D048-A025-0854BC1C0466}" type="slidenum">
              <a:rPr lang="en-US" altLang="en-US"/>
              <a:pPr/>
              <a:t>‹#›</a:t>
            </a:fld>
            <a:endParaRPr lang="en-US" altLang="en-US"/>
          </a:p>
        </p:txBody>
      </p:sp>
    </p:spTree>
    <p:extLst>
      <p:ext uri="{BB962C8B-B14F-4D97-AF65-F5344CB8AC3E}">
        <p14:creationId xmlns:p14="http://schemas.microsoft.com/office/powerpoint/2010/main" val="2268177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7D7D7D"/>
            </a:gs>
            <a:gs pos="70000">
              <a:srgbClr val="2D2D2D"/>
            </a:gs>
            <a:gs pos="100000">
              <a:srgbClr val="242424"/>
            </a:gs>
          </a:gsLst>
          <a:lin ang="2160000"/>
        </a:gra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1A23896D-2EC9-9543-972F-D8C13D79A423}"/>
              </a:ext>
            </a:extLst>
          </p:cNvPr>
          <p:cNvSpPr>
            <a:spLocks/>
          </p:cNvSpPr>
          <p:nvPr/>
        </p:nvSpPr>
        <p:spPr bwMode="auto">
          <a:xfrm>
            <a:off x="0" y="4751388"/>
            <a:ext cx="9144000" cy="2112962"/>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a:noFill/>
          </a:ln>
          <a:effectLst>
            <a:outerShdw blurRad="50800" dist="44450" dir="16200000" algn="ctr"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5" name="Freeform 4">
            <a:extLst>
              <a:ext uri="{FF2B5EF4-FFF2-40B4-BE49-F238E27FC236}">
                <a16:creationId xmlns:a16="http://schemas.microsoft.com/office/drawing/2014/main" id="{40F7F18C-83CA-3C4E-8FE8-3F2EB277D923}"/>
              </a:ext>
            </a:extLst>
          </p:cNvPr>
          <p:cNvSpPr>
            <a:spLocks/>
          </p:cNvSpPr>
          <p:nvPr/>
        </p:nvSpPr>
        <p:spPr bwMode="auto">
          <a:xfrm>
            <a:off x="6105525" y="0"/>
            <a:ext cx="3038475" cy="6858000"/>
          </a:xfrm>
          <a:custGeom>
            <a:avLst/>
            <a:gdLst>
              <a:gd name="T0" fmla="*/ 3038475 w 1914"/>
              <a:gd name="T1" fmla="*/ 14258 h 4329"/>
              <a:gd name="T2" fmla="*/ 3038475 w 1914"/>
              <a:gd name="T3" fmla="*/ 6858000 h 4329"/>
              <a:gd name="T4" fmla="*/ 323850 w 1914"/>
              <a:gd name="T5" fmla="*/ 6854832 h 4329"/>
              <a:gd name="T6" fmla="*/ 0 w 1914"/>
              <a:gd name="T7" fmla="*/ 0 h 4329"/>
              <a:gd name="T8" fmla="*/ 3038475 w 1914"/>
              <a:gd name="T9" fmla="*/ 1425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1608" y="1590"/>
                  <a:pt x="0" y="0"/>
                </a:cubicBezTo>
                <a:lnTo>
                  <a:pt x="1914" y="9"/>
                </a:lnTo>
                <a:close/>
              </a:path>
            </a:pathLst>
          </a:custGeom>
          <a:solidFill>
            <a:srgbClr val="595959">
              <a:alpha val="39999"/>
            </a:srgbClr>
          </a:solidFill>
          <a:ln>
            <a:noFill/>
          </a:ln>
          <a:effectLst>
            <a:outerShdw blurRad="50800" dist="50800" dir="10800000" algn="ctr" rotWithShape="0">
              <a:srgbClr val="000000">
                <a:alpha val="45000"/>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id="{A088A930-815B-E94B-A650-926B9A4941E3}"/>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D1FA4235-E5B5-EA47-A9B9-4F6C4891DAE5}"/>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F5A19305-ACD2-9C47-900C-4A6302F9ADDF}"/>
              </a:ext>
            </a:extLst>
          </p:cNvPr>
          <p:cNvSpPr>
            <a:spLocks noGrp="1"/>
          </p:cNvSpPr>
          <p:nvPr>
            <p:ph type="sldNum" sz="quarter" idx="12"/>
          </p:nvPr>
        </p:nvSpPr>
        <p:spPr/>
        <p:txBody>
          <a:bodyPr/>
          <a:lstStyle>
            <a:lvl1pPr>
              <a:defRPr/>
            </a:lvl1pPr>
          </a:lstStyle>
          <a:p>
            <a:fld id="{6E8940A9-1932-734C-8BEE-57EF0D461318}" type="slidenum">
              <a:rPr lang="en-US" altLang="en-US"/>
              <a:pPr/>
              <a:t>‹#›</a:t>
            </a:fld>
            <a:endParaRPr lang="en-US" altLang="en-US"/>
          </a:p>
        </p:txBody>
      </p:sp>
    </p:spTree>
    <p:extLst>
      <p:ext uri="{BB962C8B-B14F-4D97-AF65-F5344CB8AC3E}">
        <p14:creationId xmlns:p14="http://schemas.microsoft.com/office/powerpoint/2010/main" val="71800590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3644EB72-1337-5F42-BBCD-D79D337E8244}"/>
              </a:ext>
            </a:extLst>
          </p:cNvPr>
          <p:cNvSpPr>
            <a:spLocks noGrp="1"/>
          </p:cNvSpPr>
          <p:nvPr>
            <p:ph type="dt" sz="half" idx="10"/>
          </p:nvPr>
        </p:nvSpPr>
        <p:spPr/>
        <p:txBody>
          <a:bodyPr/>
          <a:lstStyle>
            <a:lvl1pPr>
              <a:defRPr/>
            </a:lvl1pPr>
          </a:lstStyle>
          <a:p>
            <a:pPr>
              <a:defRPr/>
            </a:pPr>
            <a:endParaRPr lang="en-US"/>
          </a:p>
        </p:txBody>
      </p:sp>
      <p:sp>
        <p:nvSpPr>
          <p:cNvPr id="6" name="Footer Placeholder 21">
            <a:extLst>
              <a:ext uri="{FF2B5EF4-FFF2-40B4-BE49-F238E27FC236}">
                <a16:creationId xmlns:a16="http://schemas.microsoft.com/office/drawing/2014/main" id="{31544378-BF61-D049-A27B-57FACF06106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38A71A6D-F966-974D-B4C2-08A5ECB46337}"/>
              </a:ext>
            </a:extLst>
          </p:cNvPr>
          <p:cNvSpPr>
            <a:spLocks noGrp="1"/>
          </p:cNvSpPr>
          <p:nvPr>
            <p:ph type="sldNum" sz="quarter" idx="12"/>
          </p:nvPr>
        </p:nvSpPr>
        <p:spPr/>
        <p:txBody>
          <a:bodyPr/>
          <a:lstStyle>
            <a:lvl1pPr>
              <a:defRPr/>
            </a:lvl1pPr>
          </a:lstStyle>
          <a:p>
            <a:fld id="{6FAA9C44-B3DD-2F40-8984-57BC0273FFC5}" type="slidenum">
              <a:rPr lang="en-US" altLang="en-US"/>
              <a:pPr/>
              <a:t>‹#›</a:t>
            </a:fld>
            <a:endParaRPr lang="en-US" altLang="en-US"/>
          </a:p>
        </p:txBody>
      </p:sp>
    </p:spTree>
    <p:extLst>
      <p:ext uri="{BB962C8B-B14F-4D97-AF65-F5344CB8AC3E}">
        <p14:creationId xmlns:p14="http://schemas.microsoft.com/office/powerpoint/2010/main" val="3512888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65655-BB73-054F-95A8-C3779A084518}"/>
              </a:ext>
            </a:extLst>
          </p:cNvPr>
          <p:cNvSpPr>
            <a:spLocks noGrp="1"/>
          </p:cNvSpPr>
          <p:nvPr>
            <p:ph type="dt" sz="half" idx="10"/>
          </p:nvPr>
        </p:nvSpPr>
        <p:spPr/>
        <p:txBody>
          <a:bodyPr/>
          <a:lstStyle>
            <a:lvl1pPr>
              <a:defRPr/>
            </a:lvl1pPr>
          </a:lstStyle>
          <a:p>
            <a:pPr>
              <a:defRPr/>
            </a:pPr>
            <a:endParaRPr lang="en-US"/>
          </a:p>
        </p:txBody>
      </p:sp>
      <p:sp>
        <p:nvSpPr>
          <p:cNvPr id="8" name="Footer Placeholder 7">
            <a:extLst>
              <a:ext uri="{FF2B5EF4-FFF2-40B4-BE49-F238E27FC236}">
                <a16:creationId xmlns:a16="http://schemas.microsoft.com/office/drawing/2014/main" id="{458C3FB2-8062-C64C-80B7-1C64A0A64F6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D6EF93D0-617E-A94B-89A8-173E5421BBA3}"/>
              </a:ext>
            </a:extLst>
          </p:cNvPr>
          <p:cNvSpPr>
            <a:spLocks noGrp="1"/>
          </p:cNvSpPr>
          <p:nvPr>
            <p:ph type="sldNum" sz="quarter" idx="12"/>
          </p:nvPr>
        </p:nvSpPr>
        <p:spPr/>
        <p:txBody>
          <a:bodyPr/>
          <a:lstStyle>
            <a:lvl1pPr>
              <a:defRPr/>
            </a:lvl1pPr>
          </a:lstStyle>
          <a:p>
            <a:fld id="{B3EC9D3C-BE2D-CB47-87B1-3A439CC619A7}" type="slidenum">
              <a:rPr lang="en-US" altLang="en-US"/>
              <a:pPr/>
              <a:t>‹#›</a:t>
            </a:fld>
            <a:endParaRPr lang="en-US" altLang="en-US"/>
          </a:p>
        </p:txBody>
      </p:sp>
    </p:spTree>
    <p:extLst>
      <p:ext uri="{BB962C8B-B14F-4D97-AF65-F5344CB8AC3E}">
        <p14:creationId xmlns:p14="http://schemas.microsoft.com/office/powerpoint/2010/main" val="676883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a:t>Click to edit Master title style</a:t>
            </a:r>
          </a:p>
        </p:txBody>
      </p:sp>
      <p:sp>
        <p:nvSpPr>
          <p:cNvPr id="3" name="Date Placeholder 9">
            <a:extLst>
              <a:ext uri="{FF2B5EF4-FFF2-40B4-BE49-F238E27FC236}">
                <a16:creationId xmlns:a16="http://schemas.microsoft.com/office/drawing/2014/main" id="{EE6DF1BE-7AFE-BA48-BF09-5AA63191282C}"/>
              </a:ext>
            </a:extLst>
          </p:cNvPr>
          <p:cNvSpPr>
            <a:spLocks noGrp="1"/>
          </p:cNvSpPr>
          <p:nvPr>
            <p:ph type="dt" sz="half" idx="10"/>
          </p:nvPr>
        </p:nvSpPr>
        <p:spPr/>
        <p:txBody>
          <a:bodyPr/>
          <a:lstStyle>
            <a:lvl1pPr>
              <a:defRPr/>
            </a:lvl1pPr>
          </a:lstStyle>
          <a:p>
            <a:pPr>
              <a:defRPr/>
            </a:pPr>
            <a:endParaRPr lang="en-US"/>
          </a:p>
        </p:txBody>
      </p:sp>
      <p:sp>
        <p:nvSpPr>
          <p:cNvPr id="4" name="Footer Placeholder 21">
            <a:extLst>
              <a:ext uri="{FF2B5EF4-FFF2-40B4-BE49-F238E27FC236}">
                <a16:creationId xmlns:a16="http://schemas.microsoft.com/office/drawing/2014/main" id="{FAC8E728-CEE1-F443-BA92-46FA434882A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7A118365-F1FB-7B4E-8AA1-B89EB827A0F7}"/>
              </a:ext>
            </a:extLst>
          </p:cNvPr>
          <p:cNvSpPr>
            <a:spLocks noGrp="1"/>
          </p:cNvSpPr>
          <p:nvPr>
            <p:ph type="sldNum" sz="quarter" idx="12"/>
          </p:nvPr>
        </p:nvSpPr>
        <p:spPr/>
        <p:txBody>
          <a:bodyPr/>
          <a:lstStyle>
            <a:lvl1pPr>
              <a:defRPr/>
            </a:lvl1pPr>
          </a:lstStyle>
          <a:p>
            <a:fld id="{594E55BA-2413-6B42-8D5F-A146C7E3072D}" type="slidenum">
              <a:rPr lang="en-US" altLang="en-US"/>
              <a:pPr/>
              <a:t>‹#›</a:t>
            </a:fld>
            <a:endParaRPr lang="en-US" altLang="en-US"/>
          </a:p>
        </p:txBody>
      </p:sp>
    </p:spTree>
    <p:extLst>
      <p:ext uri="{BB962C8B-B14F-4D97-AF65-F5344CB8AC3E}">
        <p14:creationId xmlns:p14="http://schemas.microsoft.com/office/powerpoint/2010/main" val="184993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DA56941F-1268-9348-B46D-7EBD2CB11E8C}"/>
              </a:ext>
            </a:extLst>
          </p:cNvPr>
          <p:cNvSpPr>
            <a:spLocks noGrp="1"/>
          </p:cNvSpPr>
          <p:nvPr>
            <p:ph type="dt" sz="half" idx="10"/>
          </p:nvPr>
        </p:nvSpPr>
        <p:spPr/>
        <p:txBody>
          <a:bodyPr/>
          <a:lstStyle>
            <a:lvl1pPr>
              <a:defRPr/>
            </a:lvl1pPr>
          </a:lstStyle>
          <a:p>
            <a:pPr>
              <a:defRPr/>
            </a:pPr>
            <a:endParaRPr lang="en-US"/>
          </a:p>
        </p:txBody>
      </p:sp>
      <p:sp>
        <p:nvSpPr>
          <p:cNvPr id="3" name="Footer Placeholder 21">
            <a:extLst>
              <a:ext uri="{FF2B5EF4-FFF2-40B4-BE49-F238E27FC236}">
                <a16:creationId xmlns:a16="http://schemas.microsoft.com/office/drawing/2014/main" id="{E16CE467-DC02-5D46-A2B2-C340211F993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F8795EE4-8CE1-A74C-A621-010B5FA4809D}"/>
              </a:ext>
            </a:extLst>
          </p:cNvPr>
          <p:cNvSpPr>
            <a:spLocks noGrp="1"/>
          </p:cNvSpPr>
          <p:nvPr>
            <p:ph type="sldNum" sz="quarter" idx="12"/>
          </p:nvPr>
        </p:nvSpPr>
        <p:spPr/>
        <p:txBody>
          <a:bodyPr/>
          <a:lstStyle>
            <a:lvl1pPr>
              <a:defRPr/>
            </a:lvl1pPr>
          </a:lstStyle>
          <a:p>
            <a:fld id="{49939213-A572-454F-AC69-0CC74A510611}" type="slidenum">
              <a:rPr lang="en-US" altLang="en-US"/>
              <a:pPr/>
              <a:t>‹#›</a:t>
            </a:fld>
            <a:endParaRPr lang="en-US" altLang="en-US"/>
          </a:p>
        </p:txBody>
      </p:sp>
    </p:spTree>
    <p:extLst>
      <p:ext uri="{BB962C8B-B14F-4D97-AF65-F5344CB8AC3E}">
        <p14:creationId xmlns:p14="http://schemas.microsoft.com/office/powerpoint/2010/main" val="3993645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813E40-28CF-3E45-BB2A-6312FA4C40E3}"/>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B0425974-F63D-824F-ABA2-D702903DAC5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A09A0A34-0ACA-DE48-B33B-2CDA2BABCEE7}"/>
              </a:ext>
            </a:extLst>
          </p:cNvPr>
          <p:cNvSpPr>
            <a:spLocks noGrp="1"/>
          </p:cNvSpPr>
          <p:nvPr>
            <p:ph type="sldNum" sz="quarter" idx="12"/>
          </p:nvPr>
        </p:nvSpPr>
        <p:spPr>
          <a:xfrm>
            <a:off x="8156575" y="6421438"/>
            <a:ext cx="762000" cy="365125"/>
          </a:xfrm>
        </p:spPr>
        <p:txBody>
          <a:bodyPr/>
          <a:lstStyle>
            <a:lvl1pPr>
              <a:defRPr/>
            </a:lvl1pPr>
          </a:lstStyle>
          <a:p>
            <a:fld id="{A96762B6-9E91-644A-92DC-8B9137B646F7}" type="slidenum">
              <a:rPr lang="en-US" altLang="en-US"/>
              <a:pPr/>
              <a:t>‹#›</a:t>
            </a:fld>
            <a:endParaRPr lang="en-US" altLang="en-US"/>
          </a:p>
        </p:txBody>
      </p:sp>
    </p:spTree>
    <p:extLst>
      <p:ext uri="{BB962C8B-B14F-4D97-AF65-F5344CB8AC3E}">
        <p14:creationId xmlns:p14="http://schemas.microsoft.com/office/powerpoint/2010/main" val="3167949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id="{F7865F85-483F-1B42-A46C-7FC94A878575}"/>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79A29539-6FE7-8E4C-AD0B-73100FCC9AF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F36D525F-57C8-074B-AF92-2668CD5ED28E}"/>
              </a:ext>
            </a:extLst>
          </p:cNvPr>
          <p:cNvSpPr>
            <a:spLocks noGrp="1"/>
          </p:cNvSpPr>
          <p:nvPr>
            <p:ph type="sldNum" sz="quarter" idx="12"/>
          </p:nvPr>
        </p:nvSpPr>
        <p:spPr/>
        <p:txBody>
          <a:bodyPr/>
          <a:lstStyle>
            <a:lvl1pPr>
              <a:defRPr/>
            </a:lvl1pPr>
          </a:lstStyle>
          <a:p>
            <a:fld id="{DF36794B-C5C0-3B4C-A9FF-AAD178A2505B}" type="slidenum">
              <a:rPr lang="en-US" altLang="en-US"/>
              <a:pPr/>
              <a:t>‹#›</a:t>
            </a:fld>
            <a:endParaRPr lang="en-US" altLang="en-US"/>
          </a:p>
        </p:txBody>
      </p:sp>
    </p:spTree>
    <p:extLst>
      <p:ext uri="{BB962C8B-B14F-4D97-AF65-F5344CB8AC3E}">
        <p14:creationId xmlns:p14="http://schemas.microsoft.com/office/powerpoint/2010/main" val="2980386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id="{6A0FE7B6-2517-0245-8F8E-7CFC9449F767}"/>
              </a:ext>
            </a:extLst>
          </p:cNvPr>
          <p:cNvSpPr>
            <a:spLocks/>
          </p:cNvSpPr>
          <p:nvPr/>
        </p:nvSpPr>
        <p:spPr bwMode="auto">
          <a:xfrm>
            <a:off x="0" y="4751388"/>
            <a:ext cx="9144000" cy="2112962"/>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a:noFill/>
          </a:ln>
          <a:effectLst>
            <a:outerShdw blurRad="50800" dist="44450" dir="16200000" algn="ctr"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16" name="Freeform 15">
            <a:extLst>
              <a:ext uri="{FF2B5EF4-FFF2-40B4-BE49-F238E27FC236}">
                <a16:creationId xmlns:a16="http://schemas.microsoft.com/office/drawing/2014/main" id="{AD7746B7-B67C-1447-97E5-102D1DE55800}"/>
              </a:ext>
            </a:extLst>
          </p:cNvPr>
          <p:cNvSpPr>
            <a:spLocks/>
          </p:cNvSpPr>
          <p:nvPr/>
        </p:nvSpPr>
        <p:spPr bwMode="auto">
          <a:xfrm>
            <a:off x="7315200" y="0"/>
            <a:ext cx="1828800" cy="6858000"/>
          </a:xfrm>
          <a:custGeom>
            <a:avLst/>
            <a:gdLst>
              <a:gd name="T0" fmla="*/ 1828800 w 1914"/>
              <a:gd name="T1" fmla="*/ 14258 h 4329"/>
              <a:gd name="T2" fmla="*/ 1828800 w 1914"/>
              <a:gd name="T3" fmla="*/ 6858000 h 4329"/>
              <a:gd name="T4" fmla="*/ 194919 w 1914"/>
              <a:gd name="T5" fmla="*/ 6854832 h 4329"/>
              <a:gd name="T6" fmla="*/ 0 w 1914"/>
              <a:gd name="T7" fmla="*/ 0 h 4329"/>
              <a:gd name="T8" fmla="*/ 1828800 w 1914"/>
              <a:gd name="T9" fmla="*/ 1425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2082" y="1734"/>
                  <a:pt x="0" y="0"/>
                </a:cubicBezTo>
                <a:lnTo>
                  <a:pt x="1914" y="9"/>
                </a:lnTo>
                <a:close/>
              </a:path>
            </a:pathLst>
          </a:custGeom>
          <a:solidFill>
            <a:srgbClr val="595959">
              <a:alpha val="39999"/>
            </a:srgbClr>
          </a:solidFill>
          <a:ln>
            <a:noFill/>
          </a:ln>
          <a:effectLst>
            <a:outerShdw blurRad="50800" dist="50800" dir="10800000" algn="ctr" rotWithShape="0">
              <a:srgbClr val="000000">
                <a:alpha val="45000"/>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1028" name="Title Placeholder 8">
            <a:extLst>
              <a:ext uri="{FF2B5EF4-FFF2-40B4-BE49-F238E27FC236}">
                <a16:creationId xmlns:a16="http://schemas.microsoft.com/office/drawing/2014/main" id="{E5A1DF4C-19C6-0744-B4C9-AA9FB330E822}"/>
              </a:ext>
            </a:extLst>
          </p:cNvPr>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7AC94A5F-1D14-7C4B-9E98-E53F1FAE81FC}"/>
              </a:ext>
            </a:extLst>
          </p:cNvPr>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0B17B3CF-EDEF-DD4C-9255-07B5519F0BD3}"/>
              </a:ext>
            </a:extLst>
          </p:cNvPr>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latin typeface="Arial" charset="0"/>
                <a:ea typeface="ＭＳ Ｐゴシック" charset="-128"/>
                <a:cs typeface="ＭＳ Ｐゴシック" charset="-128"/>
              </a:defRPr>
            </a:lvl1pPr>
          </a:lstStyle>
          <a:p>
            <a:pPr>
              <a:defRPr/>
            </a:pPr>
            <a:endParaRPr lang="en-US"/>
          </a:p>
        </p:txBody>
      </p:sp>
      <p:sp>
        <p:nvSpPr>
          <p:cNvPr id="22" name="Footer Placeholder 21">
            <a:extLst>
              <a:ext uri="{FF2B5EF4-FFF2-40B4-BE49-F238E27FC236}">
                <a16:creationId xmlns:a16="http://schemas.microsoft.com/office/drawing/2014/main" id="{EA3E48D5-3ABA-5F47-B4BA-59873902B482}"/>
              </a:ext>
            </a:extLst>
          </p:cNvPr>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latin typeface="Arial" charset="0"/>
                <a:ea typeface="ＭＳ Ｐゴシック" charset="-128"/>
                <a:cs typeface="ＭＳ Ｐゴシック" charset="-128"/>
              </a:defRPr>
            </a:lvl1pPr>
          </a:lstStyle>
          <a:p>
            <a:pPr>
              <a:defRPr/>
            </a:pPr>
            <a:endParaRPr lang="en-US"/>
          </a:p>
        </p:txBody>
      </p:sp>
      <p:sp>
        <p:nvSpPr>
          <p:cNvPr id="18" name="Slide Number Placeholder 17">
            <a:extLst>
              <a:ext uri="{FF2B5EF4-FFF2-40B4-BE49-F238E27FC236}">
                <a16:creationId xmlns:a16="http://schemas.microsoft.com/office/drawing/2014/main" id="{87C16284-C244-6D43-8D0B-3867E52B22EB}"/>
              </a:ext>
            </a:extLst>
          </p:cNvPr>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000">
                <a:solidFill>
                  <a:srgbClr val="9B9A98"/>
                </a:solidFill>
              </a:defRPr>
            </a:lvl1pPr>
          </a:lstStyle>
          <a:p>
            <a:fld id="{E021625B-B250-5243-BA84-77B0E611CAE8}"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748" r:id="rId1"/>
    <p:sldLayoutId id="2147483742" r:id="rId2"/>
    <p:sldLayoutId id="2147483749" r:id="rId3"/>
    <p:sldLayoutId id="2147483743" r:id="rId4"/>
    <p:sldLayoutId id="2147483750" r:id="rId5"/>
    <p:sldLayoutId id="2147483744" r:id="rId6"/>
    <p:sldLayoutId id="2147483745" r:id="rId7"/>
    <p:sldLayoutId id="2147483751" r:id="rId8"/>
    <p:sldLayoutId id="2147483752" r:id="rId9"/>
    <p:sldLayoutId id="2147483746" r:id="rId10"/>
    <p:sldLayoutId id="2147483747" r:id="rId11"/>
  </p:sldLayoutIdLst>
  <p:txStyles>
    <p:titleStyle>
      <a:lvl1pPr algn="l" rtl="0" eaLnBrk="0" fontAlgn="base" hangingPunct="0">
        <a:spcBef>
          <a:spcPct val="0"/>
        </a:spcBef>
        <a:spcAft>
          <a:spcPct val="0"/>
        </a:spcAft>
        <a:defRPr sz="4600" kern="1200">
          <a:solidFill>
            <a:schemeClr val="tx1"/>
          </a:solidFill>
          <a:latin typeface="+mj-lt"/>
          <a:ea typeface="ＭＳ Ｐゴシック" charset="-128"/>
          <a:cs typeface="ＭＳ Ｐゴシック" charset="-128"/>
        </a:defRPr>
      </a:lvl1pPr>
      <a:lvl2pPr algn="l" rtl="0" eaLnBrk="0" fontAlgn="base" hangingPunct="0">
        <a:spcBef>
          <a:spcPct val="0"/>
        </a:spcBef>
        <a:spcAft>
          <a:spcPct val="0"/>
        </a:spcAft>
        <a:defRPr sz="4600">
          <a:solidFill>
            <a:schemeClr val="tx1"/>
          </a:solidFill>
          <a:latin typeface="Franklin Gothic Book" charset="0"/>
          <a:ea typeface="ＭＳ Ｐゴシック" charset="-128"/>
          <a:cs typeface="ＭＳ Ｐゴシック" charset="-128"/>
        </a:defRPr>
      </a:lvl2pPr>
      <a:lvl3pPr algn="l" rtl="0" eaLnBrk="0" fontAlgn="base" hangingPunct="0">
        <a:spcBef>
          <a:spcPct val="0"/>
        </a:spcBef>
        <a:spcAft>
          <a:spcPct val="0"/>
        </a:spcAft>
        <a:defRPr sz="4600">
          <a:solidFill>
            <a:schemeClr val="tx1"/>
          </a:solidFill>
          <a:latin typeface="Franklin Gothic Book" charset="0"/>
          <a:ea typeface="ＭＳ Ｐゴシック" charset="-128"/>
          <a:cs typeface="ＭＳ Ｐゴシック" charset="-128"/>
        </a:defRPr>
      </a:lvl3pPr>
      <a:lvl4pPr algn="l" rtl="0" eaLnBrk="0" fontAlgn="base" hangingPunct="0">
        <a:spcBef>
          <a:spcPct val="0"/>
        </a:spcBef>
        <a:spcAft>
          <a:spcPct val="0"/>
        </a:spcAft>
        <a:defRPr sz="4600">
          <a:solidFill>
            <a:schemeClr val="tx1"/>
          </a:solidFill>
          <a:latin typeface="Franklin Gothic Book" charset="0"/>
          <a:ea typeface="ＭＳ Ｐゴシック" charset="-128"/>
          <a:cs typeface="ＭＳ Ｐゴシック" charset="-128"/>
        </a:defRPr>
      </a:lvl4pPr>
      <a:lvl5pPr algn="l" rtl="0" eaLnBrk="0" fontAlgn="base" hangingPunct="0">
        <a:spcBef>
          <a:spcPct val="0"/>
        </a:spcBef>
        <a:spcAft>
          <a:spcPct val="0"/>
        </a:spcAft>
        <a:defRPr sz="4600">
          <a:solidFill>
            <a:schemeClr val="tx1"/>
          </a:solidFill>
          <a:latin typeface="Franklin Gothic Book" charset="0"/>
          <a:ea typeface="ＭＳ Ｐゴシック" charset="-128"/>
          <a:cs typeface="ＭＳ Ｐゴシック" charset="-128"/>
        </a:defRPr>
      </a:lvl5pPr>
      <a:lvl6pPr marL="457200" algn="l" rtl="0" fontAlgn="base">
        <a:spcBef>
          <a:spcPct val="0"/>
        </a:spcBef>
        <a:spcAft>
          <a:spcPct val="0"/>
        </a:spcAft>
        <a:defRPr sz="4600">
          <a:solidFill>
            <a:schemeClr val="tx1"/>
          </a:solidFill>
          <a:latin typeface="Franklin Gothic Book" charset="0"/>
          <a:ea typeface="ＭＳ Ｐゴシック" charset="-128"/>
          <a:cs typeface="ＭＳ Ｐゴシック" charset="-128"/>
        </a:defRPr>
      </a:lvl6pPr>
      <a:lvl7pPr marL="914400" algn="l" rtl="0" fontAlgn="base">
        <a:spcBef>
          <a:spcPct val="0"/>
        </a:spcBef>
        <a:spcAft>
          <a:spcPct val="0"/>
        </a:spcAft>
        <a:defRPr sz="4600">
          <a:solidFill>
            <a:schemeClr val="tx1"/>
          </a:solidFill>
          <a:latin typeface="Franklin Gothic Book" charset="0"/>
          <a:ea typeface="ＭＳ Ｐゴシック" charset="-128"/>
          <a:cs typeface="ＭＳ Ｐゴシック" charset="-128"/>
        </a:defRPr>
      </a:lvl7pPr>
      <a:lvl8pPr marL="1371600" algn="l" rtl="0" fontAlgn="base">
        <a:spcBef>
          <a:spcPct val="0"/>
        </a:spcBef>
        <a:spcAft>
          <a:spcPct val="0"/>
        </a:spcAft>
        <a:defRPr sz="4600">
          <a:solidFill>
            <a:schemeClr val="tx1"/>
          </a:solidFill>
          <a:latin typeface="Franklin Gothic Book" charset="0"/>
          <a:ea typeface="ＭＳ Ｐゴシック" charset="-128"/>
          <a:cs typeface="ＭＳ Ｐゴシック" charset="-128"/>
        </a:defRPr>
      </a:lvl8pPr>
      <a:lvl9pPr marL="1828800" algn="l" rtl="0" fontAlgn="base">
        <a:spcBef>
          <a:spcPct val="0"/>
        </a:spcBef>
        <a:spcAft>
          <a:spcPct val="0"/>
        </a:spcAft>
        <a:defRPr sz="4600">
          <a:solidFill>
            <a:schemeClr val="tx1"/>
          </a:solidFill>
          <a:latin typeface="Franklin Gothic Book" charset="0"/>
          <a:ea typeface="ＭＳ Ｐゴシック" charset="-128"/>
          <a:cs typeface="ＭＳ Ｐゴシック" charset="-128"/>
        </a:defRPr>
      </a:lvl9pPr>
    </p:titleStyle>
    <p:bodyStyle>
      <a:lvl1pPr marL="419100" indent="-382588" algn="l" rtl="0" eaLnBrk="0" fontAlgn="base" hangingPunct="0">
        <a:spcBef>
          <a:spcPct val="20000"/>
        </a:spcBef>
        <a:spcAft>
          <a:spcPct val="0"/>
        </a:spcAft>
        <a:buClr>
          <a:schemeClr val="accent1"/>
        </a:buClr>
        <a:buSzPct val="80000"/>
        <a:buFont typeface="Wingdings 2" pitchFamily="2" charset="2"/>
        <a:buChar char=""/>
        <a:defRPr sz="3000" kern="1200">
          <a:solidFill>
            <a:schemeClr val="tx1"/>
          </a:solidFill>
          <a:latin typeface="+mn-lt"/>
          <a:ea typeface="ＭＳ Ｐゴシック" charset="-128"/>
          <a:cs typeface="ＭＳ Ｐゴシック" charset="-128"/>
        </a:defRPr>
      </a:lvl1pPr>
      <a:lvl2pPr marL="722313" indent="-273050" algn="l" rtl="0" eaLnBrk="0" fontAlgn="base" hangingPunct="0">
        <a:spcBef>
          <a:spcPct val="20000"/>
        </a:spcBef>
        <a:spcAft>
          <a:spcPct val="0"/>
        </a:spcAft>
        <a:buClr>
          <a:schemeClr val="accent1"/>
        </a:buClr>
        <a:buSzPct val="90000"/>
        <a:buFont typeface="Wingdings 2" pitchFamily="2" charset="2"/>
        <a:buChar char=""/>
        <a:defRPr sz="2600" kern="1200">
          <a:solidFill>
            <a:schemeClr val="tx1"/>
          </a:solidFill>
          <a:latin typeface="+mn-lt"/>
          <a:ea typeface="ＭＳ Ｐゴシック" charset="-128"/>
          <a:cs typeface="+mn-cs"/>
        </a:defRPr>
      </a:lvl2pPr>
      <a:lvl3pPr marL="1004888" indent="-255588" algn="l" rtl="0"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ＭＳ Ｐゴシック" charset="-128"/>
          <a:cs typeface="+mn-cs"/>
        </a:defRPr>
      </a:lvl3pPr>
      <a:lvl4pPr marL="1279525" indent="-236538" algn="l" rtl="0" eaLnBrk="0" fontAlgn="base" hangingPunct="0">
        <a:spcBef>
          <a:spcPct val="20000"/>
        </a:spcBef>
        <a:spcAft>
          <a:spcPct val="0"/>
        </a:spcAft>
        <a:buClr>
          <a:srgbClr val="8D89A4"/>
        </a:buClr>
        <a:buSzPct val="90000"/>
        <a:buFont typeface="Wingdings 2" pitchFamily="2" charset="2"/>
        <a:buChar char=""/>
        <a:defRPr sz="2000" kern="1200">
          <a:solidFill>
            <a:schemeClr val="tx1"/>
          </a:solidFill>
          <a:latin typeface="+mn-lt"/>
          <a:ea typeface="ＭＳ Ｐゴシック" charset="-128"/>
          <a:cs typeface="+mn-cs"/>
        </a:defRPr>
      </a:lvl4pPr>
      <a:lvl5pPr marL="1489075" indent="-182563" algn="l" rtl="0" eaLnBrk="0" fontAlgn="base" hangingPunct="0">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ＭＳ Ｐゴシック" charset="-128"/>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espn.go.com/nfl/team/_/name/pit/pittsburgh-steeler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39ED4C2-6869-304C-AB01-D37EB2189AE4}"/>
              </a:ext>
            </a:extLst>
          </p:cNvPr>
          <p:cNvSpPr>
            <a:spLocks noGrp="1" noChangeArrowheads="1"/>
          </p:cNvSpPr>
          <p:nvPr>
            <p:ph type="ctrTitle"/>
          </p:nvPr>
        </p:nvSpPr>
        <p:spPr>
          <a:ln>
            <a:miter lim="800000"/>
            <a:headEnd/>
            <a:tailEnd/>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ormAutofit/>
          </a:bodyPr>
          <a:lstStyle/>
          <a:p>
            <a:pPr eaLnBrk="1" fontAlgn="auto" hangingPunct="1">
              <a:spcAft>
                <a:spcPts val="0"/>
              </a:spcAft>
              <a:defRPr/>
            </a:pPr>
            <a:r>
              <a:rPr>
                <a:ea typeface="+mj-ea"/>
                <a:cs typeface="+mj-cs"/>
              </a:rPr>
              <a:t>Reasoning and Decision Making</a:t>
            </a:r>
          </a:p>
        </p:txBody>
      </p:sp>
      <p:sp>
        <p:nvSpPr>
          <p:cNvPr id="14338" name="Rectangle 3">
            <a:extLst>
              <a:ext uri="{FF2B5EF4-FFF2-40B4-BE49-F238E27FC236}">
                <a16:creationId xmlns:a16="http://schemas.microsoft.com/office/drawing/2014/main" id="{56548E55-FA10-3244-A538-B0796E79A903}"/>
              </a:ext>
            </a:extLst>
          </p:cNvPr>
          <p:cNvSpPr>
            <a:spLocks noGrp="1" noChangeArrowheads="1"/>
          </p:cNvSpPr>
          <p:nvPr>
            <p:ph type="subTitle" idx="1"/>
          </p:nvPr>
        </p:nvSpPr>
        <p:spPr>
          <a:xfrm>
            <a:off x="433388" y="1544638"/>
            <a:ext cx="6480175" cy="1752600"/>
          </a:xfrm>
        </p:spPr>
        <p:txBody>
          <a:bodyPr/>
          <a:lstStyle/>
          <a:p>
            <a:pPr eaLnBrk="1" hangingPunct="1"/>
            <a:r>
              <a:rPr lang="en-US" altLang="en-US">
                <a:ea typeface="ＭＳ Ｐゴシック" panose="020B0600070205080204" pitchFamily="34" charset="-128"/>
              </a:rPr>
              <a:t>Langston, PSY 4040</a:t>
            </a:r>
          </a:p>
          <a:p>
            <a:pPr eaLnBrk="1" hangingPunct="1"/>
            <a:r>
              <a:rPr lang="en-US" altLang="en-US">
                <a:ea typeface="ＭＳ Ｐゴシック" panose="020B0600070205080204" pitchFamily="34" charset="-128"/>
              </a:rPr>
              <a:t>Cognitive Psychology</a:t>
            </a:r>
          </a:p>
          <a:p>
            <a:pPr eaLnBrk="1" hangingPunct="1"/>
            <a:r>
              <a:rPr lang="en-US" altLang="en-US">
                <a:ea typeface="ＭＳ Ｐゴシック" panose="020B0600070205080204" pitchFamily="34" charset="-128"/>
              </a:rPr>
              <a:t>Notes 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a:extLst>
              <a:ext uri="{FF2B5EF4-FFF2-40B4-BE49-F238E27FC236}">
                <a16:creationId xmlns:a16="http://schemas.microsoft.com/office/drawing/2014/main" id="{CD62EDA8-CFA3-8C41-83E3-502917DD6B4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Logic</a:t>
            </a:r>
          </a:p>
        </p:txBody>
      </p:sp>
      <p:sp>
        <p:nvSpPr>
          <p:cNvPr id="32770" name="Rectangle 3">
            <a:extLst>
              <a:ext uri="{FF2B5EF4-FFF2-40B4-BE49-F238E27FC236}">
                <a16:creationId xmlns:a16="http://schemas.microsoft.com/office/drawing/2014/main" id="{B282EE10-B67D-154C-951F-BCFC699A1BE3}"/>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If you look closely at the invalid ones, they assume a relationship that is not stated in the hypothesis.</a:t>
            </a:r>
          </a:p>
          <a:p>
            <a:pPr lvl="1" eaLnBrk="1" hangingPunct="1">
              <a:lnSpc>
                <a:spcPct val="90000"/>
              </a:lnSpc>
            </a:pPr>
            <a:r>
              <a:rPr lang="en-US" altLang="en-US" sz="2400">
                <a:ea typeface="ＭＳ Ｐゴシック" panose="020B0600070205080204" pitchFamily="34" charset="-128"/>
              </a:rPr>
              <a:t>Affirming the consequent: </a:t>
            </a:r>
            <a:r>
              <a:rPr lang="ja-JP" altLang="en-US" sz="2400">
                <a:ea typeface="ＭＳ Ｐゴシック" panose="020B0600070205080204" pitchFamily="34" charset="-128"/>
              </a:rPr>
              <a:t>“</a:t>
            </a:r>
            <a:r>
              <a:rPr lang="en-US" altLang="ja-JP" sz="2400">
                <a:ea typeface="ＭＳ Ｐゴシック" panose="020B0600070205080204" pitchFamily="34" charset="-128"/>
              </a:rPr>
              <a:t>If p then q. Present q, must be p.</a:t>
            </a:r>
            <a:r>
              <a:rPr lang="ja-JP" altLang="en-US" sz="2400">
                <a:ea typeface="ＭＳ Ｐゴシック" panose="020B0600070205080204" pitchFamily="34" charset="-128"/>
              </a:rPr>
              <a:t>” </a:t>
            </a:r>
            <a:r>
              <a:rPr lang="en-US" altLang="ja-JP" sz="2400">
                <a:ea typeface="ＭＳ Ｐゴシック" panose="020B0600070205080204" pitchFamily="34" charset="-128"/>
              </a:rPr>
              <a:t>That</a:t>
            </a:r>
            <a:r>
              <a:rPr lang="fr-FR" altLang="ja-JP" sz="2400">
                <a:ea typeface="ＭＳ Ｐゴシック" panose="020B0600070205080204" pitchFamily="34" charset="-128"/>
              </a:rPr>
              <a:t>’</a:t>
            </a:r>
            <a:r>
              <a:rPr lang="en-US" altLang="ja-JP" sz="2400">
                <a:ea typeface="ＭＳ Ｐゴシック" panose="020B0600070205080204" pitchFamily="34" charset="-128"/>
              </a:rPr>
              <a:t>s really saying </a:t>
            </a:r>
            <a:r>
              <a:rPr lang="ja-JP" altLang="en-US" sz="2400">
                <a:ea typeface="ＭＳ Ｐゴシック" panose="020B0600070205080204" pitchFamily="34" charset="-128"/>
              </a:rPr>
              <a:t>“</a:t>
            </a:r>
            <a:r>
              <a:rPr lang="en-US" altLang="ja-JP" sz="2400">
                <a:ea typeface="ＭＳ Ｐゴシック" panose="020B0600070205080204" pitchFamily="34" charset="-128"/>
              </a:rPr>
              <a:t>If p then q </a:t>
            </a:r>
            <a:r>
              <a:rPr lang="en-US" altLang="ja-JP" sz="2400" i="1">
                <a:ea typeface="ＭＳ Ｐゴシック" panose="020B0600070205080204" pitchFamily="34" charset="-128"/>
              </a:rPr>
              <a:t>and</a:t>
            </a:r>
            <a:r>
              <a:rPr lang="en-US" altLang="ja-JP" sz="2400">
                <a:ea typeface="ＭＳ Ｐゴシック" panose="020B0600070205080204" pitchFamily="34" charset="-128"/>
              </a:rPr>
              <a:t> if q then p.</a:t>
            </a:r>
            <a:r>
              <a:rPr lang="ja-JP" altLang="en-US" sz="2400">
                <a:ea typeface="ＭＳ Ｐゴシック" panose="020B0600070205080204" pitchFamily="34" charset="-128"/>
              </a:rPr>
              <a:t>”</a:t>
            </a:r>
            <a:endParaRPr lang="en-US" altLang="ja-JP" sz="2400">
              <a:ea typeface="ＭＳ Ｐゴシック" panose="020B0600070205080204" pitchFamily="34" charset="-128"/>
            </a:endParaRPr>
          </a:p>
          <a:p>
            <a:pPr lvl="1" eaLnBrk="1" hangingPunct="1">
              <a:lnSpc>
                <a:spcPct val="90000"/>
              </a:lnSpc>
            </a:pPr>
            <a:r>
              <a:rPr lang="en-US" altLang="en-US" sz="2400">
                <a:ea typeface="ＭＳ Ｐゴシック" panose="020B0600070205080204" pitchFamily="34" charset="-128"/>
              </a:rPr>
              <a:t>Denying the antecedent: </a:t>
            </a:r>
            <a:r>
              <a:rPr lang="ja-JP" altLang="en-US" sz="2400">
                <a:ea typeface="ＭＳ Ｐゴシック" panose="020B0600070205080204" pitchFamily="34" charset="-128"/>
              </a:rPr>
              <a:t>“</a:t>
            </a:r>
            <a:r>
              <a:rPr lang="en-US" altLang="ja-JP" sz="2400">
                <a:ea typeface="ＭＳ Ｐゴシック" panose="020B0600070205080204" pitchFamily="34" charset="-128"/>
              </a:rPr>
              <a:t>If p then q. Present not p, must not be q.</a:t>
            </a:r>
            <a:r>
              <a:rPr lang="ja-JP" altLang="en-US" sz="2400">
                <a:ea typeface="ＭＳ Ｐゴシック" panose="020B0600070205080204" pitchFamily="34" charset="-128"/>
              </a:rPr>
              <a:t>” </a:t>
            </a:r>
            <a:r>
              <a:rPr lang="en-US" altLang="ja-JP" sz="2400">
                <a:ea typeface="ＭＳ Ｐゴシック" panose="020B0600070205080204" pitchFamily="34" charset="-128"/>
              </a:rPr>
              <a:t>That</a:t>
            </a:r>
            <a:r>
              <a:rPr lang="fr-FR" altLang="ja-JP" sz="2400">
                <a:ea typeface="ＭＳ Ｐゴシック" panose="020B0600070205080204" pitchFamily="34" charset="-128"/>
              </a:rPr>
              <a:t>’</a:t>
            </a:r>
            <a:r>
              <a:rPr lang="en-US" altLang="ja-JP" sz="2400">
                <a:ea typeface="ＭＳ Ｐゴシック" panose="020B0600070205080204" pitchFamily="34" charset="-128"/>
              </a:rPr>
              <a:t>s really saying the </a:t>
            </a:r>
            <a:r>
              <a:rPr lang="en-US" altLang="ja-JP" sz="2400" i="1">
                <a:ea typeface="ＭＳ Ｐゴシック" panose="020B0600070205080204" pitchFamily="34" charset="-128"/>
              </a:rPr>
              <a:t>only</a:t>
            </a:r>
            <a:r>
              <a:rPr lang="en-US" altLang="ja-JP" sz="2400">
                <a:ea typeface="ＭＳ Ｐゴシック" panose="020B0600070205080204" pitchFamily="34" charset="-128"/>
              </a:rPr>
              <a:t> way to get q is p, and I didn</a:t>
            </a:r>
            <a:r>
              <a:rPr lang="fr-FR" altLang="ja-JP" sz="2400">
                <a:ea typeface="ＭＳ Ｐゴシック" panose="020B0600070205080204" pitchFamily="34" charset="-128"/>
              </a:rPr>
              <a:t>’</a:t>
            </a:r>
            <a:r>
              <a:rPr lang="en-US" altLang="ja-JP" sz="2400">
                <a:ea typeface="ＭＳ Ｐゴシック" panose="020B0600070205080204" pitchFamily="34" charset="-128"/>
              </a:rPr>
              <a:t>t claim that in the hypothesis. I never said </a:t>
            </a:r>
            <a:r>
              <a:rPr lang="ja-JP" altLang="en-US" sz="2400">
                <a:ea typeface="ＭＳ Ｐゴシック" panose="020B0600070205080204" pitchFamily="34" charset="-128"/>
              </a:rPr>
              <a:t>“</a:t>
            </a:r>
            <a:r>
              <a:rPr lang="en-US" altLang="ja-JP" sz="2400">
                <a:ea typeface="ＭＳ Ｐゴシック" panose="020B0600070205080204" pitchFamily="34" charset="-128"/>
              </a:rPr>
              <a:t>If not p then not q.</a:t>
            </a:r>
            <a:r>
              <a:rPr lang="ja-JP" altLang="en-US" sz="2400">
                <a:ea typeface="ＭＳ Ｐゴシック" panose="020B0600070205080204" pitchFamily="34" charset="-128"/>
              </a:rPr>
              <a:t>”</a:t>
            </a:r>
            <a:endParaRPr lang="en-US" altLang="en-US" sz="2400">
              <a:ea typeface="ＭＳ Ｐゴシック" panose="020B0600070205080204"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a:extLst>
              <a:ext uri="{FF2B5EF4-FFF2-40B4-BE49-F238E27FC236}">
                <a16:creationId xmlns:a16="http://schemas.microsoft.com/office/drawing/2014/main" id="{76C73CE3-10E2-094D-8AEC-F8701D71AC6A}"/>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Logic</a:t>
            </a:r>
          </a:p>
        </p:txBody>
      </p:sp>
      <p:sp>
        <p:nvSpPr>
          <p:cNvPr id="34818" name="Rectangle 3">
            <a:extLst>
              <a:ext uri="{FF2B5EF4-FFF2-40B4-BE49-F238E27FC236}">
                <a16:creationId xmlns:a16="http://schemas.microsoft.com/office/drawing/2014/main" id="{6894FCF1-9320-7149-9FFF-22D813D41187}"/>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The interesting cognitive question is: Why are people so bad at this?</a:t>
            </a:r>
          </a:p>
          <a:p>
            <a:pPr lvl="1" eaLnBrk="1" hangingPunct="1"/>
            <a:r>
              <a:rPr lang="en-US" altLang="en-US" sz="2400">
                <a:ea typeface="ＭＳ Ｐゴシック" panose="020B0600070205080204" pitchFamily="34" charset="-128"/>
              </a:rPr>
              <a:t>Illicit conversion. People tend to reverse the order of the terms or make it into a biconditional problem. They read </a:t>
            </a:r>
            <a:r>
              <a:rPr lang="ja-JP" altLang="en-US" sz="2400">
                <a:ea typeface="ＭＳ Ｐゴシック" panose="020B0600070205080204" pitchFamily="34" charset="-128"/>
              </a:rPr>
              <a:t>“</a:t>
            </a:r>
            <a:r>
              <a:rPr lang="en-US" altLang="ja-JP" sz="2400">
                <a:ea typeface="ＭＳ Ｐゴシック" panose="020B0600070205080204" pitchFamily="34" charset="-128"/>
              </a:rPr>
              <a:t>if p then q</a:t>
            </a:r>
            <a:r>
              <a:rPr lang="ja-JP" altLang="en-US" sz="2400">
                <a:ea typeface="ＭＳ Ｐゴシック" panose="020B0600070205080204" pitchFamily="34" charset="-128"/>
              </a:rPr>
              <a:t>”</a:t>
            </a:r>
            <a:r>
              <a:rPr lang="en-US" altLang="ja-JP" sz="2400">
                <a:ea typeface="ＭＳ Ｐゴシック" panose="020B0600070205080204" pitchFamily="34" charset="-128"/>
              </a:rPr>
              <a:t> as </a:t>
            </a:r>
            <a:r>
              <a:rPr lang="ja-JP" altLang="en-US" sz="2400">
                <a:ea typeface="ＭＳ Ｐゴシック" panose="020B0600070205080204" pitchFamily="34" charset="-128"/>
              </a:rPr>
              <a:t>“</a:t>
            </a:r>
            <a:r>
              <a:rPr lang="en-US" altLang="ja-JP" sz="2400">
                <a:ea typeface="ＭＳ Ｐゴシック" panose="020B0600070205080204" pitchFamily="34" charset="-128"/>
              </a:rPr>
              <a:t>if p then q and if q then p.</a:t>
            </a:r>
            <a:r>
              <a:rPr lang="ja-JP" altLang="en-US" sz="2400">
                <a:ea typeface="ＭＳ Ｐゴシック" panose="020B0600070205080204" pitchFamily="34" charset="-128"/>
              </a:rPr>
              <a:t>” </a:t>
            </a:r>
            <a:r>
              <a:rPr lang="en-US" altLang="ja-JP" sz="2400">
                <a:ea typeface="ＭＳ Ｐゴシック" panose="020B0600070205080204" pitchFamily="34" charset="-128"/>
              </a:rPr>
              <a:t>However, the order matters. Except for writing things down and being careful, there</a:t>
            </a:r>
            <a:r>
              <a:rPr lang="fr-FR" altLang="ja-JP" sz="2400">
                <a:ea typeface="ＭＳ Ｐゴシック" panose="020B0600070205080204" pitchFamily="34" charset="-128"/>
              </a:rPr>
              <a:t>’</a:t>
            </a:r>
            <a:r>
              <a:rPr lang="en-US" altLang="ja-JP" sz="2400">
                <a:ea typeface="ＭＳ Ｐゴシック" panose="020B0600070205080204" pitchFamily="34" charset="-128"/>
              </a:rPr>
              <a:t>s not a tip to avoid this kind of confusion.</a:t>
            </a:r>
            <a:endParaRPr lang="en-US" altLang="en-US" sz="2400">
              <a:ea typeface="ＭＳ Ｐゴシック" panose="020B0600070205080204"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EFFFB868-6A81-7148-A8A9-9BE430E6918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Logic</a:t>
            </a:r>
          </a:p>
        </p:txBody>
      </p:sp>
      <p:sp>
        <p:nvSpPr>
          <p:cNvPr id="36866" name="Rectangle 3">
            <a:extLst>
              <a:ext uri="{FF2B5EF4-FFF2-40B4-BE49-F238E27FC236}">
                <a16:creationId xmlns:a16="http://schemas.microsoft.com/office/drawing/2014/main" id="{2C52539F-7215-FA43-B67E-86B624AB218F}"/>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The interesting cognitive question is: Why are people so bad at this?</a:t>
            </a:r>
          </a:p>
          <a:p>
            <a:pPr lvl="1" eaLnBrk="1" hangingPunct="1">
              <a:lnSpc>
                <a:spcPct val="90000"/>
              </a:lnSpc>
            </a:pPr>
            <a:r>
              <a:rPr lang="en-US" altLang="en-US" sz="2400">
                <a:ea typeface="ＭＳ Ｐゴシック" panose="020B0600070205080204" pitchFamily="34" charset="-128"/>
              </a:rPr>
              <a:t>Illicit conversion. Consider this:</a:t>
            </a:r>
          </a:p>
          <a:p>
            <a:pPr lvl="2" eaLnBrk="1" hangingPunct="1">
              <a:lnSpc>
                <a:spcPct val="90000"/>
              </a:lnSpc>
            </a:pPr>
            <a:r>
              <a:rPr lang="en-US" altLang="en-US" sz="2000">
                <a:ea typeface="ＭＳ Ｐゴシック" panose="020B0600070205080204" pitchFamily="34" charset="-128"/>
              </a:rPr>
              <a:t>If you smoke, then you will get cancer.</a:t>
            </a:r>
          </a:p>
          <a:p>
            <a:pPr lvl="1" eaLnBrk="1" hangingPunct="1">
              <a:lnSpc>
                <a:spcPct val="90000"/>
              </a:lnSpc>
            </a:pPr>
            <a:r>
              <a:rPr lang="en-US" altLang="en-US" sz="2400">
                <a:ea typeface="ＭＳ Ｐゴシック" panose="020B0600070205080204" pitchFamily="34" charset="-128"/>
              </a:rPr>
              <a:t>Valid: </a:t>
            </a:r>
          </a:p>
          <a:p>
            <a:pPr lvl="2" eaLnBrk="1" hangingPunct="1">
              <a:lnSpc>
                <a:spcPct val="90000"/>
              </a:lnSpc>
            </a:pPr>
            <a:r>
              <a:rPr lang="en-US" altLang="en-US" sz="2000">
                <a:ea typeface="ＭＳ Ｐゴシック" panose="020B0600070205080204" pitchFamily="34" charset="-128"/>
              </a:rPr>
              <a:t>I smoke and didn</a:t>
            </a:r>
            <a:r>
              <a:rPr lang="fr-FR" altLang="ja-JP" sz="2000">
                <a:ea typeface="ＭＳ Ｐゴシック" panose="020B0600070205080204" pitchFamily="34" charset="-128"/>
              </a:rPr>
              <a:t>’</a:t>
            </a:r>
            <a:r>
              <a:rPr lang="en-US" altLang="ja-JP" sz="2000">
                <a:ea typeface="ＭＳ Ｐゴシック" panose="020B0600070205080204" pitchFamily="34" charset="-128"/>
              </a:rPr>
              <a:t>t get cancer, so it</a:t>
            </a:r>
            <a:r>
              <a:rPr lang="fr-FR" altLang="ja-JP" sz="2000">
                <a:ea typeface="ＭＳ Ｐゴシック" panose="020B0600070205080204" pitchFamily="34" charset="-128"/>
              </a:rPr>
              <a:t>’</a:t>
            </a:r>
            <a:r>
              <a:rPr lang="en-US" altLang="ja-JP" sz="2000">
                <a:ea typeface="ＭＳ Ｐゴシック" panose="020B0600070205080204" pitchFamily="34" charset="-128"/>
              </a:rPr>
              <a:t>s wrong.</a:t>
            </a:r>
          </a:p>
          <a:p>
            <a:pPr lvl="1" eaLnBrk="1" hangingPunct="1">
              <a:lnSpc>
                <a:spcPct val="90000"/>
              </a:lnSpc>
            </a:pPr>
            <a:r>
              <a:rPr lang="en-US" altLang="en-US" sz="2400">
                <a:ea typeface="ＭＳ Ｐゴシック" panose="020B0600070205080204" pitchFamily="34" charset="-128"/>
              </a:rPr>
              <a:t>Invalid:</a:t>
            </a:r>
          </a:p>
          <a:p>
            <a:pPr lvl="2" eaLnBrk="1" hangingPunct="1">
              <a:lnSpc>
                <a:spcPct val="90000"/>
              </a:lnSpc>
            </a:pPr>
            <a:r>
              <a:rPr lang="en-US" altLang="en-US" sz="2000">
                <a:ea typeface="ＭＳ Ｐゴシック" panose="020B0600070205080204" pitchFamily="34" charset="-128"/>
              </a:rPr>
              <a:t>I got cancer and I never smoked, so it</a:t>
            </a:r>
            <a:r>
              <a:rPr lang="fr-FR" altLang="ja-JP" sz="2000">
                <a:ea typeface="ＭＳ Ｐゴシック" panose="020B0600070205080204" pitchFamily="34" charset="-128"/>
              </a:rPr>
              <a:t>’</a:t>
            </a:r>
            <a:r>
              <a:rPr lang="en-US" altLang="ja-JP" sz="2000">
                <a:ea typeface="ＭＳ Ｐゴシック" panose="020B0600070205080204" pitchFamily="34" charset="-128"/>
              </a:rPr>
              <a:t>s wrong.</a:t>
            </a:r>
          </a:p>
          <a:p>
            <a:pPr lvl="1" eaLnBrk="1" hangingPunct="1">
              <a:lnSpc>
                <a:spcPct val="90000"/>
              </a:lnSpc>
            </a:pPr>
            <a:r>
              <a:rPr lang="en-US" altLang="en-US" sz="2400">
                <a:ea typeface="ＭＳ Ｐゴシック" panose="020B0600070205080204" pitchFamily="34" charset="-128"/>
              </a:rPr>
              <a:t>If you turned it around to: If cancer, then smoked, the invalid test becomes valid.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296C12AE-A4EB-A64F-9862-E5A21522E0C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Logic</a:t>
            </a:r>
          </a:p>
        </p:txBody>
      </p:sp>
      <p:sp>
        <p:nvSpPr>
          <p:cNvPr id="38914" name="Rectangle 3">
            <a:extLst>
              <a:ext uri="{FF2B5EF4-FFF2-40B4-BE49-F238E27FC236}">
                <a16:creationId xmlns:a16="http://schemas.microsoft.com/office/drawing/2014/main" id="{1DB4EED0-61A2-4541-AF4E-AD446ED00EF5}"/>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The interesting cognitive question is: Why are people so bad at this?</a:t>
            </a:r>
          </a:p>
          <a:p>
            <a:pPr lvl="1" eaLnBrk="1" hangingPunct="1">
              <a:lnSpc>
                <a:spcPct val="90000"/>
              </a:lnSpc>
            </a:pPr>
            <a:r>
              <a:rPr lang="en-US" altLang="en-US" sz="2400">
                <a:ea typeface="ＭＳ Ｐゴシック" panose="020B0600070205080204" pitchFamily="34" charset="-128"/>
              </a:rPr>
              <a:t>Illicit conversion. Tangent: This is related to one of the themes of the class. People make mistakes, and a lot of those mistakes are relatively easy to predict. For example, if you exceed the capacity of STM, you will not remember everything you are trying to remember. This is one of those cases. Use this class to gain insight into how things might go wrong, and then make them go right.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DC8F4942-4DA0-5A45-A6D5-9B8EFBDBABE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Logic</a:t>
            </a:r>
          </a:p>
        </p:txBody>
      </p:sp>
      <p:sp>
        <p:nvSpPr>
          <p:cNvPr id="40962" name="Rectangle 3">
            <a:extLst>
              <a:ext uri="{FF2B5EF4-FFF2-40B4-BE49-F238E27FC236}">
                <a16:creationId xmlns:a16="http://schemas.microsoft.com/office/drawing/2014/main" id="{C255ACF6-E3B0-AA44-AB1F-0E7E41C33A3F}"/>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The interesting cognitive question is: Why are people so bad at this?</a:t>
            </a:r>
          </a:p>
          <a:p>
            <a:pPr lvl="1" eaLnBrk="1" hangingPunct="1">
              <a:lnSpc>
                <a:spcPct val="90000"/>
              </a:lnSpc>
            </a:pPr>
            <a:r>
              <a:rPr lang="en-US" altLang="en-US" sz="2400">
                <a:ea typeface="ＭＳ Ｐゴシック" panose="020B0600070205080204" pitchFamily="34" charset="-128"/>
              </a:rPr>
              <a:t>Confirmation bias. People have a tendency to confirm what they believe to be true rather than to try to disconfirm. Since q is in the hypothesis, when people see q, they think that</a:t>
            </a:r>
            <a:r>
              <a:rPr lang="fr-FR" altLang="ja-JP" sz="2400">
                <a:ea typeface="ＭＳ Ｐゴシック" panose="020B0600070205080204" pitchFamily="34" charset="-128"/>
              </a:rPr>
              <a:t>’</a:t>
            </a:r>
            <a:r>
              <a:rPr lang="en-US" altLang="ja-JP" sz="2400">
                <a:ea typeface="ＭＳ Ｐゴシック" panose="020B0600070205080204" pitchFamily="34" charset="-128"/>
              </a:rPr>
              <a:t>s the one to pick for the test. That</a:t>
            </a:r>
            <a:r>
              <a:rPr lang="fr-FR" altLang="ja-JP" sz="2400">
                <a:ea typeface="ＭＳ Ｐゴシック" panose="020B0600070205080204" pitchFamily="34" charset="-128"/>
              </a:rPr>
              <a:t>’</a:t>
            </a:r>
            <a:r>
              <a:rPr lang="en-US" altLang="ja-JP" sz="2400">
                <a:ea typeface="ＭＳ Ｐゴシック" panose="020B0600070205080204" pitchFamily="34" charset="-128"/>
              </a:rPr>
              <a:t>s part of what</a:t>
            </a:r>
            <a:r>
              <a:rPr lang="fr-FR" altLang="ja-JP" sz="2400">
                <a:ea typeface="ＭＳ Ｐゴシック" panose="020B0600070205080204" pitchFamily="34" charset="-128"/>
              </a:rPr>
              <a:t>’</a:t>
            </a:r>
            <a:r>
              <a:rPr lang="en-US" altLang="ja-JP" sz="2400">
                <a:ea typeface="ＭＳ Ｐゴシック" panose="020B0600070205080204" pitchFamily="34" charset="-128"/>
              </a:rPr>
              <a:t>s going on in the card sorting task.</a:t>
            </a:r>
          </a:p>
          <a:p>
            <a:pPr lvl="1" eaLnBrk="1" hangingPunct="1">
              <a:lnSpc>
                <a:spcPct val="90000"/>
              </a:lnSpc>
            </a:pPr>
            <a:r>
              <a:rPr lang="en-US" altLang="en-US" sz="2400">
                <a:ea typeface="ＭＳ Ｐゴシック" panose="020B0600070205080204" pitchFamily="34" charset="-128"/>
              </a:rPr>
              <a:t>Confirmation bias can also interact with other parts of people</a:t>
            </a:r>
            <a:r>
              <a:rPr lang="fr-FR" altLang="ja-JP" sz="2400">
                <a:ea typeface="ＭＳ Ｐゴシック" panose="020B0600070205080204" pitchFamily="34" charset="-128"/>
              </a:rPr>
              <a:t>’</a:t>
            </a:r>
            <a:r>
              <a:rPr lang="en-US" altLang="ja-JP" sz="2400">
                <a:ea typeface="ＭＳ Ｐゴシック" panose="020B0600070205080204" pitchFamily="34" charset="-128"/>
              </a:rPr>
              <a:t>s reasoning problems to reinforce stereotypes.</a:t>
            </a:r>
            <a:endParaRPr lang="en-US" altLang="en-US" sz="2400">
              <a:ea typeface="ＭＳ Ｐゴシック"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id="{B9F75948-C15D-1045-BEB6-CD46CFABABB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Logic</a:t>
            </a:r>
          </a:p>
        </p:txBody>
      </p:sp>
      <p:sp>
        <p:nvSpPr>
          <p:cNvPr id="43010" name="Rectangle 3">
            <a:extLst>
              <a:ext uri="{FF2B5EF4-FFF2-40B4-BE49-F238E27FC236}">
                <a16:creationId xmlns:a16="http://schemas.microsoft.com/office/drawing/2014/main" id="{D111B231-E169-F74D-ABA4-6C688BD57A1B}"/>
              </a:ext>
            </a:extLst>
          </p:cNvPr>
          <p:cNvSpPr>
            <a:spLocks noGrp="1" noChangeArrowheads="1"/>
          </p:cNvSpPr>
          <p:nvPr>
            <p:ph idx="1"/>
          </p:nvPr>
        </p:nvSpPr>
        <p:spPr/>
        <p:txBody>
          <a:bodyPr/>
          <a:lstStyle/>
          <a:p>
            <a:pPr eaLnBrk="1" hangingPunct="1">
              <a:lnSpc>
                <a:spcPct val="90000"/>
              </a:lnSpc>
            </a:pPr>
            <a:r>
              <a:rPr lang="en-US" altLang="en-US" sz="2800" dirty="0">
                <a:ea typeface="ＭＳ Ｐゴシック" panose="020B0600070205080204" pitchFamily="34" charset="-128"/>
              </a:rPr>
              <a:t>Another interesting cognitive question is: Why are people so good at some conditional reasoning problems? If you</a:t>
            </a:r>
            <a:r>
              <a:rPr lang="fr-FR" altLang="ja-JP" sz="2800" dirty="0">
                <a:ea typeface="ＭＳ Ｐゴシック" panose="020B0600070205080204" pitchFamily="34" charset="-128"/>
              </a:rPr>
              <a:t>’</a:t>
            </a:r>
            <a:r>
              <a:rPr lang="en-US" altLang="ja-JP" sz="2800" dirty="0">
                <a:ea typeface="ＭＳ Ｐゴシック" panose="020B0600070205080204" pitchFamily="34" charset="-128"/>
              </a:rPr>
              <a:t>re under 21 then you should not be drinking alcohol. You know either the age or the drink. Which two should you pick to test the rule?</a:t>
            </a:r>
            <a:endParaRPr lang="en-US" altLang="en-US" sz="2800" dirty="0">
              <a:ea typeface="ＭＳ Ｐゴシック" panose="020B0600070205080204" pitchFamily="34" charset="-128"/>
            </a:endParaRPr>
          </a:p>
        </p:txBody>
      </p:sp>
      <p:grpSp>
        <p:nvGrpSpPr>
          <p:cNvPr id="43011" name="Group 12">
            <a:extLst>
              <a:ext uri="{FF2B5EF4-FFF2-40B4-BE49-F238E27FC236}">
                <a16:creationId xmlns:a16="http://schemas.microsoft.com/office/drawing/2014/main" id="{C5235D01-3101-5345-9DA0-D193139EE073}"/>
              </a:ext>
            </a:extLst>
          </p:cNvPr>
          <p:cNvGrpSpPr>
            <a:grpSpLocks/>
          </p:cNvGrpSpPr>
          <p:nvPr/>
        </p:nvGrpSpPr>
        <p:grpSpPr bwMode="auto">
          <a:xfrm>
            <a:off x="1411288" y="4419600"/>
            <a:ext cx="6324600" cy="1371600"/>
            <a:chOff x="768" y="2448"/>
            <a:chExt cx="3984" cy="864"/>
          </a:xfrm>
        </p:grpSpPr>
        <p:sp>
          <p:nvSpPr>
            <p:cNvPr id="43012" name="Rectangle 4">
              <a:extLst>
                <a:ext uri="{FF2B5EF4-FFF2-40B4-BE49-F238E27FC236}">
                  <a16:creationId xmlns:a16="http://schemas.microsoft.com/office/drawing/2014/main" id="{2D8F44AE-6557-A142-A853-6225A1AA8A6D}"/>
                </a:ext>
              </a:extLst>
            </p:cNvPr>
            <p:cNvSpPr>
              <a:spLocks noChangeArrowheads="1"/>
            </p:cNvSpPr>
            <p:nvPr/>
          </p:nvSpPr>
          <p:spPr bwMode="auto">
            <a:xfrm>
              <a:off x="768" y="2448"/>
              <a:ext cx="960" cy="864"/>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18</a:t>
              </a:r>
            </a:p>
          </p:txBody>
        </p:sp>
        <p:sp>
          <p:nvSpPr>
            <p:cNvPr id="43013" name="Rectangle 5">
              <a:extLst>
                <a:ext uri="{FF2B5EF4-FFF2-40B4-BE49-F238E27FC236}">
                  <a16:creationId xmlns:a16="http://schemas.microsoft.com/office/drawing/2014/main" id="{E587228C-903C-F74E-8257-7245764EE075}"/>
                </a:ext>
              </a:extLst>
            </p:cNvPr>
            <p:cNvSpPr>
              <a:spLocks noChangeArrowheads="1"/>
            </p:cNvSpPr>
            <p:nvPr/>
          </p:nvSpPr>
          <p:spPr bwMode="auto">
            <a:xfrm>
              <a:off x="1776" y="2448"/>
              <a:ext cx="960" cy="864"/>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coke</a:t>
              </a:r>
            </a:p>
          </p:txBody>
        </p:sp>
        <p:sp>
          <p:nvSpPr>
            <p:cNvPr id="43014" name="Rectangle 6">
              <a:extLst>
                <a:ext uri="{FF2B5EF4-FFF2-40B4-BE49-F238E27FC236}">
                  <a16:creationId xmlns:a16="http://schemas.microsoft.com/office/drawing/2014/main" id="{E659CA71-1B7E-CA47-B768-9CC7A97B33EA}"/>
                </a:ext>
              </a:extLst>
            </p:cNvPr>
            <p:cNvSpPr>
              <a:spLocks noChangeArrowheads="1"/>
            </p:cNvSpPr>
            <p:nvPr/>
          </p:nvSpPr>
          <p:spPr bwMode="auto">
            <a:xfrm>
              <a:off x="2784" y="2448"/>
              <a:ext cx="960" cy="864"/>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43</a:t>
              </a:r>
            </a:p>
          </p:txBody>
        </p:sp>
        <p:sp>
          <p:nvSpPr>
            <p:cNvPr id="43015" name="Rectangle 7">
              <a:extLst>
                <a:ext uri="{FF2B5EF4-FFF2-40B4-BE49-F238E27FC236}">
                  <a16:creationId xmlns:a16="http://schemas.microsoft.com/office/drawing/2014/main" id="{B503A922-E868-AE45-AE03-8720396D0912}"/>
                </a:ext>
              </a:extLst>
            </p:cNvPr>
            <p:cNvSpPr>
              <a:spLocks noChangeArrowheads="1"/>
            </p:cNvSpPr>
            <p:nvPr/>
          </p:nvSpPr>
          <p:spPr bwMode="auto">
            <a:xfrm>
              <a:off x="3792" y="2448"/>
              <a:ext cx="960" cy="864"/>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beer</a:t>
              </a: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id="{74B36D55-A330-6245-B1DA-A7E2780EDA3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Logic</a:t>
            </a:r>
          </a:p>
        </p:txBody>
      </p:sp>
      <p:sp>
        <p:nvSpPr>
          <p:cNvPr id="45058" name="Rectangle 3">
            <a:extLst>
              <a:ext uri="{FF2B5EF4-FFF2-40B4-BE49-F238E27FC236}">
                <a16:creationId xmlns:a16="http://schemas.microsoft.com/office/drawing/2014/main" id="{FE035C55-1C64-D740-A458-631C773D2AC7}"/>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Most people guess 18 and beer with no problem. Why? One hypothesis is contextual support. Another is that you have evolved an ability to detect cheaters and are good at permission situations.</a:t>
            </a:r>
          </a:p>
        </p:txBody>
      </p:sp>
      <p:grpSp>
        <p:nvGrpSpPr>
          <p:cNvPr id="45059" name="Group 4">
            <a:extLst>
              <a:ext uri="{FF2B5EF4-FFF2-40B4-BE49-F238E27FC236}">
                <a16:creationId xmlns:a16="http://schemas.microsoft.com/office/drawing/2014/main" id="{F34350A3-FE0D-B144-976B-DCCAD44D1205}"/>
              </a:ext>
            </a:extLst>
          </p:cNvPr>
          <p:cNvGrpSpPr>
            <a:grpSpLocks/>
          </p:cNvGrpSpPr>
          <p:nvPr/>
        </p:nvGrpSpPr>
        <p:grpSpPr bwMode="auto">
          <a:xfrm>
            <a:off x="1447800" y="4419600"/>
            <a:ext cx="6324600" cy="1371600"/>
            <a:chOff x="768" y="2448"/>
            <a:chExt cx="3984" cy="864"/>
          </a:xfrm>
        </p:grpSpPr>
        <p:sp>
          <p:nvSpPr>
            <p:cNvPr id="45060" name="Rectangle 5">
              <a:extLst>
                <a:ext uri="{FF2B5EF4-FFF2-40B4-BE49-F238E27FC236}">
                  <a16:creationId xmlns:a16="http://schemas.microsoft.com/office/drawing/2014/main" id="{FC7B58E1-B826-444A-9447-94733E287E5D}"/>
                </a:ext>
              </a:extLst>
            </p:cNvPr>
            <p:cNvSpPr>
              <a:spLocks noChangeArrowheads="1"/>
            </p:cNvSpPr>
            <p:nvPr/>
          </p:nvSpPr>
          <p:spPr bwMode="auto">
            <a:xfrm>
              <a:off x="768" y="2448"/>
              <a:ext cx="960" cy="864"/>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18</a:t>
              </a:r>
            </a:p>
          </p:txBody>
        </p:sp>
        <p:sp>
          <p:nvSpPr>
            <p:cNvPr id="45061" name="Rectangle 6">
              <a:extLst>
                <a:ext uri="{FF2B5EF4-FFF2-40B4-BE49-F238E27FC236}">
                  <a16:creationId xmlns:a16="http://schemas.microsoft.com/office/drawing/2014/main" id="{BF183197-D42E-2640-B9E3-CCFB0967F17E}"/>
                </a:ext>
              </a:extLst>
            </p:cNvPr>
            <p:cNvSpPr>
              <a:spLocks noChangeArrowheads="1"/>
            </p:cNvSpPr>
            <p:nvPr/>
          </p:nvSpPr>
          <p:spPr bwMode="auto">
            <a:xfrm>
              <a:off x="1776" y="2448"/>
              <a:ext cx="960" cy="864"/>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coke</a:t>
              </a:r>
            </a:p>
          </p:txBody>
        </p:sp>
        <p:sp>
          <p:nvSpPr>
            <p:cNvPr id="45062" name="Rectangle 7">
              <a:extLst>
                <a:ext uri="{FF2B5EF4-FFF2-40B4-BE49-F238E27FC236}">
                  <a16:creationId xmlns:a16="http://schemas.microsoft.com/office/drawing/2014/main" id="{F0CF5664-7E2C-D749-A841-B78BCF1A9CA4}"/>
                </a:ext>
              </a:extLst>
            </p:cNvPr>
            <p:cNvSpPr>
              <a:spLocks noChangeArrowheads="1"/>
            </p:cNvSpPr>
            <p:nvPr/>
          </p:nvSpPr>
          <p:spPr bwMode="auto">
            <a:xfrm>
              <a:off x="2784" y="2448"/>
              <a:ext cx="960" cy="864"/>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43</a:t>
              </a:r>
            </a:p>
          </p:txBody>
        </p:sp>
        <p:sp>
          <p:nvSpPr>
            <p:cNvPr id="45063" name="Rectangle 8">
              <a:extLst>
                <a:ext uri="{FF2B5EF4-FFF2-40B4-BE49-F238E27FC236}">
                  <a16:creationId xmlns:a16="http://schemas.microsoft.com/office/drawing/2014/main" id="{F5D17229-9B71-8F4C-9984-3FD71AF2EAB8}"/>
                </a:ext>
              </a:extLst>
            </p:cNvPr>
            <p:cNvSpPr>
              <a:spLocks noChangeArrowheads="1"/>
            </p:cNvSpPr>
            <p:nvPr/>
          </p:nvSpPr>
          <p:spPr bwMode="auto">
            <a:xfrm>
              <a:off x="3792" y="2448"/>
              <a:ext cx="960" cy="864"/>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beer</a:t>
              </a: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BE4E28E8-2F91-1445-9B0D-4515E8C7224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Logic</a:t>
            </a:r>
          </a:p>
        </p:txBody>
      </p:sp>
      <p:sp>
        <p:nvSpPr>
          <p:cNvPr id="47106" name="Rectangle 3">
            <a:extLst>
              <a:ext uri="{FF2B5EF4-FFF2-40B4-BE49-F238E27FC236}">
                <a16:creationId xmlns:a16="http://schemas.microsoft.com/office/drawing/2014/main" id="{4F6FFCB4-8C18-A84A-9E9A-F624D3BF8292}"/>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The Wason selection CogLab examined this, let</a:t>
            </a:r>
            <a:r>
              <a:rPr lang="fr-FR" altLang="ja-JP">
                <a:ea typeface="ＭＳ Ｐゴシック" panose="020B0600070205080204" pitchFamily="34" charset="-128"/>
              </a:rPr>
              <a:t>’</a:t>
            </a:r>
            <a:r>
              <a:rPr lang="en-US" altLang="ja-JP">
                <a:ea typeface="ＭＳ Ｐゴシック" panose="020B0600070205080204" pitchFamily="34" charset="-128"/>
              </a:rPr>
              <a:t>s turn to that now…</a:t>
            </a:r>
            <a:endParaRPr lang="en-US" altLang="en-US">
              <a:ea typeface="ＭＳ Ｐゴシック" panose="020B0600070205080204"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id="{9C631697-A92A-0647-96CC-64A01680C03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Heuristics</a:t>
            </a:r>
          </a:p>
        </p:txBody>
      </p:sp>
      <p:sp>
        <p:nvSpPr>
          <p:cNvPr id="49154" name="Rectangle 3">
            <a:extLst>
              <a:ext uri="{FF2B5EF4-FFF2-40B4-BE49-F238E27FC236}">
                <a16:creationId xmlns:a16="http://schemas.microsoft.com/office/drawing/2014/main" id="{9D2D3AD9-BDAA-A14B-B66B-A1995A029943}"/>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There are two ways to solve problems.</a:t>
            </a:r>
          </a:p>
          <a:p>
            <a:pPr lvl="1" eaLnBrk="1" hangingPunct="1"/>
            <a:r>
              <a:rPr lang="en-US" altLang="en-US">
                <a:ea typeface="ＭＳ Ｐゴシック" panose="020B0600070205080204" pitchFamily="34" charset="-128"/>
              </a:rPr>
              <a:t>Algorithmic: Go through each step in the process. Multiply 365 by 48. This is usually impractical, and people rarely do it.</a:t>
            </a:r>
          </a:p>
          <a:p>
            <a:pPr lvl="1" eaLnBrk="1" hangingPunct="1"/>
            <a:r>
              <a:rPr lang="en-US" altLang="en-US">
                <a:ea typeface="ＭＳ Ｐゴシック" panose="020B0600070205080204" pitchFamily="34" charset="-128"/>
              </a:rPr>
              <a:t>Heuristics: Rough and ready rules that get the answer most of the time. We</a:t>
            </a:r>
            <a:r>
              <a:rPr lang="fr-FR" altLang="ja-JP">
                <a:ea typeface="ＭＳ Ｐゴシック" panose="020B0600070205080204" pitchFamily="34" charset="-128"/>
              </a:rPr>
              <a:t>’</a:t>
            </a:r>
            <a:r>
              <a:rPr lang="en-US" altLang="ja-JP">
                <a:ea typeface="ＭＳ Ｐゴシック" panose="020B0600070205080204" pitchFamily="34" charset="-128"/>
              </a:rPr>
              <a:t>ll look at heuristics in thinking.</a:t>
            </a:r>
            <a:endParaRPr lang="en-US" altLang="en-US">
              <a:ea typeface="ＭＳ Ｐゴシック" panose="020B0600070205080204"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a:extLst>
              <a:ext uri="{FF2B5EF4-FFF2-40B4-BE49-F238E27FC236}">
                <a16:creationId xmlns:a16="http://schemas.microsoft.com/office/drawing/2014/main" id="{A5D3DBA7-E43B-8F4A-81A5-8B3C078CE875}"/>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Heuristics</a:t>
            </a:r>
          </a:p>
        </p:txBody>
      </p:sp>
      <p:sp>
        <p:nvSpPr>
          <p:cNvPr id="51202" name="Rectangle 3">
            <a:extLst>
              <a:ext uri="{FF2B5EF4-FFF2-40B4-BE49-F238E27FC236}">
                <a16:creationId xmlns:a16="http://schemas.microsoft.com/office/drawing/2014/main" id="{F0216B55-9994-1043-9E61-6C541FEAED5A}"/>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Representativeness heuristic: Judge how likely something is based on how representative it is.</a:t>
            </a:r>
          </a:p>
          <a:p>
            <a:pPr eaLnBrk="1" hangingPunct="1">
              <a:lnSpc>
                <a:spcPct val="90000"/>
              </a:lnSpc>
            </a:pPr>
            <a:r>
              <a:rPr lang="en-US" altLang="en-US" sz="2800">
                <a:ea typeface="ＭＳ Ｐゴシック" panose="020B0600070205080204" pitchFamily="34" charset="-128"/>
              </a:rPr>
              <a:t>Which is a more likely outcome of flipping a fair coin six times in a row:</a:t>
            </a:r>
          </a:p>
          <a:p>
            <a:pPr lvl="1" eaLnBrk="1" hangingPunct="1">
              <a:lnSpc>
                <a:spcPct val="90000"/>
              </a:lnSpc>
            </a:pPr>
            <a:r>
              <a:rPr lang="en-US" altLang="en-US" sz="2400">
                <a:ea typeface="ＭＳ Ｐゴシック" panose="020B0600070205080204" pitchFamily="34" charset="-128"/>
              </a:rPr>
              <a:t>H H H T T T</a:t>
            </a:r>
          </a:p>
          <a:p>
            <a:pPr lvl="1" eaLnBrk="1" hangingPunct="1">
              <a:lnSpc>
                <a:spcPct val="90000"/>
              </a:lnSpc>
            </a:pPr>
            <a:r>
              <a:rPr lang="en-US" altLang="en-US" sz="2400">
                <a:ea typeface="ＭＳ Ｐゴシック" panose="020B0600070205080204" pitchFamily="34" charset="-128"/>
              </a:rPr>
              <a:t>H H T H T T</a:t>
            </a:r>
          </a:p>
          <a:p>
            <a:pPr eaLnBrk="1" hangingPunct="1">
              <a:lnSpc>
                <a:spcPct val="90000"/>
              </a:lnSpc>
            </a:pPr>
            <a:r>
              <a:rPr lang="en-US" altLang="en-US" sz="2800">
                <a:ea typeface="ＭＳ Ｐゴシック" panose="020B0600070205080204" pitchFamily="34" charset="-128"/>
              </a:rPr>
              <a:t>Most people pick the second because it looks more random. Of course, they</a:t>
            </a:r>
            <a:r>
              <a:rPr lang="fr-FR" altLang="ja-JP" sz="2800">
                <a:ea typeface="ＭＳ Ｐゴシック" panose="020B0600070205080204" pitchFamily="34" charset="-128"/>
              </a:rPr>
              <a:t>’</a:t>
            </a:r>
            <a:r>
              <a:rPr lang="en-US" altLang="ja-JP" sz="2800">
                <a:ea typeface="ＭＳ Ｐゴシック" panose="020B0600070205080204" pitchFamily="34" charset="-128"/>
              </a:rPr>
              <a:t>re equal.</a:t>
            </a:r>
            <a:endParaRPr lang="en-US" altLang="en-US" sz="2800">
              <a:ea typeface="ＭＳ Ｐゴシック"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69563711-B480-F040-92FF-14BBA21DC5C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Where We Are</a:t>
            </a:r>
          </a:p>
        </p:txBody>
      </p:sp>
      <p:sp>
        <p:nvSpPr>
          <p:cNvPr id="16386" name="Rectangle 3">
            <a:extLst>
              <a:ext uri="{FF2B5EF4-FFF2-40B4-BE49-F238E27FC236}">
                <a16:creationId xmlns:a16="http://schemas.microsoft.com/office/drawing/2014/main" id="{163123D7-2D82-E346-BC4D-A3C923CB6135}"/>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We</a:t>
            </a:r>
            <a:r>
              <a:rPr lang="fr-FR" altLang="ja-JP">
                <a:ea typeface="ＭＳ Ｐゴシック" panose="020B0600070205080204" pitchFamily="34" charset="-128"/>
              </a:rPr>
              <a:t>’</a:t>
            </a:r>
            <a:r>
              <a:rPr lang="en-US" altLang="ja-JP">
                <a:ea typeface="ＭＳ Ｐゴシック" panose="020B0600070205080204" pitchFamily="34" charset="-128"/>
              </a:rPr>
              <a:t>re continuing our tour of higher cognition. We</a:t>
            </a:r>
            <a:r>
              <a:rPr lang="fr-FR" altLang="ja-JP">
                <a:ea typeface="ＭＳ Ｐゴシック" panose="020B0600070205080204" pitchFamily="34" charset="-128"/>
              </a:rPr>
              <a:t>’</a:t>
            </a:r>
            <a:r>
              <a:rPr lang="en-US" altLang="ja-JP">
                <a:ea typeface="ＭＳ Ｐゴシック" panose="020B0600070205080204" pitchFamily="34" charset="-128"/>
              </a:rPr>
              <a:t>ve covered:</a:t>
            </a:r>
          </a:p>
          <a:p>
            <a:pPr lvl="1" eaLnBrk="1" hangingPunct="1"/>
            <a:r>
              <a:rPr lang="en-US" altLang="en-US">
                <a:ea typeface="ＭＳ Ｐゴシック" panose="020B0600070205080204" pitchFamily="34" charset="-128"/>
              </a:rPr>
              <a:t>Categorization</a:t>
            </a:r>
          </a:p>
          <a:p>
            <a:pPr lvl="1" eaLnBrk="1" hangingPunct="1"/>
            <a:r>
              <a:rPr lang="en-US" altLang="en-US" sz="2800">
                <a:ea typeface="ＭＳ Ｐゴシック" panose="020B0600070205080204" pitchFamily="34" charset="-128"/>
              </a:rPr>
              <a:t>Language—Structure</a:t>
            </a:r>
          </a:p>
          <a:p>
            <a:pPr lvl="1" eaLnBrk="1" hangingPunct="1"/>
            <a:r>
              <a:rPr lang="en-US" altLang="en-US" sz="2800">
                <a:ea typeface="ＭＳ Ｐゴシック" panose="020B0600070205080204" pitchFamily="34" charset="-128"/>
              </a:rPr>
              <a:t>Language—Meaning</a:t>
            </a:r>
          </a:p>
          <a:p>
            <a:pPr eaLnBrk="1" hangingPunct="1"/>
            <a:r>
              <a:rPr lang="en-US" altLang="en-US">
                <a:ea typeface="ＭＳ Ｐゴシック" panose="020B0600070205080204" pitchFamily="34" charset="-128"/>
              </a:rPr>
              <a:t>And we continue with:</a:t>
            </a:r>
          </a:p>
          <a:p>
            <a:pPr lvl="1" eaLnBrk="1" hangingPunct="1"/>
            <a:r>
              <a:rPr lang="en-US" altLang="en-US">
                <a:ea typeface="ＭＳ Ｐゴシック" panose="020B0600070205080204" pitchFamily="34" charset="-128"/>
              </a:rPr>
              <a:t>Reasoning/Decision making</a:t>
            </a:r>
          </a:p>
          <a:p>
            <a:pPr lvl="1" eaLnBrk="1" hangingPunct="1"/>
            <a:r>
              <a:rPr lang="en-US" altLang="en-US">
                <a:ea typeface="ＭＳ Ｐゴシック" panose="020B0600070205080204" pitchFamily="34" charset="-128"/>
              </a:rPr>
              <a:t>Human factors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a:extLst>
              <a:ext uri="{FF2B5EF4-FFF2-40B4-BE49-F238E27FC236}">
                <a16:creationId xmlns:a16="http://schemas.microsoft.com/office/drawing/2014/main" id="{2AA8E2BB-0857-7C4D-8FA1-39B71BBE6A0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Heuristics</a:t>
            </a:r>
          </a:p>
        </p:txBody>
      </p:sp>
      <p:sp>
        <p:nvSpPr>
          <p:cNvPr id="53250" name="Rectangle 3">
            <a:extLst>
              <a:ext uri="{FF2B5EF4-FFF2-40B4-BE49-F238E27FC236}">
                <a16:creationId xmlns:a16="http://schemas.microsoft.com/office/drawing/2014/main" id="{7407C1BB-10A1-2D42-A39C-A76641A0D9BC}"/>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Some implications of representativeness:</a:t>
            </a:r>
          </a:p>
          <a:p>
            <a:pPr lvl="1" eaLnBrk="1" hangingPunct="1">
              <a:lnSpc>
                <a:spcPct val="90000"/>
              </a:lnSpc>
            </a:pPr>
            <a:r>
              <a:rPr lang="en-US" altLang="en-US" sz="2000">
                <a:ea typeface="ＭＳ Ｐゴシック" panose="020B0600070205080204" pitchFamily="34" charset="-128"/>
              </a:rPr>
              <a:t>Lottery play. Does 1 2 3 4 5 6 seem like a good set of numbers to play? Most people think it</a:t>
            </a:r>
            <a:r>
              <a:rPr lang="fr-FR" altLang="ja-JP" sz="2000">
                <a:ea typeface="ＭＳ Ｐゴシック" panose="020B0600070205080204" pitchFamily="34" charset="-128"/>
              </a:rPr>
              <a:t>’</a:t>
            </a:r>
            <a:r>
              <a:rPr lang="en-US" altLang="ja-JP" sz="2000">
                <a:ea typeface="ＭＳ Ｐゴシック" panose="020B0600070205080204" pitchFamily="34" charset="-128"/>
              </a:rPr>
              <a:t>s a bad choice because it</a:t>
            </a:r>
            <a:r>
              <a:rPr lang="fr-FR" altLang="ja-JP" sz="2000">
                <a:ea typeface="ＭＳ Ｐゴシック" panose="020B0600070205080204" pitchFamily="34" charset="-128"/>
              </a:rPr>
              <a:t>’</a:t>
            </a:r>
            <a:r>
              <a:rPr lang="en-US" altLang="ja-JP" sz="2000">
                <a:ea typeface="ＭＳ Ｐゴシック" panose="020B0600070205080204" pitchFamily="34" charset="-128"/>
              </a:rPr>
              <a:t>s </a:t>
            </a:r>
            <a:r>
              <a:rPr lang="ja-JP" altLang="en-US" sz="2000">
                <a:ea typeface="ＭＳ Ｐゴシック" panose="020B0600070205080204" pitchFamily="34" charset="-128"/>
              </a:rPr>
              <a:t>“</a:t>
            </a:r>
            <a:r>
              <a:rPr lang="en-US" altLang="ja-JP" sz="2000">
                <a:ea typeface="ＭＳ Ｐゴシック" panose="020B0600070205080204" pitchFamily="34" charset="-128"/>
              </a:rPr>
              <a:t>so unlikely.</a:t>
            </a:r>
            <a:r>
              <a:rPr lang="ja-JP" altLang="en-US" sz="2000">
                <a:ea typeface="ＭＳ Ｐゴシック" panose="020B0600070205080204" pitchFamily="34" charset="-128"/>
              </a:rPr>
              <a:t>” </a:t>
            </a:r>
            <a:r>
              <a:rPr lang="en-US" altLang="ja-JP" sz="2000">
                <a:ea typeface="ＭＳ Ｐゴシック" panose="020B0600070205080204" pitchFamily="34" charset="-128"/>
              </a:rPr>
              <a:t>But, every set of numbers is equally likely.</a:t>
            </a:r>
          </a:p>
          <a:p>
            <a:pPr lvl="2" eaLnBrk="1" hangingPunct="1">
              <a:lnSpc>
                <a:spcPct val="90000"/>
              </a:lnSpc>
            </a:pPr>
            <a:r>
              <a:rPr lang="en-US" altLang="en-US" sz="1800">
                <a:ea typeface="ＭＳ Ｐゴシック" panose="020B0600070205080204" pitchFamily="34" charset="-128"/>
              </a:rPr>
              <a:t>If you</a:t>
            </a:r>
            <a:r>
              <a:rPr lang="fr-FR" altLang="ja-JP" sz="1800">
                <a:ea typeface="ＭＳ Ｐゴシック" panose="020B0600070205080204" pitchFamily="34" charset="-128"/>
              </a:rPr>
              <a:t>’</a:t>
            </a:r>
            <a:r>
              <a:rPr lang="en-US" altLang="ja-JP" sz="1800">
                <a:ea typeface="ＭＳ Ｐゴシック" panose="020B0600070205080204" pitchFamily="34" charset="-128"/>
              </a:rPr>
              <a:t>re thinking about playing, ask yourself if you would play 1 2 3 4 5 6. If the answer is no, you understand the odds and shouldn</a:t>
            </a:r>
            <a:r>
              <a:rPr lang="fr-FR" altLang="ja-JP" sz="1800">
                <a:ea typeface="ＭＳ Ｐゴシック" panose="020B0600070205080204" pitchFamily="34" charset="-128"/>
              </a:rPr>
              <a:t>’</a:t>
            </a:r>
            <a:r>
              <a:rPr lang="en-US" altLang="ja-JP" sz="1800">
                <a:ea typeface="ＭＳ Ｐゴシック" panose="020B0600070205080204" pitchFamily="34" charset="-128"/>
              </a:rPr>
              <a:t>t play.</a:t>
            </a:r>
          </a:p>
          <a:p>
            <a:pPr lvl="2" eaLnBrk="1" hangingPunct="1">
              <a:lnSpc>
                <a:spcPct val="90000"/>
              </a:lnSpc>
            </a:pPr>
            <a:r>
              <a:rPr lang="en-US" altLang="en-US" sz="1800">
                <a:ea typeface="ＭＳ Ｐゴシック" panose="020B0600070205080204" pitchFamily="34" charset="-128"/>
              </a:rPr>
              <a:t>But, 1 2 3 4 5 6 is actually very representative of numbers other people won</a:t>
            </a:r>
            <a:r>
              <a:rPr lang="fr-FR" altLang="ja-JP" sz="1800">
                <a:ea typeface="ＭＳ Ｐゴシック" panose="020B0600070205080204" pitchFamily="34" charset="-128"/>
              </a:rPr>
              <a:t>’</a:t>
            </a:r>
            <a:r>
              <a:rPr lang="en-US" altLang="ja-JP" sz="1800">
                <a:ea typeface="ＭＳ Ｐゴシック" panose="020B0600070205080204" pitchFamily="34" charset="-128"/>
              </a:rPr>
              <a:t>t play, which means a lot of people do play it, and that makes it a bad choice (you</a:t>
            </a:r>
            <a:r>
              <a:rPr lang="fr-FR" altLang="ja-JP" sz="1800">
                <a:ea typeface="ＭＳ Ｐゴシック" panose="020B0600070205080204" pitchFamily="34" charset="-128"/>
              </a:rPr>
              <a:t>’</a:t>
            </a:r>
            <a:r>
              <a:rPr lang="en-US" altLang="ja-JP" sz="1800">
                <a:ea typeface="ＭＳ Ｐゴシック" panose="020B0600070205080204" pitchFamily="34" charset="-128"/>
              </a:rPr>
              <a:t>ll split the pot with more people, decreasing the expected value of the lottery payoff). Numbers &gt; 31 are also bad due to representativeness.</a:t>
            </a:r>
            <a:endParaRPr lang="en-US" altLang="en-US" sz="1800">
              <a:ea typeface="ＭＳ Ｐゴシック" panose="020B0600070205080204"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a:extLst>
              <a:ext uri="{FF2B5EF4-FFF2-40B4-BE49-F238E27FC236}">
                <a16:creationId xmlns:a16="http://schemas.microsoft.com/office/drawing/2014/main" id="{A80A7E54-E93D-F84C-9B36-EEDB8B0EABF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Heuristics</a:t>
            </a:r>
          </a:p>
        </p:txBody>
      </p:sp>
      <p:sp>
        <p:nvSpPr>
          <p:cNvPr id="55298" name="Rectangle 3">
            <a:extLst>
              <a:ext uri="{FF2B5EF4-FFF2-40B4-BE49-F238E27FC236}">
                <a16:creationId xmlns:a16="http://schemas.microsoft.com/office/drawing/2014/main" id="{9BCE56A9-71D1-DF40-9363-0BA398435DB0}"/>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Some implications of representativeness:</a:t>
            </a:r>
          </a:p>
          <a:p>
            <a:pPr lvl="1" eaLnBrk="1" hangingPunct="1">
              <a:lnSpc>
                <a:spcPct val="90000"/>
              </a:lnSpc>
            </a:pPr>
            <a:r>
              <a:rPr lang="en-US" altLang="en-US" sz="2000">
                <a:ea typeface="ＭＳ Ｐゴシック" panose="020B0600070205080204" pitchFamily="34" charset="-128"/>
              </a:rPr>
              <a:t>Stereotypes. If something you see is representative of a stereotype you are more likely to notice it and add it as evidence (especially with confirmation bias).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a:extLst>
              <a:ext uri="{FF2B5EF4-FFF2-40B4-BE49-F238E27FC236}">
                <a16:creationId xmlns:a16="http://schemas.microsoft.com/office/drawing/2014/main" id="{557457FD-148C-F14C-9B69-9A9F4D2CF50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Heuristics</a:t>
            </a:r>
          </a:p>
        </p:txBody>
      </p:sp>
      <p:sp>
        <p:nvSpPr>
          <p:cNvPr id="57346" name="Rectangle 3">
            <a:extLst>
              <a:ext uri="{FF2B5EF4-FFF2-40B4-BE49-F238E27FC236}">
                <a16:creationId xmlns:a16="http://schemas.microsoft.com/office/drawing/2014/main" id="{D386D23E-D0B3-6744-8B59-6D1C838B84DC}"/>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Availability heuristic. When you decide how likely something is, think of an example, and base your estimate on how hard it is to do that.</a:t>
            </a:r>
          </a:p>
          <a:p>
            <a:pPr lvl="1" eaLnBrk="1" hangingPunct="1"/>
            <a:r>
              <a:rPr lang="en-US" altLang="en-US">
                <a:ea typeface="ＭＳ Ｐゴシック" panose="020B0600070205080204" pitchFamily="34" charset="-128"/>
              </a:rPr>
              <a:t>Are there more words that begin with a k or have a k as the third letter?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a:extLst>
              <a:ext uri="{FF2B5EF4-FFF2-40B4-BE49-F238E27FC236}">
                <a16:creationId xmlns:a16="http://schemas.microsoft.com/office/drawing/2014/main" id="{2F4F71D3-12E0-6645-A24E-9CAD12FB35B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Heuristics</a:t>
            </a:r>
          </a:p>
        </p:txBody>
      </p:sp>
      <p:sp>
        <p:nvSpPr>
          <p:cNvPr id="784387" name="Rectangle 3">
            <a:extLst>
              <a:ext uri="{FF2B5EF4-FFF2-40B4-BE49-F238E27FC236}">
                <a16:creationId xmlns:a16="http://schemas.microsoft.com/office/drawing/2014/main" id="{AD7AA8E6-7922-B346-BC86-57F54BCBD849}"/>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Another example:</a:t>
            </a:r>
          </a:p>
          <a:p>
            <a:pPr lvl="1" eaLnBrk="1" hangingPunct="1">
              <a:lnSpc>
                <a:spcPct val="90000"/>
              </a:lnSpc>
            </a:pPr>
            <a:r>
              <a:rPr lang="en-US" altLang="en-US" sz="2000">
                <a:ea typeface="ＭＳ Ｐゴシック" panose="020B0600070205080204" pitchFamily="34" charset="-128"/>
              </a:rPr>
              <a:t>Pick a number from 1-9. Subtract 5, multiply by 3, and square it.</a:t>
            </a:r>
          </a:p>
          <a:p>
            <a:pPr lvl="1" eaLnBrk="1" hangingPunct="1">
              <a:lnSpc>
                <a:spcPct val="90000"/>
              </a:lnSpc>
            </a:pPr>
            <a:r>
              <a:rPr lang="en-US" altLang="en-US" sz="2000">
                <a:ea typeface="ＭＳ Ｐゴシック" panose="020B0600070205080204" pitchFamily="34" charset="-128"/>
              </a:rPr>
              <a:t>If more than one digit, add them together (e.g., 64 = 6 + 4 = 10 = 1 + 0 = 1)</a:t>
            </a:r>
          </a:p>
          <a:p>
            <a:pPr lvl="1" eaLnBrk="1" hangingPunct="1">
              <a:lnSpc>
                <a:spcPct val="90000"/>
              </a:lnSpc>
            </a:pPr>
            <a:r>
              <a:rPr lang="en-US" altLang="en-US" sz="2000">
                <a:ea typeface="ＭＳ Ｐゴシック" panose="020B0600070205080204" pitchFamily="34" charset="-128"/>
              </a:rPr>
              <a:t>If your number is less than 5, add 5. Otherwise, subtract 4.</a:t>
            </a:r>
          </a:p>
          <a:p>
            <a:pPr lvl="1" eaLnBrk="1" hangingPunct="1">
              <a:lnSpc>
                <a:spcPct val="90000"/>
              </a:lnSpc>
            </a:pPr>
            <a:r>
              <a:rPr lang="en-US" altLang="en-US" sz="2000">
                <a:ea typeface="ＭＳ Ｐゴシック" panose="020B0600070205080204" pitchFamily="34" charset="-128"/>
              </a:rPr>
              <a:t>Multiply by 2 and subtract 6.</a:t>
            </a:r>
          </a:p>
          <a:p>
            <a:pPr lvl="1" eaLnBrk="1" hangingPunct="1">
              <a:lnSpc>
                <a:spcPct val="90000"/>
              </a:lnSpc>
            </a:pPr>
            <a:r>
              <a:rPr lang="en-US" altLang="en-US" sz="2000">
                <a:ea typeface="ＭＳ Ｐゴシック" panose="020B0600070205080204" pitchFamily="34" charset="-128"/>
              </a:rPr>
              <a:t>Map the digit to the letter of the alphabet it goes with (1 = A, 2 = B…)</a:t>
            </a:r>
          </a:p>
          <a:p>
            <a:pPr lvl="1" eaLnBrk="1" hangingPunct="1">
              <a:lnSpc>
                <a:spcPct val="90000"/>
              </a:lnSpc>
            </a:pPr>
            <a:r>
              <a:rPr lang="en-US" altLang="en-US" sz="2000">
                <a:ea typeface="ＭＳ Ｐゴシック" panose="020B0600070205080204" pitchFamily="34" charset="-128"/>
              </a:rPr>
              <a:t>Pick a country that begins with that letter. Take the second letter of the country and pick an animal name that begins with that letter. What color is that animal?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438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43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438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438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438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843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438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a:extLst>
              <a:ext uri="{FF2B5EF4-FFF2-40B4-BE49-F238E27FC236}">
                <a16:creationId xmlns:a16="http://schemas.microsoft.com/office/drawing/2014/main" id="{4ADEC40E-8B59-644A-B6AF-3C4AF1A63AE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Heuristics</a:t>
            </a:r>
          </a:p>
        </p:txBody>
      </p:sp>
      <p:sp>
        <p:nvSpPr>
          <p:cNvPr id="61442" name="Rectangle 3">
            <a:extLst>
              <a:ext uri="{FF2B5EF4-FFF2-40B4-BE49-F238E27FC236}">
                <a16:creationId xmlns:a16="http://schemas.microsoft.com/office/drawing/2014/main" id="{FF885ED3-C0EA-B240-8C19-E78D71838840}"/>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There are no gray elephants in Denmark.</a:t>
            </a:r>
          </a:p>
          <a:p>
            <a:pPr eaLnBrk="1" hangingPunct="1"/>
            <a:r>
              <a:rPr lang="en-US" altLang="en-US">
                <a:ea typeface="ＭＳ Ｐゴシック" panose="020B0600070205080204" pitchFamily="34" charset="-128"/>
              </a:rPr>
              <a:t>Availability: Denmark and elephant.</a:t>
            </a:r>
          </a:p>
          <a:p>
            <a:pPr eaLnBrk="1" hangingPunct="1"/>
            <a:r>
              <a:rPr lang="en-US" altLang="en-US">
                <a:ea typeface="ＭＳ Ｐゴシック" panose="020B0600070205080204" pitchFamily="34" charset="-128"/>
              </a:rPr>
              <a:t>Representativeness: Gray.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a:extLst>
              <a:ext uri="{FF2B5EF4-FFF2-40B4-BE49-F238E27FC236}">
                <a16:creationId xmlns:a16="http://schemas.microsoft.com/office/drawing/2014/main" id="{AB51FDBB-9928-464A-8C56-4833DDE18FA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Heuristics</a:t>
            </a:r>
          </a:p>
        </p:txBody>
      </p:sp>
      <p:sp>
        <p:nvSpPr>
          <p:cNvPr id="63490" name="Rectangle 3">
            <a:extLst>
              <a:ext uri="{FF2B5EF4-FFF2-40B4-BE49-F238E27FC236}">
                <a16:creationId xmlns:a16="http://schemas.microsoft.com/office/drawing/2014/main" id="{226B2E04-8692-6742-960A-E250BE5B9C2B}"/>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Availability is influenced by a lot of factors that should be unsurprising to people finishing a cognitive class:</a:t>
            </a:r>
          </a:p>
          <a:p>
            <a:pPr lvl="1" eaLnBrk="1" hangingPunct="1"/>
            <a:r>
              <a:rPr lang="en-US" altLang="en-US" sz="2400">
                <a:ea typeface="ＭＳ Ｐゴシック" panose="020B0600070205080204" pitchFamily="34" charset="-128"/>
              </a:rPr>
              <a:t>Frequency: More frequent = more available.</a:t>
            </a:r>
          </a:p>
          <a:p>
            <a:pPr lvl="1" eaLnBrk="1" hangingPunct="1"/>
            <a:r>
              <a:rPr lang="en-US" altLang="en-US" sz="2400">
                <a:ea typeface="ＭＳ Ｐゴシック" panose="020B0600070205080204" pitchFamily="34" charset="-128"/>
              </a:rPr>
              <a:t>Familiarity: More familiar = more available.</a:t>
            </a:r>
          </a:p>
          <a:p>
            <a:pPr lvl="1" eaLnBrk="1" hangingPunct="1"/>
            <a:r>
              <a:rPr lang="en-US" altLang="en-US" sz="2400">
                <a:ea typeface="ＭＳ Ｐゴシック" panose="020B0600070205080204" pitchFamily="34" charset="-128"/>
              </a:rPr>
              <a:t>Vividness: More vivid = more available.</a:t>
            </a:r>
          </a:p>
          <a:p>
            <a:pPr lvl="1" eaLnBrk="1" hangingPunct="1"/>
            <a:r>
              <a:rPr lang="en-US" altLang="en-US" sz="2400">
                <a:ea typeface="ＭＳ Ｐゴシック" panose="020B0600070205080204" pitchFamily="34" charset="-128"/>
              </a:rPr>
              <a:t>Recency: More recent = more available.</a:t>
            </a:r>
          </a:p>
          <a:p>
            <a:pPr eaLnBrk="1" hangingPunct="1"/>
            <a:r>
              <a:rPr lang="en-US" altLang="en-US" sz="2800">
                <a:ea typeface="ＭＳ Ｐゴシック" panose="020B0600070205080204" pitchFamily="34" charset="-128"/>
              </a:rPr>
              <a:t>How could these influence people</a:t>
            </a:r>
            <a:r>
              <a:rPr lang="fr-FR" altLang="ja-JP" sz="2800">
                <a:ea typeface="ＭＳ Ｐゴシック" panose="020B0600070205080204" pitchFamily="34" charset="-128"/>
              </a:rPr>
              <a:t>’</a:t>
            </a:r>
            <a:r>
              <a:rPr lang="en-US" altLang="ja-JP" sz="2800">
                <a:ea typeface="ＭＳ Ｐゴシック" panose="020B0600070205080204" pitchFamily="34" charset="-128"/>
              </a:rPr>
              <a:t>s thinking that driving is safer than flying?</a:t>
            </a:r>
            <a:endParaRPr lang="en-US" altLang="en-US" sz="2800">
              <a:ea typeface="ＭＳ Ｐゴシック" panose="020B0600070205080204" pitchFamily="34"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a:extLst>
              <a:ext uri="{FF2B5EF4-FFF2-40B4-BE49-F238E27FC236}">
                <a16:creationId xmlns:a16="http://schemas.microsoft.com/office/drawing/2014/main" id="{C12A7893-02D4-F940-BA04-6BE8107DC0C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Heuristics</a:t>
            </a:r>
          </a:p>
        </p:txBody>
      </p:sp>
      <p:sp>
        <p:nvSpPr>
          <p:cNvPr id="65538" name="Rectangle 3">
            <a:extLst>
              <a:ext uri="{FF2B5EF4-FFF2-40B4-BE49-F238E27FC236}">
                <a16:creationId xmlns:a16="http://schemas.microsoft.com/office/drawing/2014/main" id="{B798EEAB-C459-AC48-BD0D-70242CF89532}"/>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Simulation heuristic. Ease of simulation influences people</a:t>
            </a:r>
            <a:r>
              <a:rPr lang="fr-FR" altLang="ja-JP" sz="2800">
                <a:ea typeface="ＭＳ Ｐゴシック" panose="020B0600070205080204" pitchFamily="34" charset="-128"/>
              </a:rPr>
              <a:t>’</a:t>
            </a:r>
            <a:r>
              <a:rPr lang="en-US" altLang="ja-JP" sz="2800">
                <a:ea typeface="ＭＳ Ｐゴシック" panose="020B0600070205080204" pitchFamily="34" charset="-128"/>
              </a:rPr>
              <a:t>s judgments.</a:t>
            </a:r>
          </a:p>
          <a:p>
            <a:pPr eaLnBrk="1" hangingPunct="1"/>
            <a:r>
              <a:rPr lang="en-US" altLang="en-US" sz="2800">
                <a:ea typeface="ＭＳ Ｐゴシック" panose="020B0600070205080204" pitchFamily="34" charset="-128"/>
              </a:rPr>
              <a:t>Two men are on flights that leave at the same time and are riding in the same car. They arrive 1/2 hour late. Mr. Crane</a:t>
            </a:r>
            <a:r>
              <a:rPr lang="fr-FR" altLang="ja-JP" sz="2800">
                <a:ea typeface="ＭＳ Ｐゴシック" panose="020B0600070205080204" pitchFamily="34" charset="-128"/>
              </a:rPr>
              <a:t>’</a:t>
            </a:r>
            <a:r>
              <a:rPr lang="en-US" altLang="ja-JP" sz="2800">
                <a:ea typeface="ＭＳ Ｐゴシック" panose="020B0600070205080204" pitchFamily="34" charset="-128"/>
              </a:rPr>
              <a:t>s flight left on time, but Mr. Tee</a:t>
            </a:r>
            <a:r>
              <a:rPr lang="fr-FR" altLang="ja-JP" sz="2800">
                <a:ea typeface="ＭＳ Ｐゴシック" panose="020B0600070205080204" pitchFamily="34" charset="-128"/>
              </a:rPr>
              <a:t>’</a:t>
            </a:r>
            <a:r>
              <a:rPr lang="en-US" altLang="ja-JP" sz="2800">
                <a:ea typeface="ＭＳ Ｐゴシック" panose="020B0600070205080204" pitchFamily="34" charset="-128"/>
              </a:rPr>
              <a:t>s flight was delayed and only left five minutes ago. Who is more annoyed at missing their flight?</a:t>
            </a:r>
            <a:endParaRPr lang="en-US" altLang="en-US" sz="2800">
              <a:ea typeface="ＭＳ Ｐゴシック" panose="020B0600070205080204" pitchFamily="34"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a:extLst>
              <a:ext uri="{FF2B5EF4-FFF2-40B4-BE49-F238E27FC236}">
                <a16:creationId xmlns:a16="http://schemas.microsoft.com/office/drawing/2014/main" id="{4CD73B1C-4BA1-7045-9C7A-92D27F8D5C34}"/>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Heuristics</a:t>
            </a:r>
          </a:p>
        </p:txBody>
      </p:sp>
      <p:sp>
        <p:nvSpPr>
          <p:cNvPr id="67586" name="Rectangle 3">
            <a:extLst>
              <a:ext uri="{FF2B5EF4-FFF2-40B4-BE49-F238E27FC236}">
                <a16:creationId xmlns:a16="http://schemas.microsoft.com/office/drawing/2014/main" id="{4C79C8D0-46BE-C348-804E-BE9A69700C09}"/>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Influences on simulation:</a:t>
            </a:r>
          </a:p>
          <a:p>
            <a:pPr lvl="1" eaLnBrk="1" hangingPunct="1">
              <a:lnSpc>
                <a:spcPct val="90000"/>
              </a:lnSpc>
            </a:pPr>
            <a:r>
              <a:rPr lang="en-US" altLang="en-US" sz="2400">
                <a:ea typeface="ＭＳ Ｐゴシック" panose="020B0600070205080204" pitchFamily="34" charset="-128"/>
              </a:rPr>
              <a:t>Undoing. People usually file down unusual details to make the sequence of events more typical (downhill change) rather than add details (uphill change) when simulating events.</a:t>
            </a:r>
          </a:p>
          <a:p>
            <a:pPr lvl="2" eaLnBrk="1" hangingPunct="1">
              <a:lnSpc>
                <a:spcPct val="90000"/>
              </a:lnSpc>
            </a:pPr>
            <a:r>
              <a:rPr lang="en-US" altLang="en-US" sz="2000">
                <a:ea typeface="ＭＳ Ｐゴシック" panose="020B0600070205080204" pitchFamily="34" charset="-128"/>
              </a:rPr>
              <a:t>George decides to leave work early. When he gets to the parking lot he has a flat tire and stops to change it. Still in a good mood, he decides to take the scenic drive home even though that will take a little longer. He stops at the store on the way. As he is nearing his house, his car is hit by a drunk driver running a red light and he is killed. If only…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a:extLst>
              <a:ext uri="{FF2B5EF4-FFF2-40B4-BE49-F238E27FC236}">
                <a16:creationId xmlns:a16="http://schemas.microsoft.com/office/drawing/2014/main" id="{C81269FA-AF69-A546-AA86-6742D13B4455}"/>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Heuristics</a:t>
            </a:r>
          </a:p>
        </p:txBody>
      </p:sp>
      <p:sp>
        <p:nvSpPr>
          <p:cNvPr id="807939" name="Rectangle 3">
            <a:extLst>
              <a:ext uri="{FF2B5EF4-FFF2-40B4-BE49-F238E27FC236}">
                <a16:creationId xmlns:a16="http://schemas.microsoft.com/office/drawing/2014/main" id="{9AFC2850-EF75-1944-86C2-3F695EE8E3BA}"/>
              </a:ext>
            </a:extLst>
          </p:cNvPr>
          <p:cNvSpPr>
            <a:spLocks noGrp="1" noChangeArrowheads="1"/>
          </p:cNvSpPr>
          <p:nvPr>
            <p:ph idx="1"/>
          </p:nvPr>
        </p:nvSpPr>
        <p:spPr/>
        <p:txBody>
          <a:bodyPr>
            <a:normAutofit/>
          </a:bodyPr>
          <a:lstStyle/>
          <a:p>
            <a:pPr eaLnBrk="1" hangingPunct="1">
              <a:lnSpc>
                <a:spcPct val="90000"/>
              </a:lnSpc>
            </a:pPr>
            <a:r>
              <a:rPr lang="en-US" altLang="en-US" sz="2600">
                <a:ea typeface="ＭＳ Ｐゴシック" panose="020B0600070205080204" pitchFamily="34" charset="-128"/>
                <a:cs typeface="Arial" panose="020B0604020202020204" pitchFamily="34" charset="0"/>
              </a:rPr>
              <a:t>Influences on simulation:</a:t>
            </a:r>
          </a:p>
          <a:p>
            <a:pPr lvl="1" eaLnBrk="1" hangingPunct="1">
              <a:lnSpc>
                <a:spcPct val="90000"/>
              </a:lnSpc>
            </a:pPr>
            <a:r>
              <a:rPr lang="en-US" altLang="en-US" sz="2000">
                <a:ea typeface="ＭＳ Ｐゴシック" panose="020B0600070205080204" pitchFamily="34" charset="-128"/>
                <a:cs typeface="Arial" panose="020B0604020202020204" pitchFamily="34" charset="0"/>
              </a:rPr>
              <a:t>Hindsight bias. Once you know the outcome, it</a:t>
            </a:r>
            <a:r>
              <a:rPr lang="fr-FR" altLang="en-US" sz="2000">
                <a:ea typeface="ＭＳ Ｐゴシック" panose="020B0600070205080204" pitchFamily="34" charset="-128"/>
                <a:cs typeface="Arial" panose="020B0604020202020204" pitchFamily="34" charset="0"/>
              </a:rPr>
              <a:t>’</a:t>
            </a:r>
            <a:r>
              <a:rPr lang="en-US" altLang="ja-JP" sz="2000">
                <a:ea typeface="ＭＳ Ｐゴシック" panose="020B0600070205080204" pitchFamily="34" charset="-128"/>
                <a:cs typeface="Arial" panose="020B0604020202020204" pitchFamily="34" charset="0"/>
              </a:rPr>
              <a:t>s easier to simulate how that outcome could have happened, and that makes the outcome seem more likely. It can also make you reinterpret how you felt about the probability of the outcome before it happened.</a:t>
            </a:r>
          </a:p>
          <a:p>
            <a:pPr lvl="1" eaLnBrk="1" hangingPunct="1">
              <a:lnSpc>
                <a:spcPct val="90000"/>
              </a:lnSpc>
            </a:pPr>
            <a:r>
              <a:rPr lang="en-US" altLang="en-US" sz="2000">
                <a:ea typeface="ＭＳ Ｐゴシック" panose="020B0600070205080204" pitchFamily="34" charset="-128"/>
                <a:cs typeface="Arial" panose="020B0604020202020204" pitchFamily="34" charset="0"/>
              </a:rPr>
              <a:t>Rodgers stuck it to each of those 23 NFL teams that ignored him on the longest day of his life: April 23, 2005, when the Packers chose him with the 24th pick of the draft. He says it turned out to be the best day of his life, but sorry, here</a:t>
            </a:r>
            <a:r>
              <a:rPr lang="fr-FR" altLang="en-US" sz="2000">
                <a:ea typeface="ＭＳ Ｐゴシック" panose="020B0600070205080204" pitchFamily="34" charset="-128"/>
                <a:cs typeface="Arial" panose="020B0604020202020204" pitchFamily="34" charset="0"/>
              </a:rPr>
              <a:t>’</a:t>
            </a:r>
            <a:r>
              <a:rPr lang="en-US" altLang="ja-JP" sz="2000">
                <a:ea typeface="ＭＳ Ｐゴシック" panose="020B0600070205080204" pitchFamily="34" charset="-128"/>
                <a:cs typeface="Arial" panose="020B0604020202020204" pitchFamily="34" charset="0"/>
              </a:rPr>
              <a:t>s guessing Feb. 6, 2011 -- when Rodgers</a:t>
            </a:r>
            <a:r>
              <a:rPr lang="fr-FR" altLang="en-US" sz="2000">
                <a:ea typeface="ＭＳ Ｐゴシック" panose="020B0600070205080204" pitchFamily="34" charset="-128"/>
                <a:cs typeface="Arial" panose="020B0604020202020204" pitchFamily="34" charset="0"/>
              </a:rPr>
              <a:t>’</a:t>
            </a:r>
            <a:r>
              <a:rPr lang="en-US" altLang="ja-JP" sz="2000">
                <a:ea typeface="ＭＳ Ｐゴシック" panose="020B0600070205080204" pitchFamily="34" charset="-128"/>
                <a:cs typeface="Arial" panose="020B0604020202020204" pitchFamily="34" charset="0"/>
              </a:rPr>
              <a:t> Packers beat the </a:t>
            </a:r>
            <a:r>
              <a:rPr lang="en-US" altLang="ja-JP" sz="2000">
                <a:ea typeface="ＭＳ Ｐゴシック" panose="020B0600070205080204" pitchFamily="34" charset="-128"/>
                <a:cs typeface="Arial" panose="020B0604020202020204" pitchFamily="34" charset="0"/>
                <a:hlinkClick r:id="rId3"/>
              </a:rPr>
              <a:t>Pittsburgh Steelers</a:t>
            </a:r>
            <a:r>
              <a:rPr lang="en-US" altLang="ja-JP" sz="2000">
                <a:ea typeface="ＭＳ Ｐゴシック" panose="020B0600070205080204" pitchFamily="34" charset="-128"/>
                <a:cs typeface="Arial" panose="020B0604020202020204" pitchFamily="34" charset="0"/>
              </a:rPr>
              <a:t> -- just moved ahead. ESPN.com 2/7/11</a:t>
            </a:r>
          </a:p>
          <a:p>
            <a:pPr lvl="2" eaLnBrk="1" hangingPunct="1">
              <a:lnSpc>
                <a:spcPct val="90000"/>
              </a:lnSpc>
            </a:pPr>
            <a:r>
              <a:rPr lang="en-US" altLang="en-US" sz="1900">
                <a:ea typeface="ＭＳ Ｐゴシック" panose="020B0600070205080204" pitchFamily="34" charset="-128"/>
                <a:cs typeface="Arial" panose="020B0604020202020204" pitchFamily="34" charset="0"/>
              </a:rPr>
              <a:t>In football, should a team go for it on fourth down?</a:t>
            </a:r>
          </a:p>
          <a:p>
            <a:pPr lvl="2" eaLnBrk="1" hangingPunct="1">
              <a:lnSpc>
                <a:spcPct val="90000"/>
              </a:lnSpc>
            </a:pPr>
            <a:r>
              <a:rPr lang="en-US" altLang="en-US" sz="1900">
                <a:ea typeface="ＭＳ Ｐゴシック" panose="020B0600070205080204" pitchFamily="34" charset="-128"/>
                <a:cs typeface="Arial" panose="020B0604020202020204" pitchFamily="34" charset="0"/>
              </a:rPr>
              <a:t>In </a:t>
            </a:r>
            <a:r>
              <a:rPr lang="en-US" altLang="en-US" sz="1900" i="1">
                <a:ea typeface="ＭＳ Ｐゴシック" panose="020B0600070205080204" pitchFamily="34" charset="-128"/>
                <a:cs typeface="Arial" panose="020B0604020202020204" pitchFamily="34" charset="0"/>
              </a:rPr>
              <a:t>Deal or No Deal</a:t>
            </a:r>
            <a:r>
              <a:rPr lang="en-US" altLang="en-US" sz="1900">
                <a:ea typeface="ＭＳ Ｐゴシック" panose="020B0600070205080204" pitchFamily="34" charset="-128"/>
                <a:cs typeface="Arial" panose="020B0604020202020204" pitchFamily="34" charset="0"/>
              </a:rPr>
              <a:t>, should someone take the deal?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a:extLst>
              <a:ext uri="{FF2B5EF4-FFF2-40B4-BE49-F238E27FC236}">
                <a16:creationId xmlns:a16="http://schemas.microsoft.com/office/drawing/2014/main" id="{7C201546-4C98-A245-AA08-E006BB6BD835}"/>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Heuristics</a:t>
            </a:r>
          </a:p>
        </p:txBody>
      </p:sp>
      <p:sp>
        <p:nvSpPr>
          <p:cNvPr id="71682" name="Rectangle 3">
            <a:extLst>
              <a:ext uri="{FF2B5EF4-FFF2-40B4-BE49-F238E27FC236}">
                <a16:creationId xmlns:a16="http://schemas.microsoft.com/office/drawing/2014/main" id="{85353E79-FE1E-1C4C-B3C1-16CDDFEB2A4C}"/>
              </a:ext>
            </a:extLst>
          </p:cNvPr>
          <p:cNvSpPr>
            <a:spLocks noGrp="1" noChangeArrowheads="1"/>
          </p:cNvSpPr>
          <p:nvPr>
            <p:ph idx="1"/>
          </p:nvPr>
        </p:nvSpPr>
        <p:spPr/>
        <p:txBody>
          <a:bodyPr/>
          <a:lstStyle/>
          <a:p>
            <a:r>
              <a:rPr lang="en-US" altLang="en-US" sz="2200">
                <a:ea typeface="ＭＳ Ｐゴシック" panose="020B0600070205080204" pitchFamily="34" charset="-128"/>
              </a:rPr>
              <a:t>John S. is a supervisor in a local manufacturing firm. John is responsible for promoting the employees in his department. In the past he has been accused of being against equal rights and opportunities for women. There are 1 male and 9 females in his department who are potential candidates for promotion. John decides to give these employees a written examination to help with his decision. John grades these exams himself, and reports that the highest mark was obtained by a man, whom he promotes.</a:t>
            </a:r>
          </a:p>
          <a:p>
            <a:pPr>
              <a:buFont typeface="Wingdings 2" pitchFamily="2" charset="2"/>
              <a:buNone/>
            </a:pPr>
            <a:r>
              <a:rPr lang="en-US" altLang="en-US" sz="2200">
                <a:ea typeface="ＭＳ Ｐゴシック" panose="020B0600070205080204" pitchFamily="34" charset="-128"/>
              </a:rPr>
              <a:t> </a:t>
            </a:r>
          </a:p>
          <a:p>
            <a:r>
              <a:rPr lang="en-US" altLang="en-US" sz="2200">
                <a:ea typeface="ＭＳ Ｐゴシック" panose="020B0600070205080204" pitchFamily="34" charset="-128"/>
              </a:rPr>
              <a:t>How suspicious are you that John</a:t>
            </a:r>
            <a:r>
              <a:rPr lang="fr-FR" altLang="ja-JP" sz="2200">
                <a:ea typeface="ＭＳ Ｐゴシック" panose="020B0600070205080204" pitchFamily="34" charset="-128"/>
              </a:rPr>
              <a:t>’</a:t>
            </a:r>
            <a:r>
              <a:rPr lang="en-US" altLang="ja-JP" sz="2200">
                <a:ea typeface="ＭＳ Ｐゴシック" panose="020B0600070205080204" pitchFamily="34" charset="-128"/>
              </a:rPr>
              <a:t>s grading of the exam was unfair? (Write 1-100, with 100 being very suspicious).</a:t>
            </a:r>
            <a:endParaRPr lang="en-US" altLang="en-US" sz="220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A9009C73-C2F5-1A4F-BD9D-9A03ADB13FF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Plan of Attack</a:t>
            </a:r>
          </a:p>
        </p:txBody>
      </p:sp>
      <p:sp>
        <p:nvSpPr>
          <p:cNvPr id="18434" name="Rectangle 3">
            <a:extLst>
              <a:ext uri="{FF2B5EF4-FFF2-40B4-BE49-F238E27FC236}">
                <a16:creationId xmlns:a16="http://schemas.microsoft.com/office/drawing/2014/main" id="{A9EBFAC7-F2FC-5749-8466-280D1174469A}"/>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We</a:t>
            </a:r>
            <a:r>
              <a:rPr lang="fr-FR" altLang="ja-JP" sz="2800">
                <a:ea typeface="ＭＳ Ｐゴシック" panose="020B0600070205080204" pitchFamily="34" charset="-128"/>
              </a:rPr>
              <a:t>’</a:t>
            </a:r>
            <a:r>
              <a:rPr lang="en-US" altLang="ja-JP" sz="2800">
                <a:ea typeface="ＭＳ Ｐゴシック" panose="020B0600070205080204" pitchFamily="34" charset="-128"/>
              </a:rPr>
              <a:t>ll look at three areas:</a:t>
            </a:r>
          </a:p>
          <a:p>
            <a:pPr lvl="1" eaLnBrk="1" hangingPunct="1">
              <a:lnSpc>
                <a:spcPct val="90000"/>
              </a:lnSpc>
            </a:pPr>
            <a:r>
              <a:rPr lang="en-US" altLang="en-US" sz="2400">
                <a:ea typeface="ＭＳ Ｐゴシック" panose="020B0600070205080204" pitchFamily="34" charset="-128"/>
              </a:rPr>
              <a:t>Logic. We</a:t>
            </a:r>
            <a:r>
              <a:rPr lang="fr-FR" altLang="ja-JP" sz="2400">
                <a:ea typeface="ＭＳ Ｐゴシック" panose="020B0600070205080204" pitchFamily="34" charset="-128"/>
              </a:rPr>
              <a:t>’</a:t>
            </a:r>
            <a:r>
              <a:rPr lang="en-US" altLang="ja-JP" sz="2400">
                <a:ea typeface="ＭＳ Ｐゴシック" panose="020B0600070205080204" pitchFamily="34" charset="-128"/>
              </a:rPr>
              <a:t>ve already seen that the rules of logic don</a:t>
            </a:r>
            <a:r>
              <a:rPr lang="fr-FR" altLang="ja-JP" sz="2400">
                <a:ea typeface="ＭＳ Ｐゴシック" panose="020B0600070205080204" pitchFamily="34" charset="-128"/>
              </a:rPr>
              <a:t>’</a:t>
            </a:r>
            <a:r>
              <a:rPr lang="en-US" altLang="ja-JP" sz="2400">
                <a:ea typeface="ＭＳ Ｐゴシック" panose="020B0600070205080204" pitchFamily="34" charset="-128"/>
              </a:rPr>
              <a:t>t account for performance on a variety of cognitive tasks. You will not be surprised to know that people</a:t>
            </a:r>
            <a:r>
              <a:rPr lang="fr-FR" altLang="ja-JP" sz="2400">
                <a:ea typeface="ＭＳ Ｐゴシック" panose="020B0600070205080204" pitchFamily="34" charset="-128"/>
              </a:rPr>
              <a:t>’</a:t>
            </a:r>
            <a:r>
              <a:rPr lang="en-US" altLang="ja-JP" sz="2400">
                <a:ea typeface="ＭＳ Ｐゴシック" panose="020B0600070205080204" pitchFamily="34" charset="-128"/>
              </a:rPr>
              <a:t>s reasoning about logic is also faulty.</a:t>
            </a:r>
          </a:p>
          <a:p>
            <a:pPr lvl="1" eaLnBrk="1" hangingPunct="1">
              <a:lnSpc>
                <a:spcPct val="90000"/>
              </a:lnSpc>
            </a:pPr>
            <a:r>
              <a:rPr lang="en-US" altLang="en-US" sz="2400">
                <a:ea typeface="ＭＳ Ｐゴシック" panose="020B0600070205080204" pitchFamily="34" charset="-128"/>
              </a:rPr>
              <a:t>Heuristics: What short-cuts do people take and how do those short-cuts affect decisions?</a:t>
            </a:r>
          </a:p>
          <a:p>
            <a:pPr lvl="1" eaLnBrk="1" hangingPunct="1">
              <a:lnSpc>
                <a:spcPct val="90000"/>
              </a:lnSpc>
            </a:pPr>
            <a:r>
              <a:rPr lang="en-US" altLang="en-US" sz="2400">
                <a:ea typeface="ＭＳ Ｐゴシック" panose="020B0600070205080204" pitchFamily="34" charset="-128"/>
              </a:rPr>
              <a:t>Probability: People are notoriously bad at understanding probability. We</a:t>
            </a:r>
            <a:r>
              <a:rPr lang="fr-FR" altLang="ja-JP" sz="2400">
                <a:ea typeface="ＭＳ Ｐゴシック" panose="020B0600070205080204" pitchFamily="34" charset="-128"/>
              </a:rPr>
              <a:t>’</a:t>
            </a:r>
            <a:r>
              <a:rPr lang="en-US" altLang="ja-JP" sz="2400">
                <a:ea typeface="ＭＳ Ｐゴシック" panose="020B0600070205080204" pitchFamily="34" charset="-128"/>
              </a:rPr>
              <a:t>ll look at that and try to understand why.</a:t>
            </a:r>
            <a:endParaRPr lang="en-US" altLang="en-US" sz="2400">
              <a:ea typeface="ＭＳ Ｐゴシック"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a:extLst>
              <a:ext uri="{FF2B5EF4-FFF2-40B4-BE49-F238E27FC236}">
                <a16:creationId xmlns:a16="http://schemas.microsoft.com/office/drawing/2014/main" id="{B58A195B-73E3-5C41-851F-8098A503F26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Heuristics</a:t>
            </a:r>
          </a:p>
        </p:txBody>
      </p:sp>
      <p:sp>
        <p:nvSpPr>
          <p:cNvPr id="73730" name="Rectangle 3">
            <a:extLst>
              <a:ext uri="{FF2B5EF4-FFF2-40B4-BE49-F238E27FC236}">
                <a16:creationId xmlns:a16="http://schemas.microsoft.com/office/drawing/2014/main" id="{70295EEE-D0D6-D945-95C8-BD0D1C16479C}"/>
              </a:ext>
            </a:extLst>
          </p:cNvPr>
          <p:cNvSpPr>
            <a:spLocks noGrp="1" noChangeArrowheads="1"/>
          </p:cNvSpPr>
          <p:nvPr>
            <p:ph idx="1"/>
          </p:nvPr>
        </p:nvSpPr>
        <p:spPr/>
        <p:txBody>
          <a:bodyPr/>
          <a:lstStyle/>
          <a:p>
            <a:r>
              <a:rPr lang="en-US" altLang="en-US" sz="2200">
                <a:ea typeface="ＭＳ Ｐゴシック" panose="020B0600070205080204" pitchFamily="34" charset="-128"/>
              </a:rPr>
              <a:t>John S. is a supervisor in a local manufacturing firm. John is responsible for promoting the employees in his department. In the past he has been accused of being against equal rights and opportunities for women. There are 10 male and 90 females in his department who are potential candidates for promotion. John decides to give these employees a written examination to help with his decision. John grades these exams himself, and reports that the highest mark was obtained by a man, whom he promotes.</a:t>
            </a:r>
          </a:p>
          <a:p>
            <a:pPr>
              <a:buFont typeface="Wingdings 2" pitchFamily="2" charset="2"/>
              <a:buNone/>
            </a:pPr>
            <a:r>
              <a:rPr lang="en-US" altLang="en-US" sz="2200">
                <a:ea typeface="ＭＳ Ｐゴシック" panose="020B0600070205080204" pitchFamily="34" charset="-128"/>
              </a:rPr>
              <a:t> </a:t>
            </a:r>
          </a:p>
          <a:p>
            <a:r>
              <a:rPr lang="en-US" altLang="en-US" sz="2200">
                <a:ea typeface="ＭＳ Ｐゴシック" panose="020B0600070205080204" pitchFamily="34" charset="-128"/>
              </a:rPr>
              <a:t>How suspicious are you that John</a:t>
            </a:r>
            <a:r>
              <a:rPr lang="fr-FR" altLang="ja-JP" sz="2200">
                <a:ea typeface="ＭＳ Ｐゴシック" panose="020B0600070205080204" pitchFamily="34" charset="-128"/>
              </a:rPr>
              <a:t>’</a:t>
            </a:r>
            <a:r>
              <a:rPr lang="en-US" altLang="ja-JP" sz="2200">
                <a:ea typeface="ＭＳ Ｐゴシック" panose="020B0600070205080204" pitchFamily="34" charset="-128"/>
              </a:rPr>
              <a:t>s grading of the exam was unfair? (Write 1-100, with 100 being very suspicious).</a:t>
            </a:r>
            <a:endParaRPr lang="en-US" altLang="en-US" sz="2200">
              <a:ea typeface="ＭＳ Ｐゴシック" panose="020B0600070205080204" pitchFamily="34"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a:extLst>
              <a:ext uri="{FF2B5EF4-FFF2-40B4-BE49-F238E27FC236}">
                <a16:creationId xmlns:a16="http://schemas.microsoft.com/office/drawing/2014/main" id="{C1D83BCA-D7CF-D049-86A8-9B062096C8B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Heuristics</a:t>
            </a:r>
          </a:p>
        </p:txBody>
      </p:sp>
      <p:sp>
        <p:nvSpPr>
          <p:cNvPr id="75778" name="Rectangle 3">
            <a:extLst>
              <a:ext uri="{FF2B5EF4-FFF2-40B4-BE49-F238E27FC236}">
                <a16:creationId xmlns:a16="http://schemas.microsoft.com/office/drawing/2014/main" id="{142798B3-30CD-6C47-94BC-27EBA8537B5A}"/>
              </a:ext>
            </a:extLst>
          </p:cNvPr>
          <p:cNvSpPr>
            <a:spLocks noGrp="1" noChangeArrowheads="1"/>
          </p:cNvSpPr>
          <p:nvPr>
            <p:ph idx="1"/>
          </p:nvPr>
        </p:nvSpPr>
        <p:spPr/>
        <p:txBody>
          <a:bodyPr/>
          <a:lstStyle/>
          <a:p>
            <a:r>
              <a:rPr lang="en-US" altLang="en-US" sz="2200">
                <a:ea typeface="ＭＳ Ｐゴシック" panose="020B0600070205080204" pitchFamily="34" charset="-128"/>
              </a:rPr>
              <a:t>Ease of simulation makes the first one sound more suspicious.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a:extLst>
              <a:ext uri="{FF2B5EF4-FFF2-40B4-BE49-F238E27FC236}">
                <a16:creationId xmlns:a16="http://schemas.microsoft.com/office/drawing/2014/main" id="{2D39AC3C-3B1C-B44E-8BBA-47F51F1F79A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Additional Influences</a:t>
            </a:r>
          </a:p>
        </p:txBody>
      </p:sp>
      <p:sp>
        <p:nvSpPr>
          <p:cNvPr id="77826" name="Rectangle 3">
            <a:extLst>
              <a:ext uri="{FF2B5EF4-FFF2-40B4-BE49-F238E27FC236}">
                <a16:creationId xmlns:a16="http://schemas.microsoft.com/office/drawing/2014/main" id="{7F73A962-72EF-544A-8E5B-F2F27E937395}"/>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Anchoring and adjustment. People tend to start from the first part of the problem (the anchor) and then adjust from there. If you start with a high anchor people tend to go high and vice versa.</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a:extLst>
              <a:ext uri="{FF2B5EF4-FFF2-40B4-BE49-F238E27FC236}">
                <a16:creationId xmlns:a16="http://schemas.microsoft.com/office/drawing/2014/main" id="{88F4A53A-76E2-B043-A0CA-6F0713A7B16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Additional Influences</a:t>
            </a:r>
          </a:p>
        </p:txBody>
      </p:sp>
      <p:sp>
        <p:nvSpPr>
          <p:cNvPr id="79874" name="Rectangle 3">
            <a:extLst>
              <a:ext uri="{FF2B5EF4-FFF2-40B4-BE49-F238E27FC236}">
                <a16:creationId xmlns:a16="http://schemas.microsoft.com/office/drawing/2014/main" id="{0B2E289B-1695-5844-94C6-5370DD808B2B}"/>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Anchoring and adjustment examples: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a:extLst>
              <a:ext uri="{FF2B5EF4-FFF2-40B4-BE49-F238E27FC236}">
                <a16:creationId xmlns:a16="http://schemas.microsoft.com/office/drawing/2014/main" id="{B6D2015E-6848-B446-8E9A-34766456AB4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Additional Influences</a:t>
            </a:r>
          </a:p>
        </p:txBody>
      </p:sp>
      <p:sp>
        <p:nvSpPr>
          <p:cNvPr id="81922" name="Rectangle 3">
            <a:extLst>
              <a:ext uri="{FF2B5EF4-FFF2-40B4-BE49-F238E27FC236}">
                <a16:creationId xmlns:a16="http://schemas.microsoft.com/office/drawing/2014/main" id="{BCFE8C59-1A96-944C-A300-E11CBC9B3468}"/>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Anchoring and adjustment examples:</a:t>
            </a:r>
          </a:p>
          <a:p>
            <a:pPr lvl="1" eaLnBrk="1" hangingPunct="1">
              <a:lnSpc>
                <a:spcPct val="90000"/>
              </a:lnSpc>
            </a:pPr>
            <a:r>
              <a:rPr lang="en-US" altLang="en-US" sz="2400">
                <a:ea typeface="ＭＳ Ｐゴシック" panose="020B0600070205080204" pitchFamily="34" charset="-128"/>
              </a:rPr>
              <a:t>One half multiply 8 X 7 X 6 X 5 X 4 X 3 X 2 X 1</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a:extLst>
              <a:ext uri="{FF2B5EF4-FFF2-40B4-BE49-F238E27FC236}">
                <a16:creationId xmlns:a16="http://schemas.microsoft.com/office/drawing/2014/main" id="{7B30808C-2852-2D44-AC38-8318E5164D3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Additional Influences</a:t>
            </a:r>
          </a:p>
        </p:txBody>
      </p:sp>
      <p:sp>
        <p:nvSpPr>
          <p:cNvPr id="83970" name="Rectangle 3">
            <a:extLst>
              <a:ext uri="{FF2B5EF4-FFF2-40B4-BE49-F238E27FC236}">
                <a16:creationId xmlns:a16="http://schemas.microsoft.com/office/drawing/2014/main" id="{C7F4585A-4F9A-024B-90CB-D8D156182C09}"/>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Anchoring and adjustment examples:</a:t>
            </a:r>
          </a:p>
          <a:p>
            <a:pPr lvl="1" eaLnBrk="1" hangingPunct="1">
              <a:lnSpc>
                <a:spcPct val="90000"/>
              </a:lnSpc>
            </a:pPr>
            <a:r>
              <a:rPr lang="en-US" altLang="en-US" sz="2400">
                <a:ea typeface="ＭＳ Ｐゴシック" panose="020B0600070205080204" pitchFamily="34" charset="-128"/>
              </a:rPr>
              <a:t>One half multiply 1 X 2 X 3 X 4 X 5 X 6 X 7 X 8</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a:extLst>
              <a:ext uri="{FF2B5EF4-FFF2-40B4-BE49-F238E27FC236}">
                <a16:creationId xmlns:a16="http://schemas.microsoft.com/office/drawing/2014/main" id="{8E08E372-F4D9-634B-9FF4-5A86D11D707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Additional Influences</a:t>
            </a:r>
          </a:p>
        </p:txBody>
      </p:sp>
      <p:sp>
        <p:nvSpPr>
          <p:cNvPr id="86018" name="Rectangle 3">
            <a:extLst>
              <a:ext uri="{FF2B5EF4-FFF2-40B4-BE49-F238E27FC236}">
                <a16:creationId xmlns:a16="http://schemas.microsoft.com/office/drawing/2014/main" id="{2ECD523A-BCCA-3D44-8553-A46D08E69B35}"/>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Anchoring and adjustment examples:</a:t>
            </a:r>
          </a:p>
          <a:p>
            <a:pPr lvl="1" eaLnBrk="1" hangingPunct="1">
              <a:lnSpc>
                <a:spcPct val="90000"/>
              </a:lnSpc>
            </a:pPr>
            <a:r>
              <a:rPr lang="en-US" altLang="en-US" sz="2400">
                <a:ea typeface="ＭＳ Ｐゴシック" panose="020B0600070205080204" pitchFamily="34" charset="-128"/>
              </a:rPr>
              <a:t>One half multiply 8 X 7 X 6 X 5 X 4 X 3 X 2 X 1</a:t>
            </a:r>
          </a:p>
          <a:p>
            <a:pPr lvl="1" eaLnBrk="1" hangingPunct="1">
              <a:lnSpc>
                <a:spcPct val="90000"/>
              </a:lnSpc>
            </a:pPr>
            <a:r>
              <a:rPr lang="en-US" altLang="en-US" sz="2400">
                <a:ea typeface="ＭＳ Ｐゴシック" panose="020B0600070205080204" pitchFamily="34" charset="-128"/>
              </a:rPr>
              <a:t>One half multiply 1 X 2 X 3 X 4 X 5 X 6 X 7 X 8</a:t>
            </a:r>
          </a:p>
          <a:p>
            <a:pPr lvl="1" eaLnBrk="1" hangingPunct="1">
              <a:lnSpc>
                <a:spcPct val="90000"/>
              </a:lnSpc>
            </a:pPr>
            <a:r>
              <a:rPr lang="en-US" altLang="en-US" sz="2400">
                <a:ea typeface="ＭＳ Ｐゴシック" panose="020B0600070205080204" pitchFamily="34" charset="-128"/>
              </a:rPr>
              <a:t>The median for the first problem was 2250, for the second it was 512 (Tversky &amp; Kahneman, 1974). The answer is 40320.</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a:extLst>
              <a:ext uri="{FF2B5EF4-FFF2-40B4-BE49-F238E27FC236}">
                <a16:creationId xmlns:a16="http://schemas.microsoft.com/office/drawing/2014/main" id="{69659679-275D-6D41-9CF1-81759C7C4E1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Additional Influences</a:t>
            </a:r>
          </a:p>
        </p:txBody>
      </p:sp>
      <p:sp>
        <p:nvSpPr>
          <p:cNvPr id="816131" name="Rectangle 3">
            <a:extLst>
              <a:ext uri="{FF2B5EF4-FFF2-40B4-BE49-F238E27FC236}">
                <a16:creationId xmlns:a16="http://schemas.microsoft.com/office/drawing/2014/main" id="{B3589D67-A18F-7C45-B708-D171757400D5}"/>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Anchoring and adjustment examples:</a:t>
            </a:r>
          </a:p>
          <a:p>
            <a:pPr lvl="1" eaLnBrk="1" hangingPunct="1">
              <a:lnSpc>
                <a:spcPct val="90000"/>
              </a:lnSpc>
            </a:pPr>
            <a:r>
              <a:rPr lang="en-US" altLang="en-US" sz="2400">
                <a:ea typeface="ＭＳ Ｐゴシック" panose="020B0600070205080204" pitchFamily="34" charset="-128"/>
              </a:rPr>
              <a:t>Two lotteries:</a:t>
            </a:r>
          </a:p>
          <a:p>
            <a:pPr lvl="2" eaLnBrk="1" hangingPunct="1">
              <a:lnSpc>
                <a:spcPct val="90000"/>
              </a:lnSpc>
            </a:pPr>
            <a:r>
              <a:rPr lang="en-US" altLang="en-US" sz="2000">
                <a:ea typeface="ＭＳ Ｐゴシック" panose="020B0600070205080204" pitchFamily="34" charset="-128"/>
              </a:rPr>
              <a:t>50% red marbles in a bag, 50% white. You try to draw a red marble.</a:t>
            </a:r>
          </a:p>
          <a:p>
            <a:pPr lvl="2" eaLnBrk="1" hangingPunct="1">
              <a:lnSpc>
                <a:spcPct val="90000"/>
              </a:lnSpc>
            </a:pPr>
            <a:r>
              <a:rPr lang="en-US" altLang="en-US" sz="2000">
                <a:ea typeface="ＭＳ Ｐゴシック" panose="020B0600070205080204" pitchFamily="34" charset="-128"/>
              </a:rPr>
              <a:t>90% red marbles, 10% white. You try to draw 7 red marbles in a row.</a:t>
            </a:r>
          </a:p>
          <a:p>
            <a:pPr lvl="2" eaLnBrk="1" hangingPunct="1">
              <a:lnSpc>
                <a:spcPct val="90000"/>
              </a:lnSpc>
            </a:pPr>
            <a:r>
              <a:rPr lang="en-US" altLang="en-US" sz="2000">
                <a:ea typeface="ＭＳ Ｐゴシック" panose="020B0600070205080204" pitchFamily="34" charset="-128"/>
              </a:rPr>
              <a:t>Which gives the best chance of winning?</a:t>
            </a:r>
          </a:p>
          <a:p>
            <a:pPr lvl="2" eaLnBrk="1" hangingPunct="1">
              <a:lnSpc>
                <a:spcPct val="90000"/>
              </a:lnSpc>
            </a:pPr>
            <a:r>
              <a:rPr lang="en-US" altLang="en-US" sz="2000">
                <a:ea typeface="ＭＳ Ｐゴシック" panose="020B0600070205080204" pitchFamily="34" charset="-128"/>
              </a:rPr>
              <a:t>They</a:t>
            </a:r>
            <a:r>
              <a:rPr lang="fr-FR" altLang="ja-JP" sz="2000">
                <a:ea typeface="ＭＳ Ｐゴシック" panose="020B0600070205080204" pitchFamily="34" charset="-128"/>
              </a:rPr>
              <a:t>’</a:t>
            </a:r>
            <a:r>
              <a:rPr lang="en-US" altLang="ja-JP" sz="2000">
                <a:ea typeface="ＭＳ Ｐゴシック" panose="020B0600070205080204" pitchFamily="34" charset="-128"/>
              </a:rPr>
              <a:t>re about equal. Why do people prefer one over the other?</a:t>
            </a:r>
            <a:endParaRPr lang="en-US" altLang="en-US" sz="200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61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6131"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a:extLst>
              <a:ext uri="{FF2B5EF4-FFF2-40B4-BE49-F238E27FC236}">
                <a16:creationId xmlns:a16="http://schemas.microsoft.com/office/drawing/2014/main" id="{C9D10A80-DC12-574C-B6DE-7B848CC81B5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Additional Influences</a:t>
            </a:r>
          </a:p>
        </p:txBody>
      </p:sp>
      <p:sp>
        <p:nvSpPr>
          <p:cNvPr id="90114" name="Rectangle 3">
            <a:extLst>
              <a:ext uri="{FF2B5EF4-FFF2-40B4-BE49-F238E27FC236}">
                <a16:creationId xmlns:a16="http://schemas.microsoft.com/office/drawing/2014/main" id="{60C0AE8F-1709-1C41-B344-FE549E2C55C0}"/>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Set/Fixedness.</a:t>
            </a:r>
          </a:p>
          <a:p>
            <a:pPr lvl="1" eaLnBrk="1" hangingPunct="1">
              <a:lnSpc>
                <a:spcPct val="90000"/>
              </a:lnSpc>
            </a:pPr>
            <a:r>
              <a:rPr lang="en-US" altLang="en-US">
                <a:ea typeface="ＭＳ Ｐゴシック" panose="020B0600070205080204" pitchFamily="34" charset="-128"/>
              </a:rPr>
              <a:t>Mental set: A biased way of responding based on previous experience and an understanding of the task demands.</a:t>
            </a:r>
          </a:p>
          <a:p>
            <a:pPr lvl="1" eaLnBrk="1" hangingPunct="1">
              <a:lnSpc>
                <a:spcPct val="90000"/>
              </a:lnSpc>
            </a:pPr>
            <a:r>
              <a:rPr lang="en-US" altLang="en-US">
                <a:ea typeface="ＭＳ Ｐゴシック" panose="020B0600070205080204" pitchFamily="34" charset="-128"/>
              </a:rPr>
              <a:t>Fixedness: Getting stuck in a particular solution and not being able to get out of it.</a:t>
            </a:r>
          </a:p>
          <a:p>
            <a:pPr lvl="2" eaLnBrk="1" hangingPunct="1">
              <a:lnSpc>
                <a:spcPct val="90000"/>
              </a:lnSpc>
            </a:pPr>
            <a:r>
              <a:rPr lang="en-US" altLang="en-US">
                <a:ea typeface="ＭＳ Ｐゴシック" panose="020B0600070205080204" pitchFamily="34" charset="-128"/>
              </a:rPr>
              <a:t>Functional fixedness. Thinking of something</a:t>
            </a:r>
            <a:r>
              <a:rPr lang="fr-FR" altLang="ja-JP">
                <a:ea typeface="ＭＳ Ｐゴシック" panose="020B0600070205080204" pitchFamily="34" charset="-128"/>
              </a:rPr>
              <a:t>’</a:t>
            </a:r>
            <a:r>
              <a:rPr lang="en-US" altLang="ja-JP">
                <a:ea typeface="ＭＳ Ｐゴシック" panose="020B0600070205080204" pitchFamily="34" charset="-128"/>
              </a:rPr>
              <a:t>s typical use and not seeing how else it could apply.</a:t>
            </a:r>
            <a:endParaRPr lang="en-US" altLang="en-US">
              <a:ea typeface="ＭＳ Ｐゴシック" panose="020B0600070205080204" pitchFamily="34" charset="-12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a:extLst>
              <a:ext uri="{FF2B5EF4-FFF2-40B4-BE49-F238E27FC236}">
                <a16:creationId xmlns:a16="http://schemas.microsoft.com/office/drawing/2014/main" id="{DEE14783-3897-9843-A0E7-CDBC3C5DA3E5}"/>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Additional Influences</a:t>
            </a:r>
          </a:p>
        </p:txBody>
      </p:sp>
      <p:sp>
        <p:nvSpPr>
          <p:cNvPr id="92162" name="Rectangle 3">
            <a:extLst>
              <a:ext uri="{FF2B5EF4-FFF2-40B4-BE49-F238E27FC236}">
                <a16:creationId xmlns:a16="http://schemas.microsoft.com/office/drawing/2014/main" id="{BAE30441-5AB0-9B4E-99C2-4A64BF49F831}"/>
              </a:ext>
            </a:extLst>
          </p:cNvPr>
          <p:cNvSpPr>
            <a:spLocks noGrp="1" noChangeArrowheads="1"/>
          </p:cNvSpPr>
          <p:nvPr>
            <p:ph idx="1"/>
          </p:nvPr>
        </p:nvSpPr>
        <p:spPr/>
        <p:txBody>
          <a:bodyPr/>
          <a:lstStyle/>
          <a:p>
            <a:pPr eaLnBrk="1" hangingPunct="1">
              <a:lnSpc>
                <a:spcPct val="90000"/>
              </a:lnSpc>
            </a:pPr>
            <a:r>
              <a:rPr lang="en-US" altLang="en-US" dirty="0">
                <a:ea typeface="ＭＳ Ｐゴシック" panose="020B0600070205080204" pitchFamily="34" charset="-128"/>
              </a:rPr>
              <a:t>Set/Fixedness examples.</a:t>
            </a:r>
          </a:p>
          <a:p>
            <a:pPr lvl="1" eaLnBrk="1" hangingPunct="1">
              <a:lnSpc>
                <a:spcPct val="90000"/>
              </a:lnSpc>
            </a:pPr>
            <a:r>
              <a:rPr lang="en-US" altLang="en-US" dirty="0">
                <a:ea typeface="ＭＳ Ｐゴシック" panose="020B0600070205080204" pitchFamily="34" charset="-128"/>
              </a:rPr>
              <a:t>Set. Connect the nine dots below by drawing four straight lines (you can’t pick up your pen):</a:t>
            </a:r>
          </a:p>
        </p:txBody>
      </p:sp>
      <p:grpSp>
        <p:nvGrpSpPr>
          <p:cNvPr id="92163" name="Group 13">
            <a:extLst>
              <a:ext uri="{FF2B5EF4-FFF2-40B4-BE49-F238E27FC236}">
                <a16:creationId xmlns:a16="http://schemas.microsoft.com/office/drawing/2014/main" id="{91727429-AB20-0049-83F3-EE90BA901842}"/>
              </a:ext>
            </a:extLst>
          </p:cNvPr>
          <p:cNvGrpSpPr>
            <a:grpSpLocks/>
          </p:cNvGrpSpPr>
          <p:nvPr/>
        </p:nvGrpSpPr>
        <p:grpSpPr bwMode="auto">
          <a:xfrm>
            <a:off x="3733800" y="3962400"/>
            <a:ext cx="1600200" cy="1295400"/>
            <a:chOff x="1440" y="2304"/>
            <a:chExt cx="1008" cy="816"/>
          </a:xfrm>
        </p:grpSpPr>
        <p:sp>
          <p:nvSpPr>
            <p:cNvPr id="92164" name="Oval 4">
              <a:extLst>
                <a:ext uri="{FF2B5EF4-FFF2-40B4-BE49-F238E27FC236}">
                  <a16:creationId xmlns:a16="http://schemas.microsoft.com/office/drawing/2014/main" id="{B9A2D0F1-4872-D34B-A909-D741BEED7118}"/>
                </a:ext>
              </a:extLst>
            </p:cNvPr>
            <p:cNvSpPr>
              <a:spLocks noChangeArrowheads="1"/>
            </p:cNvSpPr>
            <p:nvPr/>
          </p:nvSpPr>
          <p:spPr bwMode="auto">
            <a:xfrm>
              <a:off x="1440" y="2304"/>
              <a:ext cx="144" cy="144"/>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65" name="Oval 5">
              <a:extLst>
                <a:ext uri="{FF2B5EF4-FFF2-40B4-BE49-F238E27FC236}">
                  <a16:creationId xmlns:a16="http://schemas.microsoft.com/office/drawing/2014/main" id="{51C6AEE4-3A6E-244B-A98C-E97144435ACE}"/>
                </a:ext>
              </a:extLst>
            </p:cNvPr>
            <p:cNvSpPr>
              <a:spLocks noChangeArrowheads="1"/>
            </p:cNvSpPr>
            <p:nvPr/>
          </p:nvSpPr>
          <p:spPr bwMode="auto">
            <a:xfrm>
              <a:off x="1872" y="2304"/>
              <a:ext cx="144" cy="144"/>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66" name="Oval 6">
              <a:extLst>
                <a:ext uri="{FF2B5EF4-FFF2-40B4-BE49-F238E27FC236}">
                  <a16:creationId xmlns:a16="http://schemas.microsoft.com/office/drawing/2014/main" id="{6FF0EC29-2202-104E-BE35-775819E6FC3D}"/>
                </a:ext>
              </a:extLst>
            </p:cNvPr>
            <p:cNvSpPr>
              <a:spLocks noChangeArrowheads="1"/>
            </p:cNvSpPr>
            <p:nvPr/>
          </p:nvSpPr>
          <p:spPr bwMode="auto">
            <a:xfrm>
              <a:off x="1440" y="2640"/>
              <a:ext cx="144" cy="144"/>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67" name="Oval 7">
              <a:extLst>
                <a:ext uri="{FF2B5EF4-FFF2-40B4-BE49-F238E27FC236}">
                  <a16:creationId xmlns:a16="http://schemas.microsoft.com/office/drawing/2014/main" id="{97480DE9-82F4-1D42-8AC5-AD5657E6708D}"/>
                </a:ext>
              </a:extLst>
            </p:cNvPr>
            <p:cNvSpPr>
              <a:spLocks noChangeArrowheads="1"/>
            </p:cNvSpPr>
            <p:nvPr/>
          </p:nvSpPr>
          <p:spPr bwMode="auto">
            <a:xfrm>
              <a:off x="2304" y="2304"/>
              <a:ext cx="144" cy="144"/>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68" name="Oval 8">
              <a:extLst>
                <a:ext uri="{FF2B5EF4-FFF2-40B4-BE49-F238E27FC236}">
                  <a16:creationId xmlns:a16="http://schemas.microsoft.com/office/drawing/2014/main" id="{0CFA3564-25EC-4047-9A33-E84EEC721193}"/>
                </a:ext>
              </a:extLst>
            </p:cNvPr>
            <p:cNvSpPr>
              <a:spLocks noChangeArrowheads="1"/>
            </p:cNvSpPr>
            <p:nvPr/>
          </p:nvSpPr>
          <p:spPr bwMode="auto">
            <a:xfrm>
              <a:off x="1872" y="2640"/>
              <a:ext cx="144" cy="144"/>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69" name="Oval 9">
              <a:extLst>
                <a:ext uri="{FF2B5EF4-FFF2-40B4-BE49-F238E27FC236}">
                  <a16:creationId xmlns:a16="http://schemas.microsoft.com/office/drawing/2014/main" id="{766338D3-9551-DF41-A735-673AF7A15C91}"/>
                </a:ext>
              </a:extLst>
            </p:cNvPr>
            <p:cNvSpPr>
              <a:spLocks noChangeArrowheads="1"/>
            </p:cNvSpPr>
            <p:nvPr/>
          </p:nvSpPr>
          <p:spPr bwMode="auto">
            <a:xfrm>
              <a:off x="2304" y="2640"/>
              <a:ext cx="144" cy="144"/>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70" name="Oval 10">
              <a:extLst>
                <a:ext uri="{FF2B5EF4-FFF2-40B4-BE49-F238E27FC236}">
                  <a16:creationId xmlns:a16="http://schemas.microsoft.com/office/drawing/2014/main" id="{DAE03610-71F1-6047-A8E6-37F2DFB34137}"/>
                </a:ext>
              </a:extLst>
            </p:cNvPr>
            <p:cNvSpPr>
              <a:spLocks noChangeArrowheads="1"/>
            </p:cNvSpPr>
            <p:nvPr/>
          </p:nvSpPr>
          <p:spPr bwMode="auto">
            <a:xfrm>
              <a:off x="1440" y="2976"/>
              <a:ext cx="144" cy="144"/>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71" name="Oval 11">
              <a:extLst>
                <a:ext uri="{FF2B5EF4-FFF2-40B4-BE49-F238E27FC236}">
                  <a16:creationId xmlns:a16="http://schemas.microsoft.com/office/drawing/2014/main" id="{02C7B2C6-92B8-274F-9085-1883C7167477}"/>
                </a:ext>
              </a:extLst>
            </p:cNvPr>
            <p:cNvSpPr>
              <a:spLocks noChangeArrowheads="1"/>
            </p:cNvSpPr>
            <p:nvPr/>
          </p:nvSpPr>
          <p:spPr bwMode="auto">
            <a:xfrm>
              <a:off x="1872" y="2976"/>
              <a:ext cx="144" cy="144"/>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72" name="Oval 12">
              <a:extLst>
                <a:ext uri="{FF2B5EF4-FFF2-40B4-BE49-F238E27FC236}">
                  <a16:creationId xmlns:a16="http://schemas.microsoft.com/office/drawing/2014/main" id="{9F0870C9-864F-9243-A792-212B1C3A8D89}"/>
                </a:ext>
              </a:extLst>
            </p:cNvPr>
            <p:cNvSpPr>
              <a:spLocks noChangeArrowheads="1"/>
            </p:cNvSpPr>
            <p:nvPr/>
          </p:nvSpPr>
          <p:spPr bwMode="auto">
            <a:xfrm>
              <a:off x="2304" y="2976"/>
              <a:ext cx="144" cy="144"/>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7C1D8D16-E14A-A745-AFF1-34CC1F062144}"/>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Logic</a:t>
            </a:r>
          </a:p>
        </p:txBody>
      </p:sp>
      <p:sp>
        <p:nvSpPr>
          <p:cNvPr id="20482" name="Rectangle 3">
            <a:extLst>
              <a:ext uri="{FF2B5EF4-FFF2-40B4-BE49-F238E27FC236}">
                <a16:creationId xmlns:a16="http://schemas.microsoft.com/office/drawing/2014/main" id="{510006FA-3813-6A44-B5E0-EBDEDA936164}"/>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We</a:t>
            </a:r>
            <a:r>
              <a:rPr lang="fr-FR" altLang="ja-JP">
                <a:ea typeface="ＭＳ Ｐゴシック" panose="020B0600070205080204" pitchFamily="34" charset="-128"/>
              </a:rPr>
              <a:t>’</a:t>
            </a:r>
            <a:r>
              <a:rPr lang="en-US" altLang="ja-JP">
                <a:ea typeface="ＭＳ Ｐゴシック" panose="020B0600070205080204" pitchFamily="34" charset="-128"/>
              </a:rPr>
              <a:t>ll consider conditional reasoning here. You</a:t>
            </a:r>
            <a:r>
              <a:rPr lang="fr-FR" altLang="ja-JP">
                <a:ea typeface="ＭＳ Ｐゴシック" panose="020B0600070205080204" pitchFamily="34" charset="-128"/>
              </a:rPr>
              <a:t>’</a:t>
            </a:r>
            <a:r>
              <a:rPr lang="en-US" altLang="ja-JP">
                <a:ea typeface="ＭＳ Ｐゴシック" panose="020B0600070205080204" pitchFamily="34" charset="-128"/>
              </a:rPr>
              <a:t>re presented with a rule in the form of an if-then statement. You want to test this rule to see if it is supported by the situation. </a:t>
            </a:r>
            <a:endParaRPr lang="en-US" altLang="en-US">
              <a:ea typeface="ＭＳ Ｐゴシック" panose="020B0600070205080204" pitchFamily="34" charset="-12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a:extLst>
              <a:ext uri="{FF2B5EF4-FFF2-40B4-BE49-F238E27FC236}">
                <a16:creationId xmlns:a16="http://schemas.microsoft.com/office/drawing/2014/main" id="{E10FCBEB-2C17-6141-B816-5BF5ED32F83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Additional Influences</a:t>
            </a:r>
          </a:p>
        </p:txBody>
      </p:sp>
      <p:sp>
        <p:nvSpPr>
          <p:cNvPr id="94210" name="Rectangle 3">
            <a:extLst>
              <a:ext uri="{FF2B5EF4-FFF2-40B4-BE49-F238E27FC236}">
                <a16:creationId xmlns:a16="http://schemas.microsoft.com/office/drawing/2014/main" id="{4C113B13-531D-C047-A55D-0741608BC4D9}"/>
              </a:ext>
            </a:extLst>
          </p:cNvPr>
          <p:cNvSpPr>
            <a:spLocks noGrp="1" noChangeArrowheads="1"/>
          </p:cNvSpPr>
          <p:nvPr>
            <p:ph idx="1"/>
          </p:nvPr>
        </p:nvSpPr>
        <p:spPr/>
        <p:txBody>
          <a:bodyPr/>
          <a:lstStyle/>
          <a:p>
            <a:pPr eaLnBrk="1" hangingPunct="1">
              <a:lnSpc>
                <a:spcPct val="90000"/>
              </a:lnSpc>
            </a:pPr>
            <a:r>
              <a:rPr lang="en-US" altLang="en-US" dirty="0">
                <a:ea typeface="ＭＳ Ｐゴシック" panose="020B0600070205080204" pitchFamily="34" charset="-128"/>
              </a:rPr>
              <a:t>Set/Fixedness examples.</a:t>
            </a:r>
          </a:p>
          <a:p>
            <a:pPr lvl="1" eaLnBrk="1" hangingPunct="1"/>
            <a:r>
              <a:rPr lang="en-US" altLang="en-US" dirty="0">
                <a:ea typeface="ＭＳ Ｐゴシック" panose="020B0600070205080204" pitchFamily="34" charset="-128"/>
              </a:rPr>
              <a:t>Fixedness. Jug problems.</a:t>
            </a:r>
          </a:p>
          <a:p>
            <a:pPr lvl="1" eaLnBrk="1" hangingPunct="1"/>
            <a:r>
              <a:rPr lang="en-US" altLang="en-US" dirty="0">
                <a:ea typeface="ＭＳ Ｐゴシック" panose="020B0600070205080204" pitchFamily="34" charset="-128"/>
              </a:rPr>
              <a:t>You can fill a jug all the way up and dump it all the way out or all the way into another jug. Solve these:</a:t>
            </a:r>
          </a:p>
          <a:p>
            <a:pPr lvl="1" eaLnBrk="1" hangingPunct="1"/>
            <a:r>
              <a:rPr lang="en-US" altLang="en-US" dirty="0">
                <a:ea typeface="ＭＳ Ｐゴシック" panose="020B0600070205080204" pitchFamily="34" charset="-128"/>
              </a:rPr>
              <a:t>1: Fill B, pour it into A, pour it into C twice = 100 left</a:t>
            </a:r>
          </a:p>
        </p:txBody>
      </p:sp>
      <p:graphicFrame>
        <p:nvGraphicFramePr>
          <p:cNvPr id="822321" name="Group 49">
            <a:extLst>
              <a:ext uri="{FF2B5EF4-FFF2-40B4-BE49-F238E27FC236}">
                <a16:creationId xmlns:a16="http://schemas.microsoft.com/office/drawing/2014/main" id="{94CFAB8B-56BC-7040-8D2A-625250EE49F5}"/>
              </a:ext>
            </a:extLst>
          </p:cNvPr>
          <p:cNvGraphicFramePr>
            <a:graphicFrameLocks noGrp="1"/>
          </p:cNvGraphicFramePr>
          <p:nvPr>
            <p:extLst>
              <p:ext uri="{D42A27DB-BD31-4B8C-83A1-F6EECF244321}">
                <p14:modId xmlns:p14="http://schemas.microsoft.com/office/powerpoint/2010/main" val="588950396"/>
              </p:ext>
            </p:extLst>
          </p:nvPr>
        </p:nvGraphicFramePr>
        <p:xfrm>
          <a:off x="1143000" y="4800600"/>
          <a:ext cx="6858000" cy="1828800"/>
        </p:xfrm>
        <a:graphic>
          <a:graphicData uri="http://schemas.openxmlformats.org/drawingml/2006/table">
            <a:tbl>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tblGrid>
              <a:tr h="333375">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Jug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Jug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Jug 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Target: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0975">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495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0975">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05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a:extLst>
              <a:ext uri="{FF2B5EF4-FFF2-40B4-BE49-F238E27FC236}">
                <a16:creationId xmlns:a16="http://schemas.microsoft.com/office/drawing/2014/main" id="{D5DBC3B6-C583-AC40-A2FA-6FB56CF8B37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Additional Influences</a:t>
            </a:r>
          </a:p>
        </p:txBody>
      </p:sp>
      <p:sp>
        <p:nvSpPr>
          <p:cNvPr id="95234" name="Rectangle 3">
            <a:extLst>
              <a:ext uri="{FF2B5EF4-FFF2-40B4-BE49-F238E27FC236}">
                <a16:creationId xmlns:a16="http://schemas.microsoft.com/office/drawing/2014/main" id="{C53F1382-4EC6-074A-9DB9-A217FE20A99C}"/>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Set/Fixedness examples.</a:t>
            </a:r>
          </a:p>
          <a:p>
            <a:pPr lvl="1" eaLnBrk="1" hangingPunct="1"/>
            <a:r>
              <a:rPr lang="en-US" altLang="en-US">
                <a:ea typeface="ＭＳ Ｐゴシック" panose="020B0600070205080204" pitchFamily="34" charset="-128"/>
              </a:rPr>
              <a:t>Functional fixedness. You</a:t>
            </a:r>
            <a:r>
              <a:rPr lang="fr-FR" altLang="ja-JP">
                <a:ea typeface="ＭＳ Ｐゴシック" panose="020B0600070205080204" pitchFamily="34" charset="-128"/>
              </a:rPr>
              <a:t>’</a:t>
            </a:r>
            <a:r>
              <a:rPr lang="en-US" altLang="ja-JP">
                <a:ea typeface="ＭＳ Ｐゴシック" panose="020B0600070205080204" pitchFamily="34" charset="-128"/>
              </a:rPr>
              <a:t>re in a plane crash in the desert. You have the following items: A parachute, a map, a compass, and a pocket mirror. What is your most valuable asset?</a:t>
            </a:r>
            <a:endParaRPr lang="en-US" altLang="en-US">
              <a:ea typeface="ＭＳ Ｐゴシック" panose="020B0600070205080204" pitchFamily="34" charset="-128"/>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a:extLst>
              <a:ext uri="{FF2B5EF4-FFF2-40B4-BE49-F238E27FC236}">
                <a16:creationId xmlns:a16="http://schemas.microsoft.com/office/drawing/2014/main" id="{DEE14783-3897-9843-A0E7-CDBC3C5DA3E5}"/>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Additional Influences</a:t>
            </a:r>
          </a:p>
        </p:txBody>
      </p:sp>
      <p:sp>
        <p:nvSpPr>
          <p:cNvPr id="92162" name="Rectangle 3">
            <a:extLst>
              <a:ext uri="{FF2B5EF4-FFF2-40B4-BE49-F238E27FC236}">
                <a16:creationId xmlns:a16="http://schemas.microsoft.com/office/drawing/2014/main" id="{BAE30441-5AB0-9B4E-99C2-4A64BF49F831}"/>
              </a:ext>
            </a:extLst>
          </p:cNvPr>
          <p:cNvSpPr>
            <a:spLocks noGrp="1" noChangeArrowheads="1"/>
          </p:cNvSpPr>
          <p:nvPr>
            <p:ph idx="1"/>
          </p:nvPr>
        </p:nvSpPr>
        <p:spPr/>
        <p:txBody>
          <a:bodyPr/>
          <a:lstStyle/>
          <a:p>
            <a:pPr eaLnBrk="1" hangingPunct="1">
              <a:lnSpc>
                <a:spcPct val="90000"/>
              </a:lnSpc>
            </a:pPr>
            <a:r>
              <a:rPr lang="en-US" altLang="en-US" dirty="0">
                <a:ea typeface="ＭＳ Ｐゴシック" panose="020B0600070205080204" pitchFamily="34" charset="-128"/>
              </a:rPr>
              <a:t>Set/Fixedness examples.</a:t>
            </a:r>
          </a:p>
          <a:p>
            <a:pPr lvl="1" eaLnBrk="1" hangingPunct="1">
              <a:lnSpc>
                <a:spcPct val="90000"/>
              </a:lnSpc>
            </a:pPr>
            <a:r>
              <a:rPr lang="en-US" altLang="en-US" dirty="0">
                <a:ea typeface="ＭＳ Ｐゴシック" panose="020B0600070205080204" pitchFamily="34" charset="-128"/>
              </a:rPr>
              <a:t>Set. Connect the nine dots below by drawing four straight lines:</a:t>
            </a:r>
          </a:p>
          <a:p>
            <a:pPr lvl="1" eaLnBrk="1" hangingPunct="1">
              <a:lnSpc>
                <a:spcPct val="90000"/>
              </a:lnSpc>
            </a:pPr>
            <a:r>
              <a:rPr lang="en-US" altLang="en-US" dirty="0">
                <a:ea typeface="ＭＳ Ｐゴシック" panose="020B0600070205080204" pitchFamily="34" charset="-128"/>
              </a:rPr>
              <a:t>People don’t realize that the answer requires literally thinking outside the box.</a:t>
            </a:r>
          </a:p>
        </p:txBody>
      </p:sp>
      <p:grpSp>
        <p:nvGrpSpPr>
          <p:cNvPr id="10" name="Group 9">
            <a:extLst>
              <a:ext uri="{FF2B5EF4-FFF2-40B4-BE49-F238E27FC236}">
                <a16:creationId xmlns:a16="http://schemas.microsoft.com/office/drawing/2014/main" id="{65EAB57F-6CDA-CB4F-80D4-655776B8BADD}"/>
              </a:ext>
            </a:extLst>
          </p:cNvPr>
          <p:cNvGrpSpPr/>
          <p:nvPr/>
        </p:nvGrpSpPr>
        <p:grpSpPr>
          <a:xfrm>
            <a:off x="4876800" y="3863181"/>
            <a:ext cx="2362200" cy="1981200"/>
            <a:chOff x="3733800" y="3276600"/>
            <a:chExt cx="2362200" cy="1981200"/>
          </a:xfrm>
        </p:grpSpPr>
        <p:grpSp>
          <p:nvGrpSpPr>
            <p:cNvPr id="92163" name="Group 13">
              <a:extLst>
                <a:ext uri="{FF2B5EF4-FFF2-40B4-BE49-F238E27FC236}">
                  <a16:creationId xmlns:a16="http://schemas.microsoft.com/office/drawing/2014/main" id="{91727429-AB20-0049-83F3-EE90BA901842}"/>
                </a:ext>
              </a:extLst>
            </p:cNvPr>
            <p:cNvGrpSpPr>
              <a:grpSpLocks/>
            </p:cNvGrpSpPr>
            <p:nvPr/>
          </p:nvGrpSpPr>
          <p:grpSpPr bwMode="auto">
            <a:xfrm>
              <a:off x="3733800" y="3962400"/>
              <a:ext cx="1600200" cy="1295400"/>
              <a:chOff x="1440" y="2304"/>
              <a:chExt cx="1008" cy="816"/>
            </a:xfrm>
          </p:grpSpPr>
          <p:sp>
            <p:nvSpPr>
              <p:cNvPr id="92164" name="Oval 4">
                <a:extLst>
                  <a:ext uri="{FF2B5EF4-FFF2-40B4-BE49-F238E27FC236}">
                    <a16:creationId xmlns:a16="http://schemas.microsoft.com/office/drawing/2014/main" id="{B9A2D0F1-4872-D34B-A909-D741BEED7118}"/>
                  </a:ext>
                </a:extLst>
              </p:cNvPr>
              <p:cNvSpPr>
                <a:spLocks noChangeArrowheads="1"/>
              </p:cNvSpPr>
              <p:nvPr/>
            </p:nvSpPr>
            <p:spPr bwMode="auto">
              <a:xfrm>
                <a:off x="1440" y="2304"/>
                <a:ext cx="144" cy="144"/>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65" name="Oval 5">
                <a:extLst>
                  <a:ext uri="{FF2B5EF4-FFF2-40B4-BE49-F238E27FC236}">
                    <a16:creationId xmlns:a16="http://schemas.microsoft.com/office/drawing/2014/main" id="{51C6AEE4-3A6E-244B-A98C-E97144435ACE}"/>
                  </a:ext>
                </a:extLst>
              </p:cNvPr>
              <p:cNvSpPr>
                <a:spLocks noChangeArrowheads="1"/>
              </p:cNvSpPr>
              <p:nvPr/>
            </p:nvSpPr>
            <p:spPr bwMode="auto">
              <a:xfrm>
                <a:off x="1872" y="2304"/>
                <a:ext cx="144" cy="144"/>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66" name="Oval 6">
                <a:extLst>
                  <a:ext uri="{FF2B5EF4-FFF2-40B4-BE49-F238E27FC236}">
                    <a16:creationId xmlns:a16="http://schemas.microsoft.com/office/drawing/2014/main" id="{6FF0EC29-2202-104E-BE35-775819E6FC3D}"/>
                  </a:ext>
                </a:extLst>
              </p:cNvPr>
              <p:cNvSpPr>
                <a:spLocks noChangeArrowheads="1"/>
              </p:cNvSpPr>
              <p:nvPr/>
            </p:nvSpPr>
            <p:spPr bwMode="auto">
              <a:xfrm>
                <a:off x="1440" y="2640"/>
                <a:ext cx="144" cy="144"/>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67" name="Oval 7">
                <a:extLst>
                  <a:ext uri="{FF2B5EF4-FFF2-40B4-BE49-F238E27FC236}">
                    <a16:creationId xmlns:a16="http://schemas.microsoft.com/office/drawing/2014/main" id="{97480DE9-82F4-1D42-8AC5-AD5657E6708D}"/>
                  </a:ext>
                </a:extLst>
              </p:cNvPr>
              <p:cNvSpPr>
                <a:spLocks noChangeArrowheads="1"/>
              </p:cNvSpPr>
              <p:nvPr/>
            </p:nvSpPr>
            <p:spPr bwMode="auto">
              <a:xfrm>
                <a:off x="2304" y="2304"/>
                <a:ext cx="144" cy="144"/>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68" name="Oval 8">
                <a:extLst>
                  <a:ext uri="{FF2B5EF4-FFF2-40B4-BE49-F238E27FC236}">
                    <a16:creationId xmlns:a16="http://schemas.microsoft.com/office/drawing/2014/main" id="{0CFA3564-25EC-4047-9A33-E84EEC721193}"/>
                  </a:ext>
                </a:extLst>
              </p:cNvPr>
              <p:cNvSpPr>
                <a:spLocks noChangeArrowheads="1"/>
              </p:cNvSpPr>
              <p:nvPr/>
            </p:nvSpPr>
            <p:spPr bwMode="auto">
              <a:xfrm>
                <a:off x="1872" y="2640"/>
                <a:ext cx="144" cy="144"/>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69" name="Oval 9">
                <a:extLst>
                  <a:ext uri="{FF2B5EF4-FFF2-40B4-BE49-F238E27FC236}">
                    <a16:creationId xmlns:a16="http://schemas.microsoft.com/office/drawing/2014/main" id="{766338D3-9551-DF41-A735-673AF7A15C91}"/>
                  </a:ext>
                </a:extLst>
              </p:cNvPr>
              <p:cNvSpPr>
                <a:spLocks noChangeArrowheads="1"/>
              </p:cNvSpPr>
              <p:nvPr/>
            </p:nvSpPr>
            <p:spPr bwMode="auto">
              <a:xfrm>
                <a:off x="2304" y="2640"/>
                <a:ext cx="144" cy="144"/>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70" name="Oval 10">
                <a:extLst>
                  <a:ext uri="{FF2B5EF4-FFF2-40B4-BE49-F238E27FC236}">
                    <a16:creationId xmlns:a16="http://schemas.microsoft.com/office/drawing/2014/main" id="{DAE03610-71F1-6047-A8E6-37F2DFB34137}"/>
                  </a:ext>
                </a:extLst>
              </p:cNvPr>
              <p:cNvSpPr>
                <a:spLocks noChangeArrowheads="1"/>
              </p:cNvSpPr>
              <p:nvPr/>
            </p:nvSpPr>
            <p:spPr bwMode="auto">
              <a:xfrm>
                <a:off x="1440" y="2976"/>
                <a:ext cx="144" cy="144"/>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71" name="Oval 11">
                <a:extLst>
                  <a:ext uri="{FF2B5EF4-FFF2-40B4-BE49-F238E27FC236}">
                    <a16:creationId xmlns:a16="http://schemas.microsoft.com/office/drawing/2014/main" id="{02C7B2C6-92B8-274F-9085-1883C7167477}"/>
                  </a:ext>
                </a:extLst>
              </p:cNvPr>
              <p:cNvSpPr>
                <a:spLocks noChangeArrowheads="1"/>
              </p:cNvSpPr>
              <p:nvPr/>
            </p:nvSpPr>
            <p:spPr bwMode="auto">
              <a:xfrm>
                <a:off x="1872" y="2976"/>
                <a:ext cx="144" cy="144"/>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92172" name="Oval 12">
                <a:extLst>
                  <a:ext uri="{FF2B5EF4-FFF2-40B4-BE49-F238E27FC236}">
                    <a16:creationId xmlns:a16="http://schemas.microsoft.com/office/drawing/2014/main" id="{9F0870C9-864F-9243-A792-212B1C3A8D89}"/>
                  </a:ext>
                </a:extLst>
              </p:cNvPr>
              <p:cNvSpPr>
                <a:spLocks noChangeArrowheads="1"/>
              </p:cNvSpPr>
              <p:nvPr/>
            </p:nvSpPr>
            <p:spPr bwMode="auto">
              <a:xfrm>
                <a:off x="2304" y="2976"/>
                <a:ext cx="144" cy="144"/>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grpSp>
        <p:cxnSp>
          <p:nvCxnSpPr>
            <p:cNvPr id="3" name="Straight Connector 2">
              <a:extLst>
                <a:ext uri="{FF2B5EF4-FFF2-40B4-BE49-F238E27FC236}">
                  <a16:creationId xmlns:a16="http://schemas.microsoft.com/office/drawing/2014/main" id="{908C1829-608C-B349-8A27-B32725D3439E}"/>
                </a:ext>
              </a:extLst>
            </p:cNvPr>
            <p:cNvCxnSpPr/>
            <p:nvPr/>
          </p:nvCxnSpPr>
          <p:spPr>
            <a:xfrm>
              <a:off x="3733800" y="3276600"/>
              <a:ext cx="2362200" cy="1981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34559A33-C88B-B444-A9E1-30D489DD136E}"/>
                </a:ext>
              </a:extLst>
            </p:cNvPr>
            <p:cNvCxnSpPr>
              <a:endCxn id="92170" idx="3"/>
            </p:cNvCxnSpPr>
            <p:nvPr/>
          </p:nvCxnSpPr>
          <p:spPr>
            <a:xfrm>
              <a:off x="3733800" y="3276600"/>
              <a:ext cx="33478" cy="1947722"/>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79711B99-422F-BD43-AC5E-EA8B5FF8809A}"/>
                </a:ext>
              </a:extLst>
            </p:cNvPr>
            <p:cNvCxnSpPr>
              <a:stCxn id="92170" idx="3"/>
            </p:cNvCxnSpPr>
            <p:nvPr/>
          </p:nvCxnSpPr>
          <p:spPr>
            <a:xfrm>
              <a:off x="3767278" y="5224322"/>
              <a:ext cx="2328722" cy="33478"/>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83929088-12BB-F84E-8F38-45680298EB86}"/>
                </a:ext>
              </a:extLst>
            </p:cNvPr>
            <p:cNvCxnSpPr>
              <a:stCxn id="92170" idx="5"/>
            </p:cNvCxnSpPr>
            <p:nvPr/>
          </p:nvCxnSpPr>
          <p:spPr>
            <a:xfrm flipV="1">
              <a:off x="3928922" y="3657600"/>
              <a:ext cx="1786078" cy="1566722"/>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0088272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a:extLst>
              <a:ext uri="{FF2B5EF4-FFF2-40B4-BE49-F238E27FC236}">
                <a16:creationId xmlns:a16="http://schemas.microsoft.com/office/drawing/2014/main" id="{E10FCBEB-2C17-6141-B816-5BF5ED32F83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Additional Influences</a:t>
            </a:r>
          </a:p>
        </p:txBody>
      </p:sp>
      <p:sp>
        <p:nvSpPr>
          <p:cNvPr id="94210" name="Rectangle 3">
            <a:extLst>
              <a:ext uri="{FF2B5EF4-FFF2-40B4-BE49-F238E27FC236}">
                <a16:creationId xmlns:a16="http://schemas.microsoft.com/office/drawing/2014/main" id="{4C113B13-531D-C047-A55D-0741608BC4D9}"/>
              </a:ext>
            </a:extLst>
          </p:cNvPr>
          <p:cNvSpPr>
            <a:spLocks noGrp="1" noChangeArrowheads="1"/>
          </p:cNvSpPr>
          <p:nvPr>
            <p:ph idx="1"/>
          </p:nvPr>
        </p:nvSpPr>
        <p:spPr/>
        <p:txBody>
          <a:bodyPr/>
          <a:lstStyle/>
          <a:p>
            <a:pPr eaLnBrk="1" hangingPunct="1">
              <a:lnSpc>
                <a:spcPct val="90000"/>
              </a:lnSpc>
            </a:pPr>
            <a:r>
              <a:rPr lang="en-US" altLang="en-US" dirty="0">
                <a:ea typeface="ＭＳ Ｐゴシック" panose="020B0600070205080204" pitchFamily="34" charset="-128"/>
              </a:rPr>
              <a:t>Set/Fixedness examples.</a:t>
            </a:r>
          </a:p>
          <a:p>
            <a:pPr lvl="1" eaLnBrk="1" hangingPunct="1"/>
            <a:r>
              <a:rPr lang="en-US" altLang="en-US" dirty="0">
                <a:ea typeface="ＭＳ Ｐゴシック" panose="020B0600070205080204" pitchFamily="34" charset="-128"/>
              </a:rPr>
              <a:t>Fixedness. Solve these jug problems:</a:t>
            </a:r>
          </a:p>
          <a:p>
            <a:pPr lvl="1" eaLnBrk="1" hangingPunct="1"/>
            <a:r>
              <a:rPr lang="en-US" altLang="en-US" dirty="0">
                <a:ea typeface="ＭＳ Ｐゴシック" panose="020B0600070205080204" pitchFamily="34" charset="-128"/>
              </a:rPr>
              <a:t>The trick is that you can do the last one in an easier way, but once you get in a groove you just keep going.</a:t>
            </a:r>
          </a:p>
          <a:p>
            <a:pPr lvl="1" eaLnBrk="1" hangingPunct="1"/>
            <a:endParaRPr lang="en-US" altLang="en-US" dirty="0">
              <a:ea typeface="ＭＳ Ｐゴシック" panose="020B0600070205080204" pitchFamily="34" charset="-128"/>
            </a:endParaRPr>
          </a:p>
        </p:txBody>
      </p:sp>
      <p:graphicFrame>
        <p:nvGraphicFramePr>
          <p:cNvPr id="822321" name="Group 49">
            <a:extLst>
              <a:ext uri="{FF2B5EF4-FFF2-40B4-BE49-F238E27FC236}">
                <a16:creationId xmlns:a16="http://schemas.microsoft.com/office/drawing/2014/main" id="{94CFAB8B-56BC-7040-8D2A-625250EE49F5}"/>
              </a:ext>
            </a:extLst>
          </p:cNvPr>
          <p:cNvGraphicFramePr>
            <a:graphicFrameLocks noGrp="1"/>
          </p:cNvGraphicFramePr>
          <p:nvPr>
            <p:extLst>
              <p:ext uri="{D42A27DB-BD31-4B8C-83A1-F6EECF244321}">
                <p14:modId xmlns:p14="http://schemas.microsoft.com/office/powerpoint/2010/main" val="430627929"/>
              </p:ext>
            </p:extLst>
          </p:nvPr>
        </p:nvGraphicFramePr>
        <p:xfrm>
          <a:off x="1219200" y="3962400"/>
          <a:ext cx="6858000" cy="1828800"/>
        </p:xfrm>
        <a:graphic>
          <a:graphicData uri="http://schemas.openxmlformats.org/drawingml/2006/table">
            <a:tbl>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tblGrid>
              <a:tr h="333375">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Jug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Jug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Jug 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1" i="0" u="none" strike="noStrike" cap="none" normalizeH="0" baseline="0">
                          <a:ln>
                            <a:noFill/>
                          </a:ln>
                          <a:solidFill>
                            <a:schemeClr val="tx1"/>
                          </a:solidFill>
                          <a:effectLst/>
                          <a:latin typeface="Trebuchet MS" charset="0"/>
                          <a:ea typeface="ヒラギノ角ゴ Pro W3" charset="-128"/>
                          <a:cs typeface="ヒラギノ角ゴ Pro W3" charset="-128"/>
                        </a:rPr>
                        <a:t>Target: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0975">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495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0975">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050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407669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a:extLst>
              <a:ext uri="{FF2B5EF4-FFF2-40B4-BE49-F238E27FC236}">
                <a16:creationId xmlns:a16="http://schemas.microsoft.com/office/drawing/2014/main" id="{D5DBC3B6-C583-AC40-A2FA-6FB56CF8B37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Additional Influences</a:t>
            </a:r>
          </a:p>
        </p:txBody>
      </p:sp>
      <p:sp>
        <p:nvSpPr>
          <p:cNvPr id="95234" name="Rectangle 3">
            <a:extLst>
              <a:ext uri="{FF2B5EF4-FFF2-40B4-BE49-F238E27FC236}">
                <a16:creationId xmlns:a16="http://schemas.microsoft.com/office/drawing/2014/main" id="{C53F1382-4EC6-074A-9DB9-A217FE20A99C}"/>
              </a:ext>
            </a:extLst>
          </p:cNvPr>
          <p:cNvSpPr>
            <a:spLocks noGrp="1" noChangeArrowheads="1"/>
          </p:cNvSpPr>
          <p:nvPr>
            <p:ph idx="1"/>
          </p:nvPr>
        </p:nvSpPr>
        <p:spPr/>
        <p:txBody>
          <a:bodyPr/>
          <a:lstStyle/>
          <a:p>
            <a:pPr eaLnBrk="1" hangingPunct="1">
              <a:lnSpc>
                <a:spcPct val="90000"/>
              </a:lnSpc>
            </a:pPr>
            <a:r>
              <a:rPr lang="en-US" altLang="en-US" dirty="0">
                <a:ea typeface="ＭＳ Ｐゴシック" panose="020B0600070205080204" pitchFamily="34" charset="-128"/>
              </a:rPr>
              <a:t>Set/Fixedness examples.</a:t>
            </a:r>
          </a:p>
          <a:p>
            <a:pPr lvl="1" eaLnBrk="1" hangingPunct="1"/>
            <a:r>
              <a:rPr lang="en-US" altLang="en-US" dirty="0">
                <a:ea typeface="ＭＳ Ｐゴシック" panose="020B0600070205080204" pitchFamily="34" charset="-128"/>
              </a:rPr>
              <a:t>Functional fixedness. You</a:t>
            </a:r>
            <a:r>
              <a:rPr lang="fr-FR" altLang="ja-JP" dirty="0">
                <a:ea typeface="ＭＳ Ｐゴシック" panose="020B0600070205080204" pitchFamily="34" charset="-128"/>
              </a:rPr>
              <a:t>’</a:t>
            </a:r>
            <a:r>
              <a:rPr lang="en-US" altLang="ja-JP" dirty="0">
                <a:ea typeface="ＭＳ Ｐゴシック" panose="020B0600070205080204" pitchFamily="34" charset="-128"/>
              </a:rPr>
              <a:t>re in a plane crash in the desert. You have the following items: A parachute, a map, a compass, and a pocket mirror. What is your most valuable asset?</a:t>
            </a:r>
          </a:p>
          <a:p>
            <a:pPr lvl="1" eaLnBrk="1" hangingPunct="1"/>
            <a:r>
              <a:rPr lang="en-US" altLang="en-US" dirty="0">
                <a:ea typeface="ＭＳ Ｐゴシック" panose="020B0600070205080204" pitchFamily="34" charset="-128"/>
              </a:rPr>
              <a:t>Your mirror is the most important to signal for help. You have to get past the usual use of a mirror to see its value.</a:t>
            </a:r>
          </a:p>
        </p:txBody>
      </p:sp>
    </p:spTree>
    <p:extLst>
      <p:ext uri="{BB962C8B-B14F-4D97-AF65-F5344CB8AC3E}">
        <p14:creationId xmlns:p14="http://schemas.microsoft.com/office/powerpoint/2010/main" val="38167008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a:extLst>
              <a:ext uri="{FF2B5EF4-FFF2-40B4-BE49-F238E27FC236}">
                <a16:creationId xmlns:a16="http://schemas.microsoft.com/office/drawing/2014/main" id="{98BC0A5F-56A3-B44F-A243-063092B633A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Additional Influences</a:t>
            </a:r>
          </a:p>
        </p:txBody>
      </p:sp>
      <p:sp>
        <p:nvSpPr>
          <p:cNvPr id="96258" name="Rectangle 3">
            <a:extLst>
              <a:ext uri="{FF2B5EF4-FFF2-40B4-BE49-F238E27FC236}">
                <a16:creationId xmlns:a16="http://schemas.microsoft.com/office/drawing/2014/main" id="{D17234E4-9F09-D149-9B7D-821B6C9AAE80}"/>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Confidence. Generally people are more confident in their answers to general knowledge questions than they are correct. The more confident, the more they are overestimating their ability.</a:t>
            </a:r>
          </a:p>
          <a:p>
            <a:pPr lvl="1" eaLnBrk="1" hangingPunct="1">
              <a:lnSpc>
                <a:spcPct val="90000"/>
              </a:lnSpc>
            </a:pPr>
            <a:r>
              <a:rPr lang="en-US" altLang="en-US">
                <a:ea typeface="ＭＳ Ｐゴシック" panose="020B0600070205080204" pitchFamily="34" charset="-128"/>
              </a:rPr>
              <a:t>Hirsute probably means either </a:t>
            </a:r>
            <a:r>
              <a:rPr lang="ja-JP" altLang="en-US">
                <a:ea typeface="ＭＳ Ｐゴシック" panose="020B0600070205080204" pitchFamily="34" charset="-128"/>
              </a:rPr>
              <a:t>“</a:t>
            </a:r>
            <a:r>
              <a:rPr lang="en-US" altLang="ja-JP">
                <a:ea typeface="ＭＳ Ｐゴシック" panose="020B0600070205080204" pitchFamily="34" charset="-128"/>
              </a:rPr>
              <a:t>really hairy</a:t>
            </a:r>
            <a:r>
              <a:rPr lang="ja-JP" altLang="en-US">
                <a:ea typeface="ＭＳ Ｐゴシック" panose="020B0600070205080204" pitchFamily="34" charset="-128"/>
              </a:rPr>
              <a:t>”</a:t>
            </a:r>
            <a:r>
              <a:rPr lang="en-US" altLang="ja-JP">
                <a:ea typeface="ＭＳ Ｐゴシック" panose="020B0600070205080204" pitchFamily="34" charset="-128"/>
              </a:rPr>
              <a:t> or </a:t>
            </a:r>
            <a:r>
              <a:rPr lang="ja-JP" altLang="en-US">
                <a:ea typeface="ＭＳ Ｐゴシック" panose="020B0600070205080204" pitchFamily="34" charset="-128"/>
              </a:rPr>
              <a:t>“</a:t>
            </a:r>
            <a:r>
              <a:rPr lang="en-US" altLang="ja-JP">
                <a:ea typeface="ＭＳ Ｐゴシック" panose="020B0600070205080204" pitchFamily="34" charset="-128"/>
              </a:rPr>
              <a:t>habitually late.</a:t>
            </a:r>
            <a:r>
              <a:rPr lang="ja-JP" altLang="en-US">
                <a:ea typeface="ＭＳ Ｐゴシック" panose="020B0600070205080204" pitchFamily="34" charset="-128"/>
              </a:rPr>
              <a:t>” </a:t>
            </a:r>
            <a:r>
              <a:rPr lang="en-US" altLang="ja-JP">
                <a:ea typeface="ＭＳ Ｐゴシック" panose="020B0600070205080204" pitchFamily="34" charset="-128"/>
              </a:rPr>
              <a:t>Pick one and rate your confidence.</a:t>
            </a:r>
            <a:endParaRPr lang="en-US" altLang="en-US">
              <a:ea typeface="ＭＳ Ｐゴシック" panose="020B0600070205080204" pitchFamily="34" charset="-128"/>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a:extLst>
              <a:ext uri="{FF2B5EF4-FFF2-40B4-BE49-F238E27FC236}">
                <a16:creationId xmlns:a16="http://schemas.microsoft.com/office/drawing/2014/main" id="{B54A45CF-74DA-CE46-B6AB-2D24E623422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Additional Influences</a:t>
            </a:r>
          </a:p>
        </p:txBody>
      </p:sp>
      <p:sp>
        <p:nvSpPr>
          <p:cNvPr id="97282" name="Rectangle 3">
            <a:extLst>
              <a:ext uri="{FF2B5EF4-FFF2-40B4-BE49-F238E27FC236}">
                <a16:creationId xmlns:a16="http://schemas.microsoft.com/office/drawing/2014/main" id="{F3BF0E45-34F9-BC42-B989-5A0D44E4668E}"/>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Belief. Once people state a belief it</a:t>
            </a:r>
            <a:r>
              <a:rPr lang="fr-FR" altLang="ja-JP">
                <a:ea typeface="ＭＳ Ｐゴシック" panose="020B0600070205080204" pitchFamily="34" charset="-128"/>
              </a:rPr>
              <a:t>’</a:t>
            </a:r>
            <a:r>
              <a:rPr lang="en-US" altLang="ja-JP">
                <a:ea typeface="ＭＳ Ｐゴシック" panose="020B0600070205080204" pitchFamily="34" charset="-128"/>
              </a:rPr>
              <a:t>s hard to get them to change their mind, even if you tell them that the facts upon which the belief was based are made up.</a:t>
            </a:r>
          </a:p>
          <a:p>
            <a:pPr lvl="1" eaLnBrk="1" hangingPunct="1">
              <a:lnSpc>
                <a:spcPct val="90000"/>
              </a:lnSpc>
            </a:pPr>
            <a:r>
              <a:rPr lang="en-US" altLang="en-US">
                <a:ea typeface="ＭＳ Ｐゴシック" panose="020B0600070205080204" pitchFamily="34" charset="-128"/>
              </a:rPr>
              <a:t>It</a:t>
            </a:r>
            <a:r>
              <a:rPr lang="fr-FR" altLang="ja-JP">
                <a:ea typeface="ＭＳ Ｐゴシック" panose="020B0600070205080204" pitchFamily="34" charset="-128"/>
              </a:rPr>
              <a:t>’</a:t>
            </a:r>
            <a:r>
              <a:rPr lang="en-US" altLang="ja-JP">
                <a:ea typeface="ＭＳ Ｐゴシック" panose="020B0600070205080204" pitchFamily="34" charset="-128"/>
              </a:rPr>
              <a:t>s better to be in the back of an airplane in a crash. Why?</a:t>
            </a:r>
            <a:endParaRPr lang="en-US" altLang="en-US">
              <a:ea typeface="ＭＳ Ｐゴシック" panose="020B0600070205080204" pitchFamily="34" charset="-12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a:extLst>
              <a:ext uri="{FF2B5EF4-FFF2-40B4-BE49-F238E27FC236}">
                <a16:creationId xmlns:a16="http://schemas.microsoft.com/office/drawing/2014/main" id="{B54A45CF-74DA-CE46-B6AB-2D24E623422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Additional Influences</a:t>
            </a:r>
          </a:p>
        </p:txBody>
      </p:sp>
      <p:sp>
        <p:nvSpPr>
          <p:cNvPr id="97282" name="Rectangle 3">
            <a:extLst>
              <a:ext uri="{FF2B5EF4-FFF2-40B4-BE49-F238E27FC236}">
                <a16:creationId xmlns:a16="http://schemas.microsoft.com/office/drawing/2014/main" id="{F3BF0E45-34F9-BC42-B989-5A0D44E4668E}"/>
              </a:ext>
            </a:extLst>
          </p:cNvPr>
          <p:cNvSpPr>
            <a:spLocks noGrp="1" noChangeArrowheads="1"/>
          </p:cNvSpPr>
          <p:nvPr>
            <p:ph idx="1"/>
          </p:nvPr>
        </p:nvSpPr>
        <p:spPr/>
        <p:txBody>
          <a:bodyPr/>
          <a:lstStyle/>
          <a:p>
            <a:pPr eaLnBrk="1" hangingPunct="1">
              <a:lnSpc>
                <a:spcPct val="90000"/>
              </a:lnSpc>
            </a:pPr>
            <a:r>
              <a:rPr lang="en-US" altLang="en-US" dirty="0">
                <a:ea typeface="ＭＳ Ｐゴシック" panose="020B0600070205080204" pitchFamily="34" charset="-128"/>
              </a:rPr>
              <a:t>Belief. Once people state a belief it</a:t>
            </a:r>
            <a:r>
              <a:rPr lang="fr-FR" altLang="ja-JP" dirty="0">
                <a:ea typeface="ＭＳ Ｐゴシック" panose="020B0600070205080204" pitchFamily="34" charset="-128"/>
              </a:rPr>
              <a:t>’</a:t>
            </a:r>
            <a:r>
              <a:rPr lang="en-US" altLang="ja-JP" dirty="0">
                <a:ea typeface="ＭＳ Ｐゴシック" panose="020B0600070205080204" pitchFamily="34" charset="-128"/>
              </a:rPr>
              <a:t>s hard to get them to change their mind, even if you tell them that the facts upon which the belief was based are made up.</a:t>
            </a:r>
          </a:p>
          <a:p>
            <a:pPr lvl="1" eaLnBrk="1" hangingPunct="1">
              <a:lnSpc>
                <a:spcPct val="90000"/>
              </a:lnSpc>
            </a:pPr>
            <a:r>
              <a:rPr lang="en-US" altLang="en-US" dirty="0">
                <a:ea typeface="ＭＳ Ｐゴシック" panose="020B0600070205080204" pitchFamily="34" charset="-128"/>
              </a:rPr>
              <a:t>It</a:t>
            </a:r>
            <a:r>
              <a:rPr lang="fr-FR" altLang="ja-JP" dirty="0">
                <a:ea typeface="ＭＳ Ｐゴシック" panose="020B0600070205080204" pitchFamily="34" charset="-128"/>
              </a:rPr>
              <a:t>’</a:t>
            </a:r>
            <a:r>
              <a:rPr lang="en-US" altLang="ja-JP" dirty="0">
                <a:ea typeface="ＭＳ Ｐゴシック" panose="020B0600070205080204" pitchFamily="34" charset="-128"/>
              </a:rPr>
              <a:t>s better to be in the back of an airplane in a crash. Why?</a:t>
            </a:r>
          </a:p>
          <a:p>
            <a:pPr lvl="1" eaLnBrk="1" hangingPunct="1">
              <a:lnSpc>
                <a:spcPct val="90000"/>
              </a:lnSpc>
            </a:pPr>
            <a:r>
              <a:rPr lang="en-US" altLang="en-US" dirty="0">
                <a:ea typeface="ＭＳ Ｐゴシック" panose="020B0600070205080204" pitchFamily="34" charset="-128"/>
              </a:rPr>
              <a:t>It really doesn’t matter, but once you make up the reasons it can be hard to let it go.</a:t>
            </a:r>
          </a:p>
        </p:txBody>
      </p:sp>
    </p:spTree>
    <p:extLst>
      <p:ext uri="{BB962C8B-B14F-4D97-AF65-F5344CB8AC3E}">
        <p14:creationId xmlns:p14="http://schemas.microsoft.com/office/powerpoint/2010/main" val="7360486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a:extLst>
              <a:ext uri="{FF2B5EF4-FFF2-40B4-BE49-F238E27FC236}">
                <a16:creationId xmlns:a16="http://schemas.microsoft.com/office/drawing/2014/main" id="{57B2E364-EEE3-BE4A-93DD-905F460484F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Additional Influences</a:t>
            </a:r>
          </a:p>
        </p:txBody>
      </p:sp>
      <p:sp>
        <p:nvSpPr>
          <p:cNvPr id="98306" name="Rectangle 3">
            <a:extLst>
              <a:ext uri="{FF2B5EF4-FFF2-40B4-BE49-F238E27FC236}">
                <a16:creationId xmlns:a16="http://schemas.microsoft.com/office/drawing/2014/main" id="{C9008E5F-FB9F-8646-8FD5-0C574EE07CFC}"/>
              </a:ext>
            </a:extLst>
          </p:cNvPr>
          <p:cNvSpPr>
            <a:spLocks noGrp="1" noChangeArrowheads="1"/>
          </p:cNvSpPr>
          <p:nvPr>
            <p:ph idx="1"/>
          </p:nvPr>
        </p:nvSpPr>
        <p:spPr/>
        <p:txBody>
          <a:bodyPr/>
          <a:lstStyle/>
          <a:p>
            <a:pPr eaLnBrk="1" hangingPunct="1">
              <a:lnSpc>
                <a:spcPct val="90000"/>
              </a:lnSpc>
            </a:pPr>
            <a:r>
              <a:rPr lang="en-US" altLang="en-US" sz="2800" dirty="0">
                <a:ea typeface="ＭＳ Ｐゴシック" panose="020B0600070205080204" pitchFamily="34" charset="-128"/>
              </a:rPr>
              <a:t>Framing. How you frame the question impacts how people reason about it. Framing as gains increases people</a:t>
            </a:r>
            <a:r>
              <a:rPr lang="fr-FR" altLang="ja-JP" sz="2800" dirty="0">
                <a:ea typeface="ＭＳ Ｐゴシック" panose="020B0600070205080204" pitchFamily="34" charset="-128"/>
              </a:rPr>
              <a:t>’</a:t>
            </a:r>
            <a:r>
              <a:rPr lang="en-US" altLang="ja-JP" sz="2800" dirty="0">
                <a:ea typeface="ＭＳ Ｐゴシック" panose="020B0600070205080204" pitchFamily="34" charset="-128"/>
              </a:rPr>
              <a:t>s choices of lotteries. On a scale of 1 - 7 (where one is not dangerous), rate how dangerous each is:</a:t>
            </a:r>
          </a:p>
          <a:p>
            <a:pPr lvl="1" eaLnBrk="1" hangingPunct="1">
              <a:lnSpc>
                <a:spcPct val="90000"/>
              </a:lnSpc>
            </a:pPr>
            <a:r>
              <a:rPr lang="en-US" altLang="en-US" sz="2400" dirty="0">
                <a:ea typeface="ＭＳ Ｐゴシック" panose="020B0600070205080204" pitchFamily="34" charset="-128"/>
              </a:rPr>
              <a:t>10% of the people who eat a new kind of sushi will die.</a:t>
            </a:r>
          </a:p>
          <a:p>
            <a:pPr lvl="1" eaLnBrk="1" hangingPunct="1">
              <a:lnSpc>
                <a:spcPct val="90000"/>
              </a:lnSpc>
            </a:pPr>
            <a:r>
              <a:rPr lang="en-US" altLang="en-US" sz="2400" dirty="0">
                <a:ea typeface="ＭＳ Ｐゴシック" panose="020B0600070205080204" pitchFamily="34" charset="-128"/>
              </a:rPr>
              <a:t>90% of the people who eat a new kind of sushi will live.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a:extLst>
              <a:ext uri="{FF2B5EF4-FFF2-40B4-BE49-F238E27FC236}">
                <a16:creationId xmlns:a16="http://schemas.microsoft.com/office/drawing/2014/main" id="{57B2E364-EEE3-BE4A-93DD-905F460484F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Additional Influences</a:t>
            </a:r>
          </a:p>
        </p:txBody>
      </p:sp>
      <p:sp>
        <p:nvSpPr>
          <p:cNvPr id="98306" name="Rectangle 3">
            <a:extLst>
              <a:ext uri="{FF2B5EF4-FFF2-40B4-BE49-F238E27FC236}">
                <a16:creationId xmlns:a16="http://schemas.microsoft.com/office/drawing/2014/main" id="{C9008E5F-FB9F-8646-8FD5-0C574EE07CFC}"/>
              </a:ext>
            </a:extLst>
          </p:cNvPr>
          <p:cNvSpPr>
            <a:spLocks noGrp="1" noChangeArrowheads="1"/>
          </p:cNvSpPr>
          <p:nvPr>
            <p:ph idx="1"/>
          </p:nvPr>
        </p:nvSpPr>
        <p:spPr/>
        <p:txBody>
          <a:bodyPr/>
          <a:lstStyle/>
          <a:p>
            <a:pPr eaLnBrk="1" hangingPunct="1">
              <a:lnSpc>
                <a:spcPct val="90000"/>
              </a:lnSpc>
            </a:pPr>
            <a:r>
              <a:rPr lang="en-US" altLang="en-US" sz="2800" dirty="0">
                <a:ea typeface="ＭＳ Ｐゴシック" panose="020B0600070205080204" pitchFamily="34" charset="-128"/>
              </a:rPr>
              <a:t>Framing. How you frame the question impacts how people reason about it. Framing as gains increases people</a:t>
            </a:r>
            <a:r>
              <a:rPr lang="fr-FR" altLang="ja-JP" sz="2800" dirty="0">
                <a:ea typeface="ＭＳ Ｐゴシック" panose="020B0600070205080204" pitchFamily="34" charset="-128"/>
              </a:rPr>
              <a:t>’</a:t>
            </a:r>
            <a:r>
              <a:rPr lang="en-US" altLang="ja-JP" sz="2800" dirty="0">
                <a:ea typeface="ＭＳ Ｐゴシック" panose="020B0600070205080204" pitchFamily="34" charset="-128"/>
              </a:rPr>
              <a:t>s choices of lotteries. On a scale of 1 - 7 (where one is not dangerous), rate how dangerous each is:</a:t>
            </a:r>
          </a:p>
          <a:p>
            <a:pPr lvl="1" eaLnBrk="1" hangingPunct="1">
              <a:lnSpc>
                <a:spcPct val="90000"/>
              </a:lnSpc>
            </a:pPr>
            <a:r>
              <a:rPr lang="en-US" altLang="en-US" sz="2400" dirty="0">
                <a:ea typeface="ＭＳ Ｐゴシック" panose="020B0600070205080204" pitchFamily="34" charset="-128"/>
              </a:rPr>
              <a:t>10% of the people who eat a new kind of sushi will die.</a:t>
            </a:r>
          </a:p>
          <a:p>
            <a:pPr lvl="1" eaLnBrk="1" hangingPunct="1">
              <a:lnSpc>
                <a:spcPct val="90000"/>
              </a:lnSpc>
            </a:pPr>
            <a:r>
              <a:rPr lang="en-US" altLang="en-US" sz="2400" dirty="0">
                <a:ea typeface="ＭＳ Ｐゴシック" panose="020B0600070205080204" pitchFamily="34" charset="-128"/>
              </a:rPr>
              <a:t>90% of the people who eat a new kind of sushi will live.</a:t>
            </a:r>
          </a:p>
          <a:p>
            <a:pPr eaLnBrk="1" hangingPunct="1">
              <a:lnSpc>
                <a:spcPct val="90000"/>
              </a:lnSpc>
            </a:pPr>
            <a:r>
              <a:rPr lang="en-US" altLang="en-US" sz="2800" dirty="0">
                <a:ea typeface="ＭＳ Ｐゴシック" panose="020B0600070205080204" pitchFamily="34" charset="-128"/>
              </a:rPr>
              <a:t>People think the “live” one is safer, but they’re the same.</a:t>
            </a:r>
          </a:p>
        </p:txBody>
      </p:sp>
    </p:spTree>
    <p:extLst>
      <p:ext uri="{BB962C8B-B14F-4D97-AF65-F5344CB8AC3E}">
        <p14:creationId xmlns:p14="http://schemas.microsoft.com/office/powerpoint/2010/main" val="1739665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9A330FE4-7940-2143-B41A-9E27D1E3A94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Logic</a:t>
            </a:r>
          </a:p>
        </p:txBody>
      </p:sp>
      <p:sp>
        <p:nvSpPr>
          <p:cNvPr id="22530" name="Rectangle 3">
            <a:extLst>
              <a:ext uri="{FF2B5EF4-FFF2-40B4-BE49-F238E27FC236}">
                <a16:creationId xmlns:a16="http://schemas.microsoft.com/office/drawing/2014/main" id="{42762275-6A79-5744-B257-C1FD017A78B1}"/>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People tend to be pretty bad at these problems. Try this one: If there</a:t>
            </a:r>
            <a:r>
              <a:rPr lang="fr-FR" altLang="ja-JP">
                <a:ea typeface="ＭＳ Ｐゴシック" panose="020B0600070205080204" pitchFamily="34" charset="-128"/>
              </a:rPr>
              <a:t>’</a:t>
            </a:r>
            <a:r>
              <a:rPr lang="en-US" altLang="ja-JP">
                <a:ea typeface="ＭＳ Ｐゴシック" panose="020B0600070205080204" pitchFamily="34" charset="-128"/>
              </a:rPr>
              <a:t>s an even number on one side, then there</a:t>
            </a:r>
            <a:r>
              <a:rPr lang="fr-FR" altLang="ja-JP">
                <a:ea typeface="ＭＳ Ｐゴシック" panose="020B0600070205080204" pitchFamily="34" charset="-128"/>
              </a:rPr>
              <a:t>’</a:t>
            </a:r>
            <a:r>
              <a:rPr lang="en-US" altLang="ja-JP">
                <a:ea typeface="ＭＳ Ｐゴシック" panose="020B0600070205080204" pitchFamily="34" charset="-128"/>
              </a:rPr>
              <a:t>s a vowel on the other. Which should you flip to check?</a:t>
            </a:r>
            <a:endParaRPr lang="en-US" altLang="en-US">
              <a:ea typeface="ＭＳ Ｐゴシック" panose="020B0600070205080204" pitchFamily="34" charset="-128"/>
            </a:endParaRPr>
          </a:p>
        </p:txBody>
      </p:sp>
      <p:grpSp>
        <p:nvGrpSpPr>
          <p:cNvPr id="22531" name="Group 12">
            <a:extLst>
              <a:ext uri="{FF2B5EF4-FFF2-40B4-BE49-F238E27FC236}">
                <a16:creationId xmlns:a16="http://schemas.microsoft.com/office/drawing/2014/main" id="{AB9BA1B7-679E-B543-A028-FB191488B649}"/>
              </a:ext>
            </a:extLst>
          </p:cNvPr>
          <p:cNvGrpSpPr>
            <a:grpSpLocks/>
          </p:cNvGrpSpPr>
          <p:nvPr/>
        </p:nvGrpSpPr>
        <p:grpSpPr bwMode="auto">
          <a:xfrm>
            <a:off x="1411288" y="4648200"/>
            <a:ext cx="6324600" cy="1066800"/>
            <a:chOff x="864" y="2928"/>
            <a:chExt cx="3984" cy="672"/>
          </a:xfrm>
        </p:grpSpPr>
        <p:sp>
          <p:nvSpPr>
            <p:cNvPr id="22532" name="Rectangle 4">
              <a:extLst>
                <a:ext uri="{FF2B5EF4-FFF2-40B4-BE49-F238E27FC236}">
                  <a16:creationId xmlns:a16="http://schemas.microsoft.com/office/drawing/2014/main" id="{1A3079CF-9211-BD4F-B04C-A3D8BD5474FA}"/>
                </a:ext>
              </a:extLst>
            </p:cNvPr>
            <p:cNvSpPr>
              <a:spLocks noChangeArrowheads="1"/>
            </p:cNvSpPr>
            <p:nvPr/>
          </p:nvSpPr>
          <p:spPr bwMode="auto">
            <a:xfrm>
              <a:off x="864" y="2928"/>
              <a:ext cx="960" cy="672"/>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A</a:t>
              </a:r>
            </a:p>
          </p:txBody>
        </p:sp>
        <p:sp>
          <p:nvSpPr>
            <p:cNvPr id="22533" name="Rectangle 5">
              <a:extLst>
                <a:ext uri="{FF2B5EF4-FFF2-40B4-BE49-F238E27FC236}">
                  <a16:creationId xmlns:a16="http://schemas.microsoft.com/office/drawing/2014/main" id="{456E9630-6D60-B347-A840-69E0D8285294}"/>
                </a:ext>
              </a:extLst>
            </p:cNvPr>
            <p:cNvSpPr>
              <a:spLocks noChangeArrowheads="1"/>
            </p:cNvSpPr>
            <p:nvPr/>
          </p:nvSpPr>
          <p:spPr bwMode="auto">
            <a:xfrm>
              <a:off x="1872" y="2928"/>
              <a:ext cx="960" cy="672"/>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B</a:t>
              </a:r>
            </a:p>
          </p:txBody>
        </p:sp>
        <p:sp>
          <p:nvSpPr>
            <p:cNvPr id="22534" name="Rectangle 6">
              <a:extLst>
                <a:ext uri="{FF2B5EF4-FFF2-40B4-BE49-F238E27FC236}">
                  <a16:creationId xmlns:a16="http://schemas.microsoft.com/office/drawing/2014/main" id="{3B95403F-183A-0546-B80C-5714635E2CD5}"/>
                </a:ext>
              </a:extLst>
            </p:cNvPr>
            <p:cNvSpPr>
              <a:spLocks noChangeArrowheads="1"/>
            </p:cNvSpPr>
            <p:nvPr/>
          </p:nvSpPr>
          <p:spPr bwMode="auto">
            <a:xfrm>
              <a:off x="3888" y="2928"/>
              <a:ext cx="960" cy="672"/>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2</a:t>
              </a:r>
            </a:p>
          </p:txBody>
        </p:sp>
        <p:sp>
          <p:nvSpPr>
            <p:cNvPr id="22535" name="Rectangle 7">
              <a:extLst>
                <a:ext uri="{FF2B5EF4-FFF2-40B4-BE49-F238E27FC236}">
                  <a16:creationId xmlns:a16="http://schemas.microsoft.com/office/drawing/2014/main" id="{2F27F2BE-6310-1B46-967D-D39C1A276F49}"/>
                </a:ext>
              </a:extLst>
            </p:cNvPr>
            <p:cNvSpPr>
              <a:spLocks noChangeArrowheads="1"/>
            </p:cNvSpPr>
            <p:nvPr/>
          </p:nvSpPr>
          <p:spPr bwMode="auto">
            <a:xfrm>
              <a:off x="2880" y="2928"/>
              <a:ext cx="960" cy="672"/>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1</a:t>
              </a:r>
            </a:p>
          </p:txBody>
        </p:sp>
      </p:gr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a:extLst>
              <a:ext uri="{FF2B5EF4-FFF2-40B4-BE49-F238E27FC236}">
                <a16:creationId xmlns:a16="http://schemas.microsoft.com/office/drawing/2014/main" id="{5AE0EFE5-D6EE-CA47-B5D6-19EF09C4884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Additional Influences</a:t>
            </a:r>
          </a:p>
        </p:txBody>
      </p:sp>
      <p:sp>
        <p:nvSpPr>
          <p:cNvPr id="99330" name="Rectangle 3">
            <a:extLst>
              <a:ext uri="{FF2B5EF4-FFF2-40B4-BE49-F238E27FC236}">
                <a16:creationId xmlns:a16="http://schemas.microsoft.com/office/drawing/2014/main" id="{D93AF65B-D388-3749-932C-A60D1B33E33B}"/>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Let</a:t>
            </a:r>
            <a:r>
              <a:rPr lang="fr-FR" altLang="ja-JP">
                <a:ea typeface="ＭＳ Ｐゴシック" panose="020B0600070205080204" pitchFamily="34" charset="-128"/>
              </a:rPr>
              <a:t>’</a:t>
            </a:r>
            <a:r>
              <a:rPr lang="en-US" altLang="ja-JP">
                <a:ea typeface="ＭＳ Ｐゴシック" panose="020B0600070205080204" pitchFamily="34" charset="-128"/>
              </a:rPr>
              <a:t>s look at the CogLab exercise on decision making…</a:t>
            </a:r>
            <a:endParaRPr lang="en-US" altLang="en-US">
              <a:ea typeface="ＭＳ Ｐゴシック" panose="020B0600070205080204" pitchFamily="34" charset="-128"/>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a:extLst>
              <a:ext uri="{FF2B5EF4-FFF2-40B4-BE49-F238E27FC236}">
                <a16:creationId xmlns:a16="http://schemas.microsoft.com/office/drawing/2014/main" id="{F7DE4EB9-3FBA-444A-9455-4BFFCEDBBDC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00354" name="Rectangle 3">
            <a:extLst>
              <a:ext uri="{FF2B5EF4-FFF2-40B4-BE49-F238E27FC236}">
                <a16:creationId xmlns:a16="http://schemas.microsoft.com/office/drawing/2014/main" id="{CB79F71A-8D12-8A4E-989C-AF0DC8B2480E}"/>
              </a:ext>
            </a:extLst>
          </p:cNvPr>
          <p:cNvSpPr>
            <a:spLocks noGrp="1" noChangeArrowheads="1"/>
          </p:cNvSpPr>
          <p:nvPr>
            <p:ph idx="1"/>
          </p:nvPr>
        </p:nvSpPr>
        <p:spPr/>
        <p:txBody>
          <a:bodyPr/>
          <a:lstStyle/>
          <a:p>
            <a:pPr eaLnBrk="1" hangingPunct="1"/>
            <a:r>
              <a:rPr lang="en-US" altLang="en-US" dirty="0">
                <a:ea typeface="ＭＳ Ｐゴシック" panose="020B0600070205080204" pitchFamily="34" charset="-128"/>
              </a:rPr>
              <a:t>People have pretty poor comprehension of probability, and rarely use it well in their day-to-day reasoning (e.g., </a:t>
            </a:r>
            <a:r>
              <a:rPr lang="en-US" altLang="en-US" i="1" dirty="0">
                <a:ea typeface="ＭＳ Ｐゴシック" panose="020B0600070205080204" pitchFamily="34" charset="-128"/>
              </a:rPr>
              <a:t>Deal or No Deal</a:t>
            </a:r>
            <a:r>
              <a:rPr lang="en-US" altLang="en-US" dirty="0">
                <a:ea typeface="ＭＳ Ｐゴシック" panose="020B0600070205080204" pitchFamily="34" charset="-128"/>
              </a:rPr>
              <a:t>).</a:t>
            </a:r>
          </a:p>
          <a:p>
            <a:pPr lvl="1" eaLnBrk="1" hangingPunct="1"/>
            <a:r>
              <a:rPr lang="en-US" altLang="en-US" dirty="0">
                <a:ea typeface="ＭＳ Ｐゴシック" panose="020B0600070205080204" pitchFamily="34" charset="-128"/>
              </a:rPr>
              <a:t>It</a:t>
            </a:r>
            <a:r>
              <a:rPr lang="fr-FR" altLang="ja-JP" dirty="0">
                <a:ea typeface="ＭＳ Ｐゴシック" panose="020B0600070205080204" pitchFamily="34" charset="-128"/>
              </a:rPr>
              <a:t>’</a:t>
            </a:r>
            <a:r>
              <a:rPr lang="en-US" altLang="ja-JP" dirty="0">
                <a:ea typeface="ＭＳ Ｐゴシック" panose="020B0600070205080204" pitchFamily="34" charset="-128"/>
              </a:rPr>
              <a:t>s only sort of related, but let</a:t>
            </a:r>
            <a:r>
              <a:rPr lang="fr-FR" altLang="ja-JP" dirty="0">
                <a:ea typeface="ＭＳ Ｐゴシック" panose="020B0600070205080204" pitchFamily="34" charset="-128"/>
              </a:rPr>
              <a:t>’</a:t>
            </a:r>
            <a:r>
              <a:rPr lang="en-US" altLang="ja-JP" dirty="0">
                <a:ea typeface="ＭＳ Ｐゴシック" panose="020B0600070205080204" pitchFamily="34" charset="-128"/>
              </a:rPr>
              <a:t>s look at the Monty Hall problem </a:t>
            </a:r>
            <a:r>
              <a:rPr lang="en-US" altLang="ja-JP" dirty="0" err="1">
                <a:ea typeface="ＭＳ Ｐゴシック" panose="020B0600070205080204" pitchFamily="34" charset="-128"/>
              </a:rPr>
              <a:t>CogLab</a:t>
            </a:r>
            <a:r>
              <a:rPr lang="en-US" altLang="ja-JP" dirty="0">
                <a:ea typeface="ＭＳ Ｐゴシック" panose="020B0600070205080204" pitchFamily="34" charset="-128"/>
              </a:rPr>
              <a:t>.</a:t>
            </a:r>
            <a:endParaRPr lang="en-US" altLang="en-US" dirty="0">
              <a:ea typeface="ＭＳ Ｐゴシック" panose="020B0600070205080204" pitchFamily="34" charset="-128"/>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a:extLst>
              <a:ext uri="{FF2B5EF4-FFF2-40B4-BE49-F238E27FC236}">
                <a16:creationId xmlns:a16="http://schemas.microsoft.com/office/drawing/2014/main" id="{F96BD0EA-4100-AC4D-81E8-70F97E879D2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01378" name="Rectangle 3">
            <a:extLst>
              <a:ext uri="{FF2B5EF4-FFF2-40B4-BE49-F238E27FC236}">
                <a16:creationId xmlns:a16="http://schemas.microsoft.com/office/drawing/2014/main" id="{2CA48332-278E-D942-940B-5083D0C2668D}"/>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Conjunction. How do people combine the probabilities of independent events?</a:t>
            </a:r>
          </a:p>
          <a:p>
            <a:pPr lvl="1" eaLnBrk="1" hangingPunct="1"/>
            <a:r>
              <a:rPr lang="en-US" altLang="en-US">
                <a:ea typeface="ＭＳ Ｐゴシック" panose="020B0600070205080204" pitchFamily="34" charset="-128"/>
              </a:rPr>
              <a:t>Try the </a:t>
            </a:r>
            <a:r>
              <a:rPr lang="ja-JP" altLang="en-US">
                <a:ea typeface="ＭＳ Ｐゴシック" panose="020B0600070205080204" pitchFamily="34" charset="-128"/>
              </a:rPr>
              <a:t>“</a:t>
            </a:r>
            <a:r>
              <a:rPr lang="en-US" altLang="ja-JP">
                <a:ea typeface="ＭＳ Ｐゴシック" panose="020B0600070205080204" pitchFamily="34" charset="-128"/>
              </a:rPr>
              <a:t>causes of death</a:t>
            </a:r>
            <a:r>
              <a:rPr lang="ja-JP" altLang="en-US">
                <a:ea typeface="ＭＳ Ｐゴシック" panose="020B0600070205080204" pitchFamily="34" charset="-128"/>
              </a:rPr>
              <a:t>”</a:t>
            </a:r>
            <a:r>
              <a:rPr lang="en-US" altLang="ja-JP">
                <a:ea typeface="ＭＳ Ｐゴシック" panose="020B0600070205080204" pitchFamily="34" charset="-128"/>
              </a:rPr>
              <a:t> estimate…</a:t>
            </a:r>
          </a:p>
          <a:p>
            <a:pPr lvl="1" eaLnBrk="1" hangingPunct="1"/>
            <a:r>
              <a:rPr lang="en-US" altLang="en-US">
                <a:ea typeface="ＭＳ Ｐゴシック" panose="020B0600070205080204" pitchFamily="34" charset="-128"/>
              </a:rPr>
              <a:t>Not being killed in a car accident may be 99% certain, not perishing in a household accident is 98% certain, not dying of lung disease is 95% certain, dementia 90%, cancer 80%, heart disease 75%. What is the chance of not dying from any of them?</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a:extLst>
              <a:ext uri="{FF2B5EF4-FFF2-40B4-BE49-F238E27FC236}">
                <a16:creationId xmlns:a16="http://schemas.microsoft.com/office/drawing/2014/main" id="{3A5DCCE5-E0B5-4349-92C6-AC91E56FFCA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03426" name="Rectangle 3">
            <a:extLst>
              <a:ext uri="{FF2B5EF4-FFF2-40B4-BE49-F238E27FC236}">
                <a16:creationId xmlns:a16="http://schemas.microsoft.com/office/drawing/2014/main" id="{46B5C30C-86F9-1C4F-92B1-943E86C171DA}"/>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Conjunction. How do people combine the probabilities of independent events?</a:t>
            </a:r>
          </a:p>
          <a:p>
            <a:pPr lvl="1" eaLnBrk="1" hangingPunct="1"/>
            <a:r>
              <a:rPr lang="en-US" altLang="en-US">
                <a:ea typeface="ＭＳ Ｐゴシック" panose="020B0600070205080204" pitchFamily="34" charset="-128"/>
              </a:rPr>
              <a:t>Try the </a:t>
            </a:r>
            <a:r>
              <a:rPr lang="ja-JP" altLang="en-US">
                <a:ea typeface="ＭＳ Ｐゴシック" panose="020B0600070205080204" pitchFamily="34" charset="-128"/>
              </a:rPr>
              <a:t>“</a:t>
            </a:r>
            <a:r>
              <a:rPr lang="en-US" altLang="ja-JP">
                <a:ea typeface="ＭＳ Ｐゴシック" panose="020B0600070205080204" pitchFamily="34" charset="-128"/>
              </a:rPr>
              <a:t>causes of death</a:t>
            </a:r>
            <a:r>
              <a:rPr lang="ja-JP" altLang="en-US">
                <a:ea typeface="ＭＳ Ｐゴシック" panose="020B0600070205080204" pitchFamily="34" charset="-128"/>
              </a:rPr>
              <a:t>”</a:t>
            </a:r>
            <a:r>
              <a:rPr lang="en-US" altLang="ja-JP">
                <a:ea typeface="ＭＳ Ｐゴシック" panose="020B0600070205080204" pitchFamily="34" charset="-128"/>
              </a:rPr>
              <a:t> estimate…</a:t>
            </a:r>
          </a:p>
          <a:p>
            <a:pPr lvl="1" eaLnBrk="1" hangingPunct="1"/>
            <a:r>
              <a:rPr lang="en-US" altLang="en-US">
                <a:ea typeface="ＭＳ Ｐゴシック" panose="020B0600070205080204" pitchFamily="34" charset="-128"/>
              </a:rPr>
              <a:t>Not being killed in a car accident may be 99% certain, not perishing in a household accident is 98% certain, not dying of lung disease is 95% certain, dementia 90%, cancer 80%, heart disease 75%. What is the chance of not dying from any of them?</a:t>
            </a:r>
          </a:p>
          <a:p>
            <a:pPr lvl="1" eaLnBrk="1" hangingPunct="1"/>
            <a:r>
              <a:rPr lang="en-US" altLang="en-US">
                <a:ea typeface="ＭＳ Ｐゴシック" panose="020B0600070205080204" pitchFamily="34" charset="-128"/>
              </a:rPr>
              <a:t>Approximately 50% (.4977).</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a:extLst>
              <a:ext uri="{FF2B5EF4-FFF2-40B4-BE49-F238E27FC236}">
                <a16:creationId xmlns:a16="http://schemas.microsoft.com/office/drawing/2014/main" id="{6A5A9E8F-E09B-7441-8B38-51CA8CA44F7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05474" name="Rectangle 3">
            <a:extLst>
              <a:ext uri="{FF2B5EF4-FFF2-40B4-BE49-F238E27FC236}">
                <a16:creationId xmlns:a16="http://schemas.microsoft.com/office/drawing/2014/main" id="{90E7A751-90DF-044D-B7BC-FBCDCADAA52A}"/>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Conjunction fallacy. </a:t>
            </a:r>
          </a:p>
          <a:p>
            <a:pPr lvl="1" eaLnBrk="1" hangingPunct="1">
              <a:lnSpc>
                <a:spcPct val="90000"/>
              </a:lnSpc>
            </a:pPr>
            <a:r>
              <a:rPr lang="en-US" altLang="en-US">
                <a:ea typeface="ＭＳ Ｐゴシック" panose="020B0600070205080204" pitchFamily="34" charset="-128"/>
              </a:rPr>
              <a:t>Try the two conjunction exercises…</a:t>
            </a:r>
          </a:p>
          <a:p>
            <a:pPr lvl="1" eaLnBrk="1" hangingPunct="1">
              <a:lnSpc>
                <a:spcPct val="90000"/>
              </a:lnSpc>
            </a:pPr>
            <a:r>
              <a:rPr lang="en-US" altLang="en-US">
                <a:ea typeface="ＭＳ Ｐゴシック" panose="020B0600070205080204" pitchFamily="34" charset="-128"/>
              </a:rPr>
              <a:t>Health survey of a random sample of adults, including Mr. F. Which is more probable:</a:t>
            </a:r>
          </a:p>
          <a:p>
            <a:pPr lvl="2" eaLnBrk="1" hangingPunct="1">
              <a:lnSpc>
                <a:spcPct val="90000"/>
              </a:lnSpc>
            </a:pPr>
            <a:r>
              <a:rPr lang="en-US" altLang="en-US">
                <a:ea typeface="ＭＳ Ｐゴシック" panose="020B0600070205080204" pitchFamily="34" charset="-128"/>
              </a:rPr>
              <a:t>Mr. F has had one or more heart attacks.</a:t>
            </a:r>
          </a:p>
          <a:p>
            <a:pPr lvl="2" eaLnBrk="1" hangingPunct="1">
              <a:lnSpc>
                <a:spcPct val="90000"/>
              </a:lnSpc>
            </a:pPr>
            <a:r>
              <a:rPr lang="en-US" altLang="en-US">
                <a:ea typeface="ＭＳ Ｐゴシック" panose="020B0600070205080204" pitchFamily="34" charset="-128"/>
              </a:rPr>
              <a:t>Mr. F has had one or more heart attacks and is over 55.</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a:extLst>
              <a:ext uri="{FF2B5EF4-FFF2-40B4-BE49-F238E27FC236}">
                <a16:creationId xmlns:a16="http://schemas.microsoft.com/office/drawing/2014/main" id="{10F1BF8E-B281-824B-A2A3-8D5680A68C6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06498" name="Rectangle 3">
            <a:extLst>
              <a:ext uri="{FF2B5EF4-FFF2-40B4-BE49-F238E27FC236}">
                <a16:creationId xmlns:a16="http://schemas.microsoft.com/office/drawing/2014/main" id="{30507A48-FA7E-8A44-80C8-C41CC01183D8}"/>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Conjunction fallacy. </a:t>
            </a:r>
          </a:p>
          <a:p>
            <a:pPr lvl="1" eaLnBrk="1" hangingPunct="1">
              <a:lnSpc>
                <a:spcPct val="90000"/>
              </a:lnSpc>
            </a:pPr>
            <a:r>
              <a:rPr lang="en-US" altLang="en-US">
                <a:ea typeface="ＭＳ Ｐゴシック" panose="020B0600070205080204" pitchFamily="34" charset="-128"/>
              </a:rPr>
              <a:t>Try the two conjunction exercises…</a:t>
            </a:r>
          </a:p>
          <a:p>
            <a:pPr lvl="1" eaLnBrk="1" hangingPunct="1">
              <a:lnSpc>
                <a:spcPct val="90000"/>
              </a:lnSpc>
            </a:pPr>
            <a:r>
              <a:rPr lang="en-US" altLang="en-US">
                <a:ea typeface="ＭＳ Ｐゴシック" panose="020B0600070205080204" pitchFamily="34" charset="-128"/>
              </a:rPr>
              <a:t>Linda is 31 years old, single, outspoken, and very bright. She majored in philosophy. As a student, she was deeply concerned with discrimination and social justice, and participated in anti-nuclear demonstrations. Which is more likely:</a:t>
            </a:r>
          </a:p>
          <a:p>
            <a:pPr lvl="2" eaLnBrk="1" hangingPunct="1">
              <a:lnSpc>
                <a:spcPct val="90000"/>
              </a:lnSpc>
            </a:pPr>
            <a:r>
              <a:rPr lang="en-US" altLang="en-US">
                <a:ea typeface="ＭＳ Ｐゴシック" panose="020B0600070205080204" pitchFamily="34" charset="-128"/>
              </a:rPr>
              <a:t>Linda is a bank teller.</a:t>
            </a:r>
          </a:p>
          <a:p>
            <a:pPr lvl="2" eaLnBrk="1" hangingPunct="1">
              <a:lnSpc>
                <a:spcPct val="90000"/>
              </a:lnSpc>
            </a:pPr>
            <a:r>
              <a:rPr lang="en-US" altLang="en-US">
                <a:ea typeface="ＭＳ Ｐゴシック" panose="020B0600070205080204" pitchFamily="34" charset="-128"/>
              </a:rPr>
              <a:t>Linda is a bank teller and a feminist.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a:extLst>
              <a:ext uri="{FF2B5EF4-FFF2-40B4-BE49-F238E27FC236}">
                <a16:creationId xmlns:a16="http://schemas.microsoft.com/office/drawing/2014/main" id="{10153FB1-1540-C642-887C-1D018F6D0C7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07522" name="Rectangle 3">
            <a:extLst>
              <a:ext uri="{FF2B5EF4-FFF2-40B4-BE49-F238E27FC236}">
                <a16:creationId xmlns:a16="http://schemas.microsoft.com/office/drawing/2014/main" id="{A2537869-E892-BF43-9659-78F850F3EB7A}"/>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Conjunction fallacy. </a:t>
            </a:r>
          </a:p>
          <a:p>
            <a:pPr lvl="1" eaLnBrk="1" hangingPunct="1">
              <a:lnSpc>
                <a:spcPct val="90000"/>
              </a:lnSpc>
            </a:pPr>
            <a:r>
              <a:rPr lang="en-US" altLang="en-US">
                <a:ea typeface="ＭＳ Ｐゴシック" panose="020B0600070205080204" pitchFamily="34" charset="-128"/>
              </a:rPr>
              <a:t>Try the two conjunction exercises…</a:t>
            </a:r>
          </a:p>
          <a:p>
            <a:pPr lvl="1" eaLnBrk="1" hangingPunct="1">
              <a:lnSpc>
                <a:spcPct val="90000"/>
              </a:lnSpc>
            </a:pPr>
            <a:r>
              <a:rPr lang="en-US" altLang="en-US">
                <a:ea typeface="ＭＳ Ｐゴシック" panose="020B0600070205080204" pitchFamily="34" charset="-128"/>
              </a:rPr>
              <a:t>Health survey of a random sample of adults, including Mr. F. Which is more probable:</a:t>
            </a:r>
          </a:p>
          <a:p>
            <a:pPr lvl="2" eaLnBrk="1" hangingPunct="1">
              <a:lnSpc>
                <a:spcPct val="90000"/>
              </a:lnSpc>
            </a:pPr>
            <a:r>
              <a:rPr lang="en-US" altLang="en-US">
                <a:solidFill>
                  <a:srgbClr val="008000"/>
                </a:solidFill>
                <a:ea typeface="ＭＳ Ｐゴシック" panose="020B0600070205080204" pitchFamily="34" charset="-128"/>
              </a:rPr>
              <a:t>Mr. F has had one or more heart attacks.</a:t>
            </a:r>
          </a:p>
          <a:p>
            <a:pPr lvl="2" eaLnBrk="1" hangingPunct="1">
              <a:lnSpc>
                <a:spcPct val="90000"/>
              </a:lnSpc>
            </a:pPr>
            <a:r>
              <a:rPr lang="en-US" altLang="en-US">
                <a:ea typeface="ＭＳ Ｐゴシック" panose="020B0600070205080204" pitchFamily="34" charset="-128"/>
              </a:rPr>
              <a:t>Mr. F has had one or more heart attacks and is over 55.</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a:extLst>
              <a:ext uri="{FF2B5EF4-FFF2-40B4-BE49-F238E27FC236}">
                <a16:creationId xmlns:a16="http://schemas.microsoft.com/office/drawing/2014/main" id="{09E2CE65-8CD8-464E-BB2A-719743B7766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08546" name="Rectangle 3">
            <a:extLst>
              <a:ext uri="{FF2B5EF4-FFF2-40B4-BE49-F238E27FC236}">
                <a16:creationId xmlns:a16="http://schemas.microsoft.com/office/drawing/2014/main" id="{F5D2552E-2E6E-0C4E-B07B-A811C3EB4C20}"/>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Conjunction fallacy. </a:t>
            </a:r>
          </a:p>
          <a:p>
            <a:pPr lvl="1" eaLnBrk="1" hangingPunct="1">
              <a:lnSpc>
                <a:spcPct val="90000"/>
              </a:lnSpc>
            </a:pPr>
            <a:r>
              <a:rPr lang="en-US" altLang="en-US">
                <a:ea typeface="ＭＳ Ｐゴシック" panose="020B0600070205080204" pitchFamily="34" charset="-128"/>
              </a:rPr>
              <a:t>Try the two conjunction exercises…</a:t>
            </a:r>
          </a:p>
          <a:p>
            <a:pPr lvl="1" eaLnBrk="1" hangingPunct="1">
              <a:lnSpc>
                <a:spcPct val="90000"/>
              </a:lnSpc>
            </a:pPr>
            <a:r>
              <a:rPr lang="en-US" altLang="en-US">
                <a:ea typeface="ＭＳ Ｐゴシック" panose="020B0600070205080204" pitchFamily="34" charset="-128"/>
              </a:rPr>
              <a:t>Linda is 31 years old, single, outspoken, and very bright. She majored in philosophy. As a student, she was deeply concerned with discrimination and social justice, and participated in anti-nuclear demonstrations. Which is more likely:</a:t>
            </a:r>
          </a:p>
          <a:p>
            <a:pPr lvl="2" eaLnBrk="1" hangingPunct="1">
              <a:lnSpc>
                <a:spcPct val="90000"/>
              </a:lnSpc>
            </a:pPr>
            <a:r>
              <a:rPr lang="en-US" altLang="en-US">
                <a:solidFill>
                  <a:srgbClr val="008000"/>
                </a:solidFill>
                <a:ea typeface="ＭＳ Ｐゴシック" panose="020B0600070205080204" pitchFamily="34" charset="-128"/>
              </a:rPr>
              <a:t>Linda is a bank teller.</a:t>
            </a:r>
          </a:p>
          <a:p>
            <a:pPr lvl="2" eaLnBrk="1" hangingPunct="1">
              <a:lnSpc>
                <a:spcPct val="90000"/>
              </a:lnSpc>
            </a:pPr>
            <a:r>
              <a:rPr lang="en-US" altLang="en-US">
                <a:ea typeface="ＭＳ Ｐゴシック" panose="020B0600070205080204" pitchFamily="34" charset="-128"/>
              </a:rPr>
              <a:t>Linda is a bank teller and a feminist.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a:extLst>
              <a:ext uri="{FF2B5EF4-FFF2-40B4-BE49-F238E27FC236}">
                <a16:creationId xmlns:a16="http://schemas.microsoft.com/office/drawing/2014/main" id="{D9E2B948-FE9E-BB41-91CD-27DF38EBCE2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09570" name="Rectangle 3">
            <a:extLst>
              <a:ext uri="{FF2B5EF4-FFF2-40B4-BE49-F238E27FC236}">
                <a16:creationId xmlns:a16="http://schemas.microsoft.com/office/drawing/2014/main" id="{76305610-AD50-2A47-9972-A8AC09DBF5AC}"/>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Conjunction fallacy. </a:t>
            </a:r>
          </a:p>
          <a:p>
            <a:pPr lvl="1" eaLnBrk="1" hangingPunct="1">
              <a:lnSpc>
                <a:spcPct val="90000"/>
              </a:lnSpc>
            </a:pPr>
            <a:r>
              <a:rPr lang="en-US" altLang="en-US">
                <a:solidFill>
                  <a:srgbClr val="008000"/>
                </a:solidFill>
                <a:ea typeface="ＭＳ Ｐゴシック" panose="020B0600070205080204" pitchFamily="34" charset="-128"/>
              </a:rPr>
              <a:t>Mr. F has had one or more heart attacks.</a:t>
            </a:r>
          </a:p>
          <a:p>
            <a:pPr lvl="1" eaLnBrk="1" hangingPunct="1">
              <a:lnSpc>
                <a:spcPct val="90000"/>
              </a:lnSpc>
            </a:pPr>
            <a:r>
              <a:rPr lang="en-US" altLang="en-US">
                <a:ea typeface="ＭＳ Ｐゴシック" panose="020B0600070205080204" pitchFamily="34" charset="-128"/>
              </a:rPr>
              <a:t>Mr. F has had one or more heart attacks and is over 55.</a:t>
            </a:r>
          </a:p>
        </p:txBody>
      </p:sp>
      <p:sp>
        <p:nvSpPr>
          <p:cNvPr id="5" name="Rectangle 4">
            <a:extLst>
              <a:ext uri="{FF2B5EF4-FFF2-40B4-BE49-F238E27FC236}">
                <a16:creationId xmlns:a16="http://schemas.microsoft.com/office/drawing/2014/main" id="{E02EA9BC-3DFA-4342-9AB9-4F9AA5F86467}"/>
              </a:ext>
            </a:extLst>
          </p:cNvPr>
          <p:cNvSpPr/>
          <p:nvPr/>
        </p:nvSpPr>
        <p:spPr>
          <a:xfrm>
            <a:off x="914400" y="3429000"/>
            <a:ext cx="5715000" cy="25146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nvGrpSpPr>
          <p:cNvPr id="109574" name="Group 6">
            <a:extLst>
              <a:ext uri="{FF2B5EF4-FFF2-40B4-BE49-F238E27FC236}">
                <a16:creationId xmlns:a16="http://schemas.microsoft.com/office/drawing/2014/main" id="{8372A020-7C0F-5F47-BAA7-731BF5720E1D}"/>
              </a:ext>
            </a:extLst>
          </p:cNvPr>
          <p:cNvGrpSpPr>
            <a:grpSpLocks/>
          </p:cNvGrpSpPr>
          <p:nvPr/>
        </p:nvGrpSpPr>
        <p:grpSpPr bwMode="auto">
          <a:xfrm>
            <a:off x="1943100" y="3695700"/>
            <a:ext cx="3657600" cy="1981200"/>
            <a:chOff x="1981200" y="3733800"/>
            <a:chExt cx="3657600" cy="1981200"/>
          </a:xfrm>
        </p:grpSpPr>
        <p:sp>
          <p:nvSpPr>
            <p:cNvPr id="4" name="Oval 3">
              <a:extLst>
                <a:ext uri="{FF2B5EF4-FFF2-40B4-BE49-F238E27FC236}">
                  <a16:creationId xmlns:a16="http://schemas.microsoft.com/office/drawing/2014/main" id="{D9CC91B9-3B68-C94A-ACAE-E85DC61BC874}"/>
                </a:ext>
              </a:extLst>
            </p:cNvPr>
            <p:cNvSpPr/>
            <p:nvPr/>
          </p:nvSpPr>
          <p:spPr>
            <a:xfrm>
              <a:off x="1981200" y="3733800"/>
              <a:ext cx="2286000" cy="1981200"/>
            </a:xfrm>
            <a:prstGeom prst="ellipse">
              <a:avLst/>
            </a:prstGeom>
            <a:gradFill flip="none" rotWithShape="1">
              <a:gsLst>
                <a:gs pos="0">
                  <a:schemeClr val="accent1">
                    <a:tint val="73000"/>
                    <a:satMod val="150000"/>
                    <a:alpha val="38000"/>
                  </a:schemeClr>
                </a:gs>
                <a:gs pos="25000">
                  <a:schemeClr val="accent1">
                    <a:tint val="96000"/>
                    <a:shade val="80000"/>
                    <a:satMod val="105000"/>
                    <a:alpha val="38000"/>
                  </a:schemeClr>
                </a:gs>
                <a:gs pos="38000">
                  <a:schemeClr val="accent1">
                    <a:tint val="96000"/>
                    <a:shade val="59000"/>
                    <a:satMod val="120000"/>
                    <a:alpha val="38000"/>
                  </a:schemeClr>
                </a:gs>
                <a:gs pos="55000">
                  <a:schemeClr val="accent1">
                    <a:shade val="57000"/>
                    <a:satMod val="120000"/>
                    <a:alpha val="38000"/>
                  </a:schemeClr>
                </a:gs>
                <a:gs pos="80000">
                  <a:schemeClr val="accent1">
                    <a:shade val="56000"/>
                    <a:satMod val="145000"/>
                    <a:alpha val="38000"/>
                  </a:schemeClr>
                </a:gs>
                <a:gs pos="88000">
                  <a:schemeClr val="accent1">
                    <a:shade val="63000"/>
                    <a:satMod val="160000"/>
                    <a:alpha val="38000"/>
                  </a:schemeClr>
                </a:gs>
                <a:gs pos="100000">
                  <a:schemeClr val="accent1">
                    <a:tint val="99555"/>
                    <a:satMod val="155000"/>
                    <a:alpha val="38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Oval 5">
              <a:extLst>
                <a:ext uri="{FF2B5EF4-FFF2-40B4-BE49-F238E27FC236}">
                  <a16:creationId xmlns:a16="http://schemas.microsoft.com/office/drawing/2014/main" id="{124AE473-6A87-7E49-8448-2D18EC88138C}"/>
                </a:ext>
              </a:extLst>
            </p:cNvPr>
            <p:cNvSpPr/>
            <p:nvPr/>
          </p:nvSpPr>
          <p:spPr>
            <a:xfrm>
              <a:off x="3352800" y="3733800"/>
              <a:ext cx="2286000" cy="1981200"/>
            </a:xfrm>
            <a:prstGeom prst="ellipse">
              <a:avLst/>
            </a:prstGeom>
            <a:gradFill flip="none" rotWithShape="1">
              <a:gsLst>
                <a:gs pos="0">
                  <a:schemeClr val="accent1">
                    <a:tint val="73000"/>
                    <a:satMod val="150000"/>
                    <a:alpha val="38000"/>
                  </a:schemeClr>
                </a:gs>
                <a:gs pos="25000">
                  <a:schemeClr val="accent1">
                    <a:tint val="96000"/>
                    <a:shade val="80000"/>
                    <a:satMod val="105000"/>
                    <a:alpha val="38000"/>
                  </a:schemeClr>
                </a:gs>
                <a:gs pos="38000">
                  <a:schemeClr val="accent1">
                    <a:tint val="96000"/>
                    <a:shade val="59000"/>
                    <a:satMod val="120000"/>
                    <a:alpha val="38000"/>
                  </a:schemeClr>
                </a:gs>
                <a:gs pos="55000">
                  <a:schemeClr val="accent1">
                    <a:shade val="57000"/>
                    <a:satMod val="120000"/>
                    <a:alpha val="38000"/>
                  </a:schemeClr>
                </a:gs>
                <a:gs pos="80000">
                  <a:schemeClr val="accent1">
                    <a:shade val="56000"/>
                    <a:satMod val="145000"/>
                    <a:alpha val="38000"/>
                  </a:schemeClr>
                </a:gs>
                <a:gs pos="88000">
                  <a:schemeClr val="accent1">
                    <a:shade val="63000"/>
                    <a:satMod val="160000"/>
                    <a:alpha val="38000"/>
                  </a:schemeClr>
                </a:gs>
                <a:gs pos="100000">
                  <a:schemeClr val="accent1">
                    <a:tint val="99555"/>
                    <a:satMod val="155000"/>
                    <a:alpha val="38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109575" name="TextBox 7">
            <a:extLst>
              <a:ext uri="{FF2B5EF4-FFF2-40B4-BE49-F238E27FC236}">
                <a16:creationId xmlns:a16="http://schemas.microsoft.com/office/drawing/2014/main" id="{481BBE84-B738-1D49-8FEB-6C6A996D26E5}"/>
              </a:ext>
            </a:extLst>
          </p:cNvPr>
          <p:cNvSpPr txBox="1">
            <a:spLocks noChangeArrowheads="1"/>
          </p:cNvSpPr>
          <p:nvPr/>
        </p:nvSpPr>
        <p:spPr bwMode="auto">
          <a:xfrm>
            <a:off x="1981200" y="4191000"/>
            <a:ext cx="152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2000">
                <a:solidFill>
                  <a:schemeClr val="bg1"/>
                </a:solidFill>
              </a:rPr>
              <a:t>One or more heart attacks</a:t>
            </a:r>
          </a:p>
        </p:txBody>
      </p:sp>
      <p:sp>
        <p:nvSpPr>
          <p:cNvPr id="109576" name="TextBox 8">
            <a:extLst>
              <a:ext uri="{FF2B5EF4-FFF2-40B4-BE49-F238E27FC236}">
                <a16:creationId xmlns:a16="http://schemas.microsoft.com/office/drawing/2014/main" id="{75A8EFD1-15EC-6049-BFDA-3C606580FE46}"/>
              </a:ext>
            </a:extLst>
          </p:cNvPr>
          <p:cNvSpPr txBox="1">
            <a:spLocks noChangeArrowheads="1"/>
          </p:cNvSpPr>
          <p:nvPr/>
        </p:nvSpPr>
        <p:spPr bwMode="auto">
          <a:xfrm>
            <a:off x="4267200" y="41910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2000">
                <a:solidFill>
                  <a:schemeClr val="bg1"/>
                </a:solidFill>
              </a:rPr>
              <a:t>Over 55</a:t>
            </a:r>
          </a:p>
        </p:txBody>
      </p:sp>
      <p:sp>
        <p:nvSpPr>
          <p:cNvPr id="10" name="TextBox 9">
            <a:extLst>
              <a:ext uri="{FF2B5EF4-FFF2-40B4-BE49-F238E27FC236}">
                <a16:creationId xmlns:a16="http://schemas.microsoft.com/office/drawing/2014/main" id="{DD88089F-8A42-6B45-A689-5F946A91B046}"/>
              </a:ext>
            </a:extLst>
          </p:cNvPr>
          <p:cNvSpPr txBox="1"/>
          <p:nvPr/>
        </p:nvSpPr>
        <p:spPr>
          <a:xfrm>
            <a:off x="2971800" y="2971800"/>
            <a:ext cx="1524000" cy="1323975"/>
          </a:xfrm>
          <a:prstGeom prst="rect">
            <a:avLst/>
          </a:prstGeom>
          <a:solidFill>
            <a:schemeClr val="accent1">
              <a:lumMod val="40000"/>
              <a:lumOff val="60000"/>
            </a:schemeClr>
          </a:solidFill>
        </p:spPr>
        <p:txBody>
          <a:bodyPr>
            <a:spAutoFit/>
          </a:bodyPr>
          <a:lstStyle/>
          <a:p>
            <a:pPr>
              <a:defRPr/>
            </a:pPr>
            <a:r>
              <a:rPr lang="en-US" sz="2000" dirty="0">
                <a:solidFill>
                  <a:schemeClr val="bg1"/>
                </a:solidFill>
                <a:latin typeface="Arial" charset="0"/>
                <a:ea typeface="ＭＳ Ｐゴシック" charset="-128"/>
                <a:cs typeface="ＭＳ Ｐゴシック" charset="-128"/>
              </a:rPr>
              <a:t>One or more heart attacks and over 55</a:t>
            </a:r>
          </a:p>
        </p:txBody>
      </p:sp>
      <p:sp>
        <p:nvSpPr>
          <p:cNvPr id="11" name="Down Arrow 10">
            <a:extLst>
              <a:ext uri="{FF2B5EF4-FFF2-40B4-BE49-F238E27FC236}">
                <a16:creationId xmlns:a16="http://schemas.microsoft.com/office/drawing/2014/main" id="{667EE778-9954-2742-8360-0F8D3A79466B}"/>
              </a:ext>
            </a:extLst>
          </p:cNvPr>
          <p:cNvSpPr/>
          <p:nvPr/>
        </p:nvSpPr>
        <p:spPr>
          <a:xfrm>
            <a:off x="3733800" y="4267200"/>
            <a:ext cx="45719" cy="381000"/>
          </a:xfrm>
          <a:prstGeom prst="downArrow">
            <a:avLst/>
          </a:prstGeom>
          <a:ln w="635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a:extLst>
              <a:ext uri="{FF2B5EF4-FFF2-40B4-BE49-F238E27FC236}">
                <a16:creationId xmlns:a16="http://schemas.microsoft.com/office/drawing/2014/main" id="{B8EDB994-FDA7-AC44-BF58-55C0567FA994}"/>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10594" name="Rectangle 3">
            <a:extLst>
              <a:ext uri="{FF2B5EF4-FFF2-40B4-BE49-F238E27FC236}">
                <a16:creationId xmlns:a16="http://schemas.microsoft.com/office/drawing/2014/main" id="{A0B76CE6-198E-B54C-9F83-76CD765C137A}"/>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Conjunction fallacy. </a:t>
            </a:r>
          </a:p>
          <a:p>
            <a:pPr lvl="1" eaLnBrk="1" hangingPunct="1">
              <a:lnSpc>
                <a:spcPct val="90000"/>
              </a:lnSpc>
            </a:pPr>
            <a:r>
              <a:rPr lang="en-US" altLang="en-US">
                <a:solidFill>
                  <a:srgbClr val="008000"/>
                </a:solidFill>
                <a:ea typeface="ＭＳ Ｐゴシック" panose="020B0600070205080204" pitchFamily="34" charset="-128"/>
              </a:rPr>
              <a:t>Linda is a bank teller.</a:t>
            </a:r>
          </a:p>
          <a:p>
            <a:pPr lvl="1" eaLnBrk="1" hangingPunct="1">
              <a:lnSpc>
                <a:spcPct val="90000"/>
              </a:lnSpc>
            </a:pPr>
            <a:r>
              <a:rPr lang="en-US" altLang="en-US">
                <a:ea typeface="ＭＳ Ｐゴシック" panose="020B0600070205080204" pitchFamily="34" charset="-128"/>
              </a:rPr>
              <a:t>Linda is a bank teller and a feminist.</a:t>
            </a:r>
          </a:p>
        </p:txBody>
      </p:sp>
      <p:sp>
        <p:nvSpPr>
          <p:cNvPr id="4" name="Rectangle 3">
            <a:extLst>
              <a:ext uri="{FF2B5EF4-FFF2-40B4-BE49-F238E27FC236}">
                <a16:creationId xmlns:a16="http://schemas.microsoft.com/office/drawing/2014/main" id="{468B3133-2453-344C-A449-2157155D8F5B}"/>
              </a:ext>
            </a:extLst>
          </p:cNvPr>
          <p:cNvSpPr/>
          <p:nvPr/>
        </p:nvSpPr>
        <p:spPr>
          <a:xfrm>
            <a:off x="914400" y="3429000"/>
            <a:ext cx="5715000" cy="25146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nvGrpSpPr>
          <p:cNvPr id="110598" name="Group 4">
            <a:extLst>
              <a:ext uri="{FF2B5EF4-FFF2-40B4-BE49-F238E27FC236}">
                <a16:creationId xmlns:a16="http://schemas.microsoft.com/office/drawing/2014/main" id="{7E3C5962-10B5-9D42-B2F0-EBCB73C994D9}"/>
              </a:ext>
            </a:extLst>
          </p:cNvPr>
          <p:cNvGrpSpPr>
            <a:grpSpLocks/>
          </p:cNvGrpSpPr>
          <p:nvPr/>
        </p:nvGrpSpPr>
        <p:grpSpPr bwMode="auto">
          <a:xfrm>
            <a:off x="1943100" y="3695700"/>
            <a:ext cx="3657600" cy="1981200"/>
            <a:chOff x="1981200" y="3733800"/>
            <a:chExt cx="3657600" cy="1981200"/>
          </a:xfrm>
        </p:grpSpPr>
        <p:sp>
          <p:nvSpPr>
            <p:cNvPr id="6" name="Oval 5">
              <a:extLst>
                <a:ext uri="{FF2B5EF4-FFF2-40B4-BE49-F238E27FC236}">
                  <a16:creationId xmlns:a16="http://schemas.microsoft.com/office/drawing/2014/main" id="{1490CE87-712E-FA4C-917E-512ABC050002}"/>
                </a:ext>
              </a:extLst>
            </p:cNvPr>
            <p:cNvSpPr/>
            <p:nvPr/>
          </p:nvSpPr>
          <p:spPr>
            <a:xfrm>
              <a:off x="1981200" y="3733800"/>
              <a:ext cx="2286000" cy="1981200"/>
            </a:xfrm>
            <a:prstGeom prst="ellipse">
              <a:avLst/>
            </a:prstGeom>
            <a:gradFill flip="none" rotWithShape="1">
              <a:gsLst>
                <a:gs pos="0">
                  <a:schemeClr val="accent1">
                    <a:tint val="73000"/>
                    <a:satMod val="150000"/>
                    <a:alpha val="38000"/>
                  </a:schemeClr>
                </a:gs>
                <a:gs pos="25000">
                  <a:schemeClr val="accent1">
                    <a:tint val="96000"/>
                    <a:shade val="80000"/>
                    <a:satMod val="105000"/>
                    <a:alpha val="38000"/>
                  </a:schemeClr>
                </a:gs>
                <a:gs pos="38000">
                  <a:schemeClr val="accent1">
                    <a:tint val="96000"/>
                    <a:shade val="59000"/>
                    <a:satMod val="120000"/>
                    <a:alpha val="38000"/>
                  </a:schemeClr>
                </a:gs>
                <a:gs pos="55000">
                  <a:schemeClr val="accent1">
                    <a:shade val="57000"/>
                    <a:satMod val="120000"/>
                    <a:alpha val="38000"/>
                  </a:schemeClr>
                </a:gs>
                <a:gs pos="80000">
                  <a:schemeClr val="accent1">
                    <a:shade val="56000"/>
                    <a:satMod val="145000"/>
                    <a:alpha val="38000"/>
                  </a:schemeClr>
                </a:gs>
                <a:gs pos="88000">
                  <a:schemeClr val="accent1">
                    <a:shade val="63000"/>
                    <a:satMod val="160000"/>
                    <a:alpha val="38000"/>
                  </a:schemeClr>
                </a:gs>
                <a:gs pos="100000">
                  <a:schemeClr val="accent1">
                    <a:tint val="99555"/>
                    <a:satMod val="155000"/>
                    <a:alpha val="38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 name="Oval 6">
              <a:extLst>
                <a:ext uri="{FF2B5EF4-FFF2-40B4-BE49-F238E27FC236}">
                  <a16:creationId xmlns:a16="http://schemas.microsoft.com/office/drawing/2014/main" id="{E81E5A7A-B34A-924C-BA23-1663671F874F}"/>
                </a:ext>
              </a:extLst>
            </p:cNvPr>
            <p:cNvSpPr/>
            <p:nvPr/>
          </p:nvSpPr>
          <p:spPr>
            <a:xfrm>
              <a:off x="3352800" y="3733800"/>
              <a:ext cx="2286000" cy="1981200"/>
            </a:xfrm>
            <a:prstGeom prst="ellipse">
              <a:avLst/>
            </a:prstGeom>
            <a:gradFill flip="none" rotWithShape="1">
              <a:gsLst>
                <a:gs pos="0">
                  <a:schemeClr val="accent1">
                    <a:tint val="73000"/>
                    <a:satMod val="150000"/>
                    <a:alpha val="38000"/>
                  </a:schemeClr>
                </a:gs>
                <a:gs pos="25000">
                  <a:schemeClr val="accent1">
                    <a:tint val="96000"/>
                    <a:shade val="80000"/>
                    <a:satMod val="105000"/>
                    <a:alpha val="38000"/>
                  </a:schemeClr>
                </a:gs>
                <a:gs pos="38000">
                  <a:schemeClr val="accent1">
                    <a:tint val="96000"/>
                    <a:shade val="59000"/>
                    <a:satMod val="120000"/>
                    <a:alpha val="38000"/>
                  </a:schemeClr>
                </a:gs>
                <a:gs pos="55000">
                  <a:schemeClr val="accent1">
                    <a:shade val="57000"/>
                    <a:satMod val="120000"/>
                    <a:alpha val="38000"/>
                  </a:schemeClr>
                </a:gs>
                <a:gs pos="80000">
                  <a:schemeClr val="accent1">
                    <a:shade val="56000"/>
                    <a:satMod val="145000"/>
                    <a:alpha val="38000"/>
                  </a:schemeClr>
                </a:gs>
                <a:gs pos="88000">
                  <a:schemeClr val="accent1">
                    <a:shade val="63000"/>
                    <a:satMod val="160000"/>
                    <a:alpha val="38000"/>
                  </a:schemeClr>
                </a:gs>
                <a:gs pos="100000">
                  <a:schemeClr val="accent1">
                    <a:tint val="99555"/>
                    <a:satMod val="155000"/>
                    <a:alpha val="38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110599" name="TextBox 7">
            <a:extLst>
              <a:ext uri="{FF2B5EF4-FFF2-40B4-BE49-F238E27FC236}">
                <a16:creationId xmlns:a16="http://schemas.microsoft.com/office/drawing/2014/main" id="{7AE4E4A7-A1E4-E947-8289-142F2630737F}"/>
              </a:ext>
            </a:extLst>
          </p:cNvPr>
          <p:cNvSpPr txBox="1">
            <a:spLocks noChangeArrowheads="1"/>
          </p:cNvSpPr>
          <p:nvPr/>
        </p:nvSpPr>
        <p:spPr bwMode="auto">
          <a:xfrm>
            <a:off x="1981200" y="41910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2000">
                <a:solidFill>
                  <a:schemeClr val="bg1"/>
                </a:solidFill>
              </a:rPr>
              <a:t>Bank teller</a:t>
            </a:r>
          </a:p>
        </p:txBody>
      </p:sp>
      <p:sp>
        <p:nvSpPr>
          <p:cNvPr id="110600" name="TextBox 8">
            <a:extLst>
              <a:ext uri="{FF2B5EF4-FFF2-40B4-BE49-F238E27FC236}">
                <a16:creationId xmlns:a16="http://schemas.microsoft.com/office/drawing/2014/main" id="{3B085EA0-DFA2-EC41-922C-16D7DB894B57}"/>
              </a:ext>
            </a:extLst>
          </p:cNvPr>
          <p:cNvSpPr txBox="1">
            <a:spLocks noChangeArrowheads="1"/>
          </p:cNvSpPr>
          <p:nvPr/>
        </p:nvSpPr>
        <p:spPr bwMode="auto">
          <a:xfrm>
            <a:off x="4267200" y="41910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2000">
                <a:solidFill>
                  <a:schemeClr val="bg1"/>
                </a:solidFill>
              </a:rPr>
              <a:t>Feminist</a:t>
            </a:r>
          </a:p>
        </p:txBody>
      </p:sp>
      <p:sp>
        <p:nvSpPr>
          <p:cNvPr id="10" name="TextBox 9">
            <a:extLst>
              <a:ext uri="{FF2B5EF4-FFF2-40B4-BE49-F238E27FC236}">
                <a16:creationId xmlns:a16="http://schemas.microsoft.com/office/drawing/2014/main" id="{F32B65A4-28FE-6346-9A85-5754D6991E96}"/>
              </a:ext>
            </a:extLst>
          </p:cNvPr>
          <p:cNvSpPr txBox="1"/>
          <p:nvPr/>
        </p:nvSpPr>
        <p:spPr>
          <a:xfrm>
            <a:off x="2971800" y="2971800"/>
            <a:ext cx="1524000" cy="1016000"/>
          </a:xfrm>
          <a:prstGeom prst="rect">
            <a:avLst/>
          </a:prstGeom>
          <a:solidFill>
            <a:schemeClr val="accent1">
              <a:lumMod val="40000"/>
              <a:lumOff val="60000"/>
            </a:schemeClr>
          </a:solidFill>
        </p:spPr>
        <p:txBody>
          <a:bodyPr>
            <a:spAutoFit/>
          </a:bodyPr>
          <a:lstStyle/>
          <a:p>
            <a:pPr>
              <a:defRPr/>
            </a:pPr>
            <a:r>
              <a:rPr lang="en-US" sz="2000" dirty="0">
                <a:solidFill>
                  <a:schemeClr val="bg1"/>
                </a:solidFill>
                <a:latin typeface="Arial" charset="0"/>
                <a:ea typeface="ＭＳ Ｐゴシック" charset="-128"/>
                <a:cs typeface="ＭＳ Ｐゴシック" charset="-128"/>
              </a:rPr>
              <a:t>Bank teller and feminist</a:t>
            </a:r>
          </a:p>
        </p:txBody>
      </p:sp>
      <p:sp>
        <p:nvSpPr>
          <p:cNvPr id="11" name="Down Arrow 10">
            <a:extLst>
              <a:ext uri="{FF2B5EF4-FFF2-40B4-BE49-F238E27FC236}">
                <a16:creationId xmlns:a16="http://schemas.microsoft.com/office/drawing/2014/main" id="{8277C821-0765-3247-A7FB-C3B0067F55D9}"/>
              </a:ext>
            </a:extLst>
          </p:cNvPr>
          <p:cNvSpPr/>
          <p:nvPr/>
        </p:nvSpPr>
        <p:spPr>
          <a:xfrm>
            <a:off x="3733800" y="4038600"/>
            <a:ext cx="45719" cy="381000"/>
          </a:xfrm>
          <a:prstGeom prst="downArrow">
            <a:avLst/>
          </a:prstGeom>
          <a:ln w="635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5A8A53FF-D7BC-1449-A2DB-CC848F7D784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Logic</a:t>
            </a:r>
          </a:p>
        </p:txBody>
      </p:sp>
      <p:sp>
        <p:nvSpPr>
          <p:cNvPr id="24578" name="Rectangle 3">
            <a:extLst>
              <a:ext uri="{FF2B5EF4-FFF2-40B4-BE49-F238E27FC236}">
                <a16:creationId xmlns:a16="http://schemas.microsoft.com/office/drawing/2014/main" id="{36EFC2B0-AB38-4842-94B6-897F09ECFA7E}"/>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The correct answer is 2 and B. In a test of similar problems, people pick:</a:t>
            </a:r>
          </a:p>
          <a:p>
            <a:pPr lvl="1" eaLnBrk="1" hangingPunct="1"/>
            <a:r>
              <a:rPr lang="en-US" altLang="en-US">
                <a:ea typeface="ＭＳ Ｐゴシック" panose="020B0600070205080204" pitchFamily="34" charset="-128"/>
              </a:rPr>
              <a:t>2: 33%</a:t>
            </a:r>
          </a:p>
          <a:p>
            <a:pPr lvl="1" eaLnBrk="1" hangingPunct="1"/>
            <a:r>
              <a:rPr lang="en-US" altLang="en-US">
                <a:ea typeface="ＭＳ Ｐゴシック" panose="020B0600070205080204" pitchFamily="34" charset="-128"/>
              </a:rPr>
              <a:t>2 and A: 46%</a:t>
            </a:r>
          </a:p>
          <a:p>
            <a:pPr lvl="1" eaLnBrk="1" hangingPunct="1"/>
            <a:r>
              <a:rPr lang="en-US" altLang="en-US">
                <a:ea typeface="ＭＳ Ｐゴシック" panose="020B0600070205080204" pitchFamily="34" charset="-128"/>
              </a:rPr>
              <a:t>2 and B: 4%</a:t>
            </a:r>
          </a:p>
        </p:txBody>
      </p:sp>
      <p:grpSp>
        <p:nvGrpSpPr>
          <p:cNvPr id="24579" name="Group 4">
            <a:extLst>
              <a:ext uri="{FF2B5EF4-FFF2-40B4-BE49-F238E27FC236}">
                <a16:creationId xmlns:a16="http://schemas.microsoft.com/office/drawing/2014/main" id="{838AC1C8-F216-4A49-B9CC-B02B48362FA4}"/>
              </a:ext>
            </a:extLst>
          </p:cNvPr>
          <p:cNvGrpSpPr>
            <a:grpSpLocks/>
          </p:cNvGrpSpPr>
          <p:nvPr/>
        </p:nvGrpSpPr>
        <p:grpSpPr bwMode="auto">
          <a:xfrm>
            <a:off x="1411288" y="4648200"/>
            <a:ext cx="6324600" cy="1066800"/>
            <a:chOff x="864" y="2928"/>
            <a:chExt cx="3984" cy="672"/>
          </a:xfrm>
        </p:grpSpPr>
        <p:sp>
          <p:nvSpPr>
            <p:cNvPr id="24580" name="Rectangle 5">
              <a:extLst>
                <a:ext uri="{FF2B5EF4-FFF2-40B4-BE49-F238E27FC236}">
                  <a16:creationId xmlns:a16="http://schemas.microsoft.com/office/drawing/2014/main" id="{8DE5D389-21C2-CF4E-92C4-684C36598A93}"/>
                </a:ext>
              </a:extLst>
            </p:cNvPr>
            <p:cNvSpPr>
              <a:spLocks noChangeArrowheads="1"/>
            </p:cNvSpPr>
            <p:nvPr/>
          </p:nvSpPr>
          <p:spPr bwMode="auto">
            <a:xfrm>
              <a:off x="864" y="2928"/>
              <a:ext cx="960" cy="672"/>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A</a:t>
              </a:r>
            </a:p>
          </p:txBody>
        </p:sp>
        <p:sp>
          <p:nvSpPr>
            <p:cNvPr id="24581" name="Rectangle 6">
              <a:extLst>
                <a:ext uri="{FF2B5EF4-FFF2-40B4-BE49-F238E27FC236}">
                  <a16:creationId xmlns:a16="http://schemas.microsoft.com/office/drawing/2014/main" id="{0F142FCB-B476-414F-B094-8108DCFB4426}"/>
                </a:ext>
              </a:extLst>
            </p:cNvPr>
            <p:cNvSpPr>
              <a:spLocks noChangeArrowheads="1"/>
            </p:cNvSpPr>
            <p:nvPr/>
          </p:nvSpPr>
          <p:spPr bwMode="auto">
            <a:xfrm>
              <a:off x="1872" y="2928"/>
              <a:ext cx="960" cy="672"/>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B</a:t>
              </a:r>
            </a:p>
          </p:txBody>
        </p:sp>
        <p:sp>
          <p:nvSpPr>
            <p:cNvPr id="24582" name="Rectangle 7">
              <a:extLst>
                <a:ext uri="{FF2B5EF4-FFF2-40B4-BE49-F238E27FC236}">
                  <a16:creationId xmlns:a16="http://schemas.microsoft.com/office/drawing/2014/main" id="{5BC20943-D4A0-D547-AC27-0A192BF081C0}"/>
                </a:ext>
              </a:extLst>
            </p:cNvPr>
            <p:cNvSpPr>
              <a:spLocks noChangeArrowheads="1"/>
            </p:cNvSpPr>
            <p:nvPr/>
          </p:nvSpPr>
          <p:spPr bwMode="auto">
            <a:xfrm>
              <a:off x="3888" y="2928"/>
              <a:ext cx="960" cy="672"/>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2</a:t>
              </a:r>
            </a:p>
          </p:txBody>
        </p:sp>
        <p:sp>
          <p:nvSpPr>
            <p:cNvPr id="24583" name="Rectangle 8">
              <a:extLst>
                <a:ext uri="{FF2B5EF4-FFF2-40B4-BE49-F238E27FC236}">
                  <a16:creationId xmlns:a16="http://schemas.microsoft.com/office/drawing/2014/main" id="{8143C79B-28B6-3A48-B8CF-B44B0DE783A0}"/>
                </a:ext>
              </a:extLst>
            </p:cNvPr>
            <p:cNvSpPr>
              <a:spLocks noChangeArrowheads="1"/>
            </p:cNvSpPr>
            <p:nvPr/>
          </p:nvSpPr>
          <p:spPr bwMode="auto">
            <a:xfrm>
              <a:off x="2880" y="2928"/>
              <a:ext cx="960" cy="672"/>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1</a:t>
              </a:r>
            </a:p>
          </p:txBody>
        </p:sp>
      </p:gr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a:extLst>
              <a:ext uri="{FF2B5EF4-FFF2-40B4-BE49-F238E27FC236}">
                <a16:creationId xmlns:a16="http://schemas.microsoft.com/office/drawing/2014/main" id="{FFF00DE3-0063-B149-A9BA-84466346542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11618" name="Rectangle 3">
            <a:extLst>
              <a:ext uri="{FF2B5EF4-FFF2-40B4-BE49-F238E27FC236}">
                <a16:creationId xmlns:a16="http://schemas.microsoft.com/office/drawing/2014/main" id="{D1F169C0-EF74-F147-A7EE-C141C7CF4B1B}"/>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Conjunction fallacy. </a:t>
            </a:r>
          </a:p>
          <a:p>
            <a:pPr lvl="1" eaLnBrk="1" hangingPunct="1">
              <a:lnSpc>
                <a:spcPct val="90000"/>
              </a:lnSpc>
            </a:pPr>
            <a:r>
              <a:rPr lang="en-US" altLang="en-US">
                <a:ea typeface="ＭＳ Ｐゴシック" panose="020B0600070205080204" pitchFamily="34" charset="-128"/>
              </a:rPr>
              <a:t>The probability of the conjunction of two independent events has to be smaller than the probability of either one of them. People usually get that wrong, influenced by typicality.</a:t>
            </a:r>
          </a:p>
          <a:p>
            <a:pPr lvl="1" eaLnBrk="1" hangingPunct="1">
              <a:lnSpc>
                <a:spcPct val="90000"/>
              </a:lnSpc>
            </a:pPr>
            <a:r>
              <a:rPr lang="en-US" altLang="en-US">
                <a:ea typeface="ＭＳ Ｐゴシック" panose="020B0600070205080204" pitchFamily="34" charset="-128"/>
              </a:rPr>
              <a:t>We can look at our CogLab exercise for typical reasoning…</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a:extLst>
              <a:ext uri="{FF2B5EF4-FFF2-40B4-BE49-F238E27FC236}">
                <a16:creationId xmlns:a16="http://schemas.microsoft.com/office/drawing/2014/main" id="{398A9554-1E32-7248-8376-B60FD3E655A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12642" name="Rectangle 3">
            <a:extLst>
              <a:ext uri="{FF2B5EF4-FFF2-40B4-BE49-F238E27FC236}">
                <a16:creationId xmlns:a16="http://schemas.microsoft.com/office/drawing/2014/main" id="{FA8B00A7-56BE-D648-A24D-06099861003E}"/>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Perceptions of randomness. </a:t>
            </a:r>
          </a:p>
          <a:p>
            <a:pPr lvl="1"/>
            <a:r>
              <a:rPr lang="en-US" altLang="en-US" sz="2200">
                <a:ea typeface="ＭＳ Ｐゴシック" panose="020B0600070205080204" pitchFamily="34" charset="-128"/>
              </a:rPr>
              <a:t>“People think a sequence is more likely, and hence random, if there is some irregularity in order of appearance (e.g., HHTHTH vs. HTHTHT).</a:t>
            </a:r>
          </a:p>
          <a:p>
            <a:pPr lvl="1"/>
            <a:r>
              <a:rPr lang="en-US" altLang="en-US" sz="2200">
                <a:ea typeface="ＭＳ Ｐゴシック" panose="020B0600070205080204" pitchFamily="34" charset="-128"/>
              </a:rPr>
              <a:t>“People think a sequence is more likely, and hence random, if the equiprobable outcomes occur equally often.</a:t>
            </a:r>
          </a:p>
          <a:p>
            <a:pPr lvl="1"/>
            <a:r>
              <a:rPr lang="en-US" altLang="en-US" sz="2200">
                <a:ea typeface="ＭＳ Ｐゴシック" panose="020B0600070205080204" pitchFamily="34" charset="-128"/>
              </a:rPr>
              <a:t>“The outcome alternation rate (i.e., how often H switches to T and vice versa) that people consider to be random is higher than that associated with chance.” (Hahn &amp; Warren, 2009, p. 454)</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a:extLst>
              <a:ext uri="{FF2B5EF4-FFF2-40B4-BE49-F238E27FC236}">
                <a16:creationId xmlns:a16="http://schemas.microsoft.com/office/drawing/2014/main" id="{17127BF6-46A3-D24D-9035-7CC4EE55D06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13666" name="Rectangle 3">
            <a:extLst>
              <a:ext uri="{FF2B5EF4-FFF2-40B4-BE49-F238E27FC236}">
                <a16:creationId xmlns:a16="http://schemas.microsoft.com/office/drawing/2014/main" id="{88C74618-DF71-634B-8804-636C289AD2B1}"/>
              </a:ext>
            </a:extLst>
          </p:cNvPr>
          <p:cNvSpPr>
            <a:spLocks noGrp="1" noChangeArrowheads="1"/>
          </p:cNvSpPr>
          <p:nvPr>
            <p:ph idx="1"/>
          </p:nvPr>
        </p:nvSpPr>
        <p:spPr/>
        <p:txBody>
          <a:bodyPr/>
          <a:lstStyle/>
          <a:p>
            <a:pPr eaLnBrk="1" hangingPunct="1">
              <a:lnSpc>
                <a:spcPct val="90000"/>
              </a:lnSpc>
            </a:pPr>
            <a:endParaRPr lang="en-US" altLang="en-US" sz="2200">
              <a:ea typeface="ＭＳ Ｐゴシック" panose="020B0600070205080204" pitchFamily="34" charset="-128"/>
            </a:endParaRPr>
          </a:p>
        </p:txBody>
      </p:sp>
      <p:pic>
        <p:nvPicPr>
          <p:cNvPr id="113667" name="Picture 1" descr="Screen shot 2012-04-12 at 5.30.06 PM.png">
            <a:extLst>
              <a:ext uri="{FF2B5EF4-FFF2-40B4-BE49-F238E27FC236}">
                <a16:creationId xmlns:a16="http://schemas.microsoft.com/office/drawing/2014/main" id="{19932C97-989F-F841-9EAA-00E2DADBF86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371600"/>
            <a:ext cx="9144000" cy="485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668" name="TextBox 4">
            <a:extLst>
              <a:ext uri="{FF2B5EF4-FFF2-40B4-BE49-F238E27FC236}">
                <a16:creationId xmlns:a16="http://schemas.microsoft.com/office/drawing/2014/main" id="{2DE1AA74-10D0-8C43-941C-A57F259D7BBE}"/>
              </a:ext>
            </a:extLst>
          </p:cNvPr>
          <p:cNvSpPr txBox="1">
            <a:spLocks noChangeArrowheads="1"/>
          </p:cNvSpPr>
          <p:nvPr/>
        </p:nvSpPr>
        <p:spPr bwMode="auto">
          <a:xfrm>
            <a:off x="-22225" y="6248400"/>
            <a:ext cx="25828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a:t>Hahn &amp; Warren (2009, p. 455)</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a:extLst>
              <a:ext uri="{FF2B5EF4-FFF2-40B4-BE49-F238E27FC236}">
                <a16:creationId xmlns:a16="http://schemas.microsoft.com/office/drawing/2014/main" id="{612561E0-1785-C34C-935A-D35833F7AA0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14690" name="Rectangle 3">
            <a:extLst>
              <a:ext uri="{FF2B5EF4-FFF2-40B4-BE49-F238E27FC236}">
                <a16:creationId xmlns:a16="http://schemas.microsoft.com/office/drawing/2014/main" id="{0B9923D0-A1D2-A64F-BD05-062946728DE9}"/>
              </a:ext>
            </a:extLst>
          </p:cNvPr>
          <p:cNvSpPr>
            <a:spLocks noGrp="1" noChangeArrowheads="1"/>
          </p:cNvSpPr>
          <p:nvPr>
            <p:ph idx="1"/>
          </p:nvPr>
        </p:nvSpPr>
        <p:spPr/>
        <p:txBody>
          <a:bodyPr/>
          <a:lstStyle/>
          <a:p>
            <a:pPr marL="419100" lvl="1" indent="-382588">
              <a:buSzPct val="80000"/>
              <a:buFont typeface="Wingdings 2" pitchFamily="2" charset="2"/>
              <a:buChar char=""/>
            </a:pPr>
            <a:r>
              <a:rPr lang="en-US" altLang="en-US" sz="2400" i="1">
                <a:ea typeface="ＭＳ Ｐゴシック" panose="020B0600070205080204" pitchFamily="34" charset="-128"/>
              </a:rPr>
              <a:t>“Figure 1. </a:t>
            </a:r>
            <a:r>
              <a:rPr lang="en-US" altLang="en-US" sz="2400">
                <a:ea typeface="ＭＳ Ｐゴシック" panose="020B0600070205080204" pitchFamily="34" charset="-128"/>
              </a:rPr>
              <a:t>A probability tree indicating the 16 possible outcomes of a sequence of four coin tosses. Also marked are the outcomes on which HHH (unbroken arrows) and HHT (broken arrows) occur. Note that although there are four occurrences of both HHH and HHT in the tree, in the case of HHT, these occur in four different independent outcomes (HHHT, THHT, HHTH, HHTT), whereas for HHH they occur in only three (HHHH, THHH, HHHT) because two occurrences are in the same outcome (HHHH).” (Hahn &amp; Warren, 2009, p. 454)</a:t>
            </a:r>
          </a:p>
          <a:p>
            <a:endParaRPr lang="en-US" altLang="en-US" sz="2400">
              <a:ea typeface="ＭＳ Ｐゴシック" panose="020B0600070205080204" pitchFamily="34" charset="-128"/>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a:extLst>
              <a:ext uri="{FF2B5EF4-FFF2-40B4-BE49-F238E27FC236}">
                <a16:creationId xmlns:a16="http://schemas.microsoft.com/office/drawing/2014/main" id="{E49DD734-FA67-2749-AEA0-DB391794F79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15714" name="Rectangle 3">
            <a:extLst>
              <a:ext uri="{FF2B5EF4-FFF2-40B4-BE49-F238E27FC236}">
                <a16:creationId xmlns:a16="http://schemas.microsoft.com/office/drawing/2014/main" id="{E7623DC9-6256-C24A-A241-CFD024DFB531}"/>
              </a:ext>
            </a:extLst>
          </p:cNvPr>
          <p:cNvSpPr>
            <a:spLocks noGrp="1" noChangeArrowheads="1"/>
          </p:cNvSpPr>
          <p:nvPr>
            <p:ph idx="1"/>
          </p:nvPr>
        </p:nvSpPr>
        <p:spPr/>
        <p:txBody>
          <a:bodyPr/>
          <a:lstStyle/>
          <a:p>
            <a:pPr marL="114300"/>
            <a:r>
              <a:rPr lang="en-US" altLang="en-US" sz="2800">
                <a:ea typeface="ＭＳ Ｐゴシック" panose="020B0600070205080204" pitchFamily="34" charset="-128"/>
              </a:rPr>
              <a:t>Why is this important?</a:t>
            </a:r>
          </a:p>
          <a:p>
            <a:pPr marL="701675" lvl="2" indent="-382588">
              <a:buSzPct val="80000"/>
              <a:buFont typeface="Wingdings 2" pitchFamily="2" charset="2"/>
              <a:buChar char=""/>
            </a:pPr>
            <a:r>
              <a:rPr lang="en-US" altLang="en-US">
                <a:ea typeface="ＭＳ Ｐゴシック" panose="020B0600070205080204" pitchFamily="34" charset="-128"/>
              </a:rPr>
              <a:t>In local strings (real time), the wait time for HHH is 14 tosses, the wait time for HHT is 8 tosses. In other words, given the limited lifespan of people and limited working memory resources, people are correct to say that HHH is less likely than HHT.</a:t>
            </a:r>
          </a:p>
          <a:p>
            <a:pPr marL="701675" lvl="2" indent="-382588">
              <a:buSzPct val="80000"/>
              <a:buFont typeface="Wingdings 2" pitchFamily="2" charset="2"/>
              <a:buChar char=""/>
            </a:pPr>
            <a:r>
              <a:rPr lang="en-US" altLang="en-US">
                <a:ea typeface="ＭＳ Ｐゴシック" panose="020B0600070205080204" pitchFamily="34" charset="-128"/>
              </a:rPr>
              <a:t>It solves a problem: People are generally really good at being tuned to the environment, then they stink at this. It’s because the assumptions don’t match reality.</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a:extLst>
              <a:ext uri="{FF2B5EF4-FFF2-40B4-BE49-F238E27FC236}">
                <a16:creationId xmlns:a16="http://schemas.microsoft.com/office/drawing/2014/main" id="{598EC983-894A-344A-8206-662A2EE9431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16738" name="Rectangle 3">
            <a:extLst>
              <a:ext uri="{FF2B5EF4-FFF2-40B4-BE49-F238E27FC236}">
                <a16:creationId xmlns:a16="http://schemas.microsoft.com/office/drawing/2014/main" id="{EF600B61-7A4A-B44D-B32A-B661C116AF85}"/>
              </a:ext>
            </a:extLst>
          </p:cNvPr>
          <p:cNvSpPr>
            <a:spLocks noGrp="1" noChangeArrowheads="1"/>
          </p:cNvSpPr>
          <p:nvPr>
            <p:ph idx="1"/>
          </p:nvPr>
        </p:nvSpPr>
        <p:spPr/>
        <p:txBody>
          <a:bodyPr/>
          <a:lstStyle/>
          <a:p>
            <a:pPr eaLnBrk="1" hangingPunct="1">
              <a:lnSpc>
                <a:spcPct val="90000"/>
              </a:lnSpc>
            </a:pPr>
            <a:endParaRPr lang="en-US" altLang="en-US" sz="2200">
              <a:ea typeface="ＭＳ Ｐゴシック" panose="020B0600070205080204" pitchFamily="34" charset="-128"/>
            </a:endParaRPr>
          </a:p>
        </p:txBody>
      </p:sp>
      <p:sp>
        <p:nvSpPr>
          <p:cNvPr id="116739" name="TextBox 4">
            <a:extLst>
              <a:ext uri="{FF2B5EF4-FFF2-40B4-BE49-F238E27FC236}">
                <a16:creationId xmlns:a16="http://schemas.microsoft.com/office/drawing/2014/main" id="{50C664BE-9667-4144-B671-727855B472D6}"/>
              </a:ext>
            </a:extLst>
          </p:cNvPr>
          <p:cNvSpPr txBox="1">
            <a:spLocks noChangeArrowheads="1"/>
          </p:cNvSpPr>
          <p:nvPr/>
        </p:nvSpPr>
        <p:spPr bwMode="auto">
          <a:xfrm>
            <a:off x="152400" y="6248400"/>
            <a:ext cx="25828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a:t>Hahn &amp; Warren (2009, p. 456)</a:t>
            </a:r>
          </a:p>
        </p:txBody>
      </p:sp>
      <p:pic>
        <p:nvPicPr>
          <p:cNvPr id="116740" name="Picture 2" descr="Screen shot 2012-04-12 at 5.38.51 PM.png">
            <a:extLst>
              <a:ext uri="{FF2B5EF4-FFF2-40B4-BE49-F238E27FC236}">
                <a16:creationId xmlns:a16="http://schemas.microsoft.com/office/drawing/2014/main" id="{1728CB56-3471-AF43-BB7B-7B86A9A7911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95400"/>
            <a:ext cx="81534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a:extLst>
              <a:ext uri="{FF2B5EF4-FFF2-40B4-BE49-F238E27FC236}">
                <a16:creationId xmlns:a16="http://schemas.microsoft.com/office/drawing/2014/main" id="{CB02657E-172B-A14F-9768-99A21E86479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17762" name="Rectangle 3">
            <a:extLst>
              <a:ext uri="{FF2B5EF4-FFF2-40B4-BE49-F238E27FC236}">
                <a16:creationId xmlns:a16="http://schemas.microsoft.com/office/drawing/2014/main" id="{542401D9-39F2-7A41-923D-57DA863635A3}"/>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The power of chance. People often underestimate the power of chance.</a:t>
            </a:r>
          </a:p>
          <a:p>
            <a:pPr lvl="1" eaLnBrk="1" hangingPunct="1">
              <a:lnSpc>
                <a:spcPct val="90000"/>
              </a:lnSpc>
            </a:pPr>
            <a:r>
              <a:rPr lang="en-US" altLang="en-US">
                <a:ea typeface="ＭＳ Ｐゴシック" panose="020B0600070205080204" pitchFamily="34" charset="-128"/>
              </a:rPr>
              <a:t>Out of 1000 stock picking professionals, person A has picked correctly which direction the market would move 10 weeks in a row. Is that an impressive record?</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a:extLst>
              <a:ext uri="{FF2B5EF4-FFF2-40B4-BE49-F238E27FC236}">
                <a16:creationId xmlns:a16="http://schemas.microsoft.com/office/drawing/2014/main" id="{675E896C-321C-3E43-A709-ADF93BDFEE8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18786" name="Rectangle 3">
            <a:extLst>
              <a:ext uri="{FF2B5EF4-FFF2-40B4-BE49-F238E27FC236}">
                <a16:creationId xmlns:a16="http://schemas.microsoft.com/office/drawing/2014/main" id="{52E948A0-70F6-EF49-B78C-E39AA9BBA63C}"/>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Even if they</a:t>
            </a:r>
            <a:r>
              <a:rPr lang="fr-FR" altLang="ja-JP" sz="2800">
                <a:ea typeface="ＭＳ Ｐゴシック" panose="020B0600070205080204" pitchFamily="34" charset="-128"/>
              </a:rPr>
              <a:t>’</a:t>
            </a:r>
            <a:r>
              <a:rPr lang="en-US" altLang="ja-JP" sz="2800">
                <a:ea typeface="ＭＳ Ｐゴシック" panose="020B0600070205080204" pitchFamily="34" charset="-128"/>
              </a:rPr>
              <a:t>re only flipping a coin, we would expect by chance:</a:t>
            </a:r>
          </a:p>
          <a:p>
            <a:pPr lvl="1" eaLnBrk="1" hangingPunct="1">
              <a:lnSpc>
                <a:spcPct val="90000"/>
              </a:lnSpc>
            </a:pPr>
            <a:r>
              <a:rPr lang="en-US" altLang="en-US" sz="1600">
                <a:ea typeface="ＭＳ Ｐゴシック" panose="020B0600070205080204" pitchFamily="34" charset="-128"/>
              </a:rPr>
              <a:t>1000</a:t>
            </a:r>
          </a:p>
          <a:p>
            <a:pPr lvl="1" eaLnBrk="1" hangingPunct="1">
              <a:lnSpc>
                <a:spcPct val="90000"/>
              </a:lnSpc>
            </a:pPr>
            <a:r>
              <a:rPr lang="en-US" altLang="en-US" sz="1600">
                <a:ea typeface="ＭＳ Ｐゴシック" panose="020B0600070205080204" pitchFamily="34" charset="-128"/>
              </a:rPr>
              <a:t>500 (week one)</a:t>
            </a:r>
          </a:p>
          <a:p>
            <a:pPr lvl="1" eaLnBrk="1" hangingPunct="1">
              <a:lnSpc>
                <a:spcPct val="90000"/>
              </a:lnSpc>
            </a:pPr>
            <a:r>
              <a:rPr lang="en-US" altLang="en-US" sz="1600">
                <a:ea typeface="ＭＳ Ｐゴシック" panose="020B0600070205080204" pitchFamily="34" charset="-128"/>
              </a:rPr>
              <a:t>250</a:t>
            </a:r>
          </a:p>
          <a:p>
            <a:pPr lvl="1" eaLnBrk="1" hangingPunct="1">
              <a:lnSpc>
                <a:spcPct val="90000"/>
              </a:lnSpc>
            </a:pPr>
            <a:r>
              <a:rPr lang="en-US" altLang="en-US" sz="1600">
                <a:ea typeface="ＭＳ Ｐゴシック" panose="020B0600070205080204" pitchFamily="34" charset="-128"/>
              </a:rPr>
              <a:t>125</a:t>
            </a:r>
          </a:p>
          <a:p>
            <a:pPr lvl="1" eaLnBrk="1" hangingPunct="1">
              <a:lnSpc>
                <a:spcPct val="90000"/>
              </a:lnSpc>
            </a:pPr>
            <a:r>
              <a:rPr lang="en-US" altLang="en-US" sz="1600">
                <a:ea typeface="ＭＳ Ｐゴシック" panose="020B0600070205080204" pitchFamily="34" charset="-128"/>
              </a:rPr>
              <a:t>62</a:t>
            </a:r>
          </a:p>
          <a:p>
            <a:pPr lvl="1" eaLnBrk="1" hangingPunct="1">
              <a:lnSpc>
                <a:spcPct val="90000"/>
              </a:lnSpc>
            </a:pPr>
            <a:r>
              <a:rPr lang="en-US" altLang="en-US" sz="1600">
                <a:ea typeface="ＭＳ Ｐゴシック" panose="020B0600070205080204" pitchFamily="34" charset="-128"/>
              </a:rPr>
              <a:t>31</a:t>
            </a:r>
          </a:p>
          <a:p>
            <a:pPr lvl="1" eaLnBrk="1" hangingPunct="1">
              <a:lnSpc>
                <a:spcPct val="90000"/>
              </a:lnSpc>
            </a:pPr>
            <a:r>
              <a:rPr lang="en-US" altLang="en-US" sz="1600">
                <a:ea typeface="ＭＳ Ｐゴシック" panose="020B0600070205080204" pitchFamily="34" charset="-128"/>
              </a:rPr>
              <a:t>16</a:t>
            </a:r>
          </a:p>
          <a:p>
            <a:pPr lvl="1" eaLnBrk="1" hangingPunct="1">
              <a:lnSpc>
                <a:spcPct val="90000"/>
              </a:lnSpc>
            </a:pPr>
            <a:r>
              <a:rPr lang="en-US" altLang="en-US" sz="1600">
                <a:ea typeface="ＭＳ Ｐゴシック" panose="020B0600070205080204" pitchFamily="34" charset="-128"/>
              </a:rPr>
              <a:t>8</a:t>
            </a:r>
          </a:p>
          <a:p>
            <a:pPr lvl="1" eaLnBrk="1" hangingPunct="1">
              <a:lnSpc>
                <a:spcPct val="90000"/>
              </a:lnSpc>
            </a:pPr>
            <a:r>
              <a:rPr lang="en-US" altLang="en-US" sz="1600">
                <a:ea typeface="ＭＳ Ｐゴシック" panose="020B0600070205080204" pitchFamily="34" charset="-128"/>
              </a:rPr>
              <a:t>4</a:t>
            </a:r>
          </a:p>
          <a:p>
            <a:pPr lvl="1" eaLnBrk="1" hangingPunct="1">
              <a:lnSpc>
                <a:spcPct val="90000"/>
              </a:lnSpc>
            </a:pPr>
            <a:r>
              <a:rPr lang="en-US" altLang="en-US" sz="1600">
                <a:ea typeface="ＭＳ Ｐゴシック" panose="020B0600070205080204" pitchFamily="34" charset="-128"/>
              </a:rPr>
              <a:t>2</a:t>
            </a:r>
          </a:p>
          <a:p>
            <a:pPr lvl="1" eaLnBrk="1" hangingPunct="1">
              <a:lnSpc>
                <a:spcPct val="90000"/>
              </a:lnSpc>
            </a:pPr>
            <a:r>
              <a:rPr lang="en-US" altLang="en-US" sz="1600">
                <a:ea typeface="ＭＳ Ｐゴシック" panose="020B0600070205080204" pitchFamily="34" charset="-128"/>
              </a:rPr>
              <a:t>1 (week ten)</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a:extLst>
              <a:ext uri="{FF2B5EF4-FFF2-40B4-BE49-F238E27FC236}">
                <a16:creationId xmlns:a16="http://schemas.microsoft.com/office/drawing/2014/main" id="{1215CDFF-087C-CF44-8900-D7B6CA376AA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19810" name="Rectangle 3">
            <a:extLst>
              <a:ext uri="{FF2B5EF4-FFF2-40B4-BE49-F238E27FC236}">
                <a16:creationId xmlns:a16="http://schemas.microsoft.com/office/drawing/2014/main" id="{A20E168E-5E37-FB44-B9C3-B8022D6E9684}"/>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In other words, the odds that someone could do it were high. The same is true of the lottery. The odds that </a:t>
            </a:r>
            <a:r>
              <a:rPr lang="en-US" altLang="en-US" i="1">
                <a:ea typeface="ＭＳ Ｐゴシック" panose="020B0600070205080204" pitchFamily="34" charset="-128"/>
              </a:rPr>
              <a:t>someone</a:t>
            </a:r>
            <a:r>
              <a:rPr lang="en-US" altLang="en-US">
                <a:ea typeface="ＭＳ Ｐゴシック" panose="020B0600070205080204" pitchFamily="34" charset="-128"/>
              </a:rPr>
              <a:t> will win are pretty high. The odds that </a:t>
            </a:r>
            <a:r>
              <a:rPr lang="en-US" altLang="en-US" i="1">
                <a:ea typeface="ＭＳ Ｐゴシック" panose="020B0600070205080204" pitchFamily="34" charset="-128"/>
              </a:rPr>
              <a:t>your ticket</a:t>
            </a:r>
            <a:r>
              <a:rPr lang="en-US" altLang="en-US">
                <a:ea typeface="ＭＳ Ｐゴシック" panose="020B0600070205080204" pitchFamily="34" charset="-128"/>
              </a:rPr>
              <a:t> will win are not so great.</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a:extLst>
              <a:ext uri="{FF2B5EF4-FFF2-40B4-BE49-F238E27FC236}">
                <a16:creationId xmlns:a16="http://schemas.microsoft.com/office/drawing/2014/main" id="{9870AFB0-2336-7543-8B9B-829FD975CBEA}"/>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20834" name="Rectangle 3">
            <a:extLst>
              <a:ext uri="{FF2B5EF4-FFF2-40B4-BE49-F238E27FC236}">
                <a16:creationId xmlns:a16="http://schemas.microsoft.com/office/drawing/2014/main" id="{1A65B6ED-92CC-9B40-AFB0-2D4460A9F939}"/>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Implications of chance:</a:t>
            </a:r>
          </a:p>
          <a:p>
            <a:pPr lvl="1" eaLnBrk="1" hangingPunct="1"/>
            <a:r>
              <a:rPr lang="en-US" altLang="en-US">
                <a:ea typeface="ＭＳ Ｐゴシック" panose="020B0600070205080204" pitchFamily="34" charset="-128"/>
              </a:rPr>
              <a:t>Amazing coincidences: I have a pair of women, both are Baptists, studying nursing, prefer vacations to historical places, like tennis and volleyball, and enjoyed english and math in school. These two women were twins reared apart. Amazing?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702835D8-EA8F-F543-92D3-5DD158D75A0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Logic</a:t>
            </a:r>
          </a:p>
        </p:txBody>
      </p:sp>
      <p:sp>
        <p:nvSpPr>
          <p:cNvPr id="26626" name="Rectangle 3">
            <a:extLst>
              <a:ext uri="{FF2B5EF4-FFF2-40B4-BE49-F238E27FC236}">
                <a16:creationId xmlns:a16="http://schemas.microsoft.com/office/drawing/2014/main" id="{4C3CFEBF-A388-384A-94A2-BBB2C96DB6A3}"/>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How do you know what the correct answer should be? Consider this problem:</a:t>
            </a:r>
          </a:p>
          <a:p>
            <a:pPr lvl="1" eaLnBrk="1" hangingPunct="1"/>
            <a:r>
              <a:rPr lang="en-US" altLang="en-US" sz="2400">
                <a:ea typeface="ＭＳ Ｐゴシック" panose="020B0600070205080204" pitchFamily="34" charset="-128"/>
              </a:rPr>
              <a:t>If the red light appears, then the engine is overheating. Two </a:t>
            </a:r>
            <a:r>
              <a:rPr lang="en-US" altLang="en-US" sz="2400">
                <a:solidFill>
                  <a:srgbClr val="CCFFCC"/>
                </a:solidFill>
                <a:ea typeface="ＭＳ Ｐゴシック" panose="020B0600070205080204" pitchFamily="34" charset="-128"/>
              </a:rPr>
              <a:t>valid</a:t>
            </a:r>
            <a:r>
              <a:rPr lang="en-US" altLang="en-US" sz="2400">
                <a:ea typeface="ＭＳ Ｐゴシック" panose="020B0600070205080204" pitchFamily="34" charset="-128"/>
              </a:rPr>
              <a:t> tests:</a:t>
            </a:r>
          </a:p>
          <a:p>
            <a:pPr lvl="2" eaLnBrk="1" hangingPunct="1"/>
            <a:r>
              <a:rPr lang="en-US" altLang="en-US" sz="2000">
                <a:ea typeface="ＭＳ Ｐゴシック" panose="020B0600070205080204" pitchFamily="34" charset="-128"/>
              </a:rPr>
              <a:t>Modus ponens:</a:t>
            </a:r>
          </a:p>
          <a:p>
            <a:pPr lvl="3" eaLnBrk="1" hangingPunct="1"/>
            <a:r>
              <a:rPr lang="en-US" altLang="en-US" sz="1800">
                <a:ea typeface="ＭＳ Ｐゴシック" panose="020B0600070205080204" pitchFamily="34" charset="-128"/>
              </a:rPr>
              <a:t>The red light appeared.</a:t>
            </a:r>
          </a:p>
          <a:p>
            <a:pPr lvl="3" eaLnBrk="1" hangingPunct="1"/>
            <a:r>
              <a:rPr lang="en-US" altLang="en-US" sz="1800">
                <a:ea typeface="ＭＳ Ｐゴシック" panose="020B0600070205080204" pitchFamily="34" charset="-128"/>
              </a:rPr>
              <a:t>Therefore the engine is overheating.</a:t>
            </a:r>
          </a:p>
          <a:p>
            <a:pPr lvl="2" eaLnBrk="1" hangingPunct="1"/>
            <a:r>
              <a:rPr lang="en-US" altLang="en-US" sz="2000">
                <a:ea typeface="ＭＳ Ｐゴシック" panose="020B0600070205080204" pitchFamily="34" charset="-128"/>
              </a:rPr>
              <a:t>Modus tollens:</a:t>
            </a:r>
          </a:p>
          <a:p>
            <a:pPr lvl="3" eaLnBrk="1" hangingPunct="1"/>
            <a:r>
              <a:rPr lang="en-US" altLang="en-US" sz="1800">
                <a:ea typeface="ＭＳ Ｐゴシック" panose="020B0600070205080204" pitchFamily="34" charset="-128"/>
              </a:rPr>
              <a:t>The engine is not overheating.</a:t>
            </a:r>
          </a:p>
          <a:p>
            <a:pPr lvl="3" eaLnBrk="1" hangingPunct="1"/>
            <a:r>
              <a:rPr lang="en-US" altLang="en-US" sz="1800">
                <a:ea typeface="ＭＳ Ｐゴシック" panose="020B0600070205080204" pitchFamily="34" charset="-128"/>
              </a:rPr>
              <a:t>Therefore, the red light must not have appeared.</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a:extLst>
              <a:ext uri="{FF2B5EF4-FFF2-40B4-BE49-F238E27FC236}">
                <a16:creationId xmlns:a16="http://schemas.microsoft.com/office/drawing/2014/main" id="{357EC40A-9B1B-4C45-AEAF-75D43675B79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21858" name="Rectangle 3">
            <a:extLst>
              <a:ext uri="{FF2B5EF4-FFF2-40B4-BE49-F238E27FC236}">
                <a16:creationId xmlns:a16="http://schemas.microsoft.com/office/drawing/2014/main" id="{AEB8A52F-AD73-E643-8042-5B5991D94CB6}"/>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Implications of chance:</a:t>
            </a:r>
          </a:p>
          <a:p>
            <a:pPr lvl="1" eaLnBrk="1" hangingPunct="1"/>
            <a:r>
              <a:rPr lang="en-US" altLang="en-US">
                <a:ea typeface="ＭＳ Ｐゴシック" panose="020B0600070205080204" pitchFamily="34" charset="-128"/>
              </a:rPr>
              <a:t>Amazing coincidences: Twins. Wyatt, Posey, Welker, and Seamonds (1984) studied pairs of random people. You get lots of pairs like these. For any one thing the odds of a match might be low, but with an unlimited number of variables to choose from, the odds of some overlap are quite high.</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a:extLst>
              <a:ext uri="{FF2B5EF4-FFF2-40B4-BE49-F238E27FC236}">
                <a16:creationId xmlns:a16="http://schemas.microsoft.com/office/drawing/2014/main" id="{DD65D031-B134-5A46-9F19-44177C648FD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22882" name="Rectangle 3">
            <a:extLst>
              <a:ext uri="{FF2B5EF4-FFF2-40B4-BE49-F238E27FC236}">
                <a16:creationId xmlns:a16="http://schemas.microsoft.com/office/drawing/2014/main" id="{89462D17-1936-624B-B19E-95FF03BD2588}"/>
              </a:ext>
            </a:extLst>
          </p:cNvPr>
          <p:cNvSpPr>
            <a:spLocks noGrp="1" noChangeArrowheads="1"/>
          </p:cNvSpPr>
          <p:nvPr>
            <p:ph idx="1"/>
          </p:nvPr>
        </p:nvSpPr>
        <p:spPr/>
        <p:txBody>
          <a:bodyPr/>
          <a:lstStyle/>
          <a:p>
            <a:pPr eaLnBrk="1" hangingPunct="1"/>
            <a:r>
              <a:rPr lang="en-US" altLang="en-US" dirty="0">
                <a:ea typeface="ＭＳ Ｐゴシック" panose="020B0600070205080204" pitchFamily="34" charset="-128"/>
              </a:rPr>
              <a:t>Implications of chance:</a:t>
            </a:r>
          </a:p>
          <a:p>
            <a:pPr lvl="1" eaLnBrk="1" hangingPunct="1"/>
            <a:r>
              <a:rPr lang="en-US" altLang="en-US" dirty="0">
                <a:ea typeface="ＭＳ Ｐゴシック" panose="020B0600070205080204" pitchFamily="34" charset="-128"/>
              </a:rPr>
              <a:t>The power of prediction. With the biases we discussed above, it</a:t>
            </a:r>
            <a:r>
              <a:rPr lang="fr-FR" altLang="ja-JP" dirty="0">
                <a:ea typeface="ＭＳ Ｐゴシック" panose="020B0600070205080204" pitchFamily="34" charset="-128"/>
              </a:rPr>
              <a:t>’</a:t>
            </a:r>
            <a:r>
              <a:rPr lang="en-US" altLang="ja-JP" dirty="0">
                <a:ea typeface="ＭＳ Ｐゴシック" panose="020B0600070205080204" pitchFamily="34" charset="-128"/>
              </a:rPr>
              <a:t>s easy to interpret an outcome as a confirmation of a prediction. You must be careful of probability and coincidence. An example:</a:t>
            </a:r>
          </a:p>
          <a:p>
            <a:pPr lvl="2" eaLnBrk="1" hangingPunct="1"/>
            <a:r>
              <a:rPr lang="en-US" altLang="en-US" dirty="0">
                <a:ea typeface="ＭＳ Ｐゴシック" panose="020B0600070205080204" pitchFamily="34" charset="-128"/>
              </a:rPr>
              <a:t>I predict two people in here have the same birthday. Let</a:t>
            </a:r>
            <a:r>
              <a:rPr lang="fr-FR" altLang="ja-JP" dirty="0">
                <a:ea typeface="ＭＳ Ｐゴシック" panose="020B0600070205080204" pitchFamily="34" charset="-128"/>
              </a:rPr>
              <a:t>’</a:t>
            </a:r>
            <a:r>
              <a:rPr lang="en-US" altLang="ja-JP" dirty="0">
                <a:ea typeface="ＭＳ Ｐゴシック" panose="020B0600070205080204" pitchFamily="34" charset="-128"/>
              </a:rPr>
              <a:t>s see.</a:t>
            </a:r>
            <a:endParaRPr lang="en-US" altLang="en-US" dirty="0">
              <a:ea typeface="ＭＳ Ｐゴシック" panose="020B0600070205080204" pitchFamily="34" charset="-128"/>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a:extLst>
              <a:ext uri="{FF2B5EF4-FFF2-40B4-BE49-F238E27FC236}">
                <a16:creationId xmlns:a16="http://schemas.microsoft.com/office/drawing/2014/main" id="{DD65D031-B134-5A46-9F19-44177C648FD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22882" name="Rectangle 3">
            <a:extLst>
              <a:ext uri="{FF2B5EF4-FFF2-40B4-BE49-F238E27FC236}">
                <a16:creationId xmlns:a16="http://schemas.microsoft.com/office/drawing/2014/main" id="{89462D17-1936-624B-B19E-95FF03BD2588}"/>
              </a:ext>
            </a:extLst>
          </p:cNvPr>
          <p:cNvSpPr>
            <a:spLocks noGrp="1" noChangeArrowheads="1"/>
          </p:cNvSpPr>
          <p:nvPr>
            <p:ph idx="1"/>
          </p:nvPr>
        </p:nvSpPr>
        <p:spPr/>
        <p:txBody>
          <a:bodyPr/>
          <a:lstStyle/>
          <a:p>
            <a:pPr eaLnBrk="1" hangingPunct="1"/>
            <a:r>
              <a:rPr lang="en-US" altLang="en-US" dirty="0">
                <a:ea typeface="ＭＳ Ｐゴシック" panose="020B0600070205080204" pitchFamily="34" charset="-128"/>
              </a:rPr>
              <a:t>Implications of chance:</a:t>
            </a:r>
          </a:p>
          <a:p>
            <a:pPr lvl="1" eaLnBrk="1" hangingPunct="1"/>
            <a:r>
              <a:rPr lang="en-US" altLang="en-US" dirty="0">
                <a:ea typeface="ＭＳ Ｐゴシック" panose="020B0600070205080204" pitchFamily="34" charset="-128"/>
              </a:rPr>
              <a:t>The power of prediction. With the biases we discussed above, it</a:t>
            </a:r>
            <a:r>
              <a:rPr lang="fr-FR" altLang="ja-JP" dirty="0">
                <a:ea typeface="ＭＳ Ｐゴシック" panose="020B0600070205080204" pitchFamily="34" charset="-128"/>
              </a:rPr>
              <a:t>’</a:t>
            </a:r>
            <a:r>
              <a:rPr lang="en-US" altLang="ja-JP" dirty="0">
                <a:ea typeface="ＭＳ Ｐゴシック" panose="020B0600070205080204" pitchFamily="34" charset="-128"/>
              </a:rPr>
              <a:t>s easy to interpret an outcome as a confirmation of a prediction. You must be careful of probability and coincidence. An example:</a:t>
            </a:r>
          </a:p>
          <a:p>
            <a:pPr lvl="2" eaLnBrk="1" hangingPunct="1"/>
            <a:r>
              <a:rPr lang="en-US" altLang="en-US" dirty="0">
                <a:ea typeface="ＭＳ Ｐゴシック" panose="020B0600070205080204" pitchFamily="34" charset="-128"/>
              </a:rPr>
              <a:t>I predict two people in here have the same birthday. Let</a:t>
            </a:r>
            <a:r>
              <a:rPr lang="fr-FR" altLang="ja-JP" dirty="0">
                <a:ea typeface="ＭＳ Ｐゴシック" panose="020B0600070205080204" pitchFamily="34" charset="-128"/>
              </a:rPr>
              <a:t>’</a:t>
            </a:r>
            <a:r>
              <a:rPr lang="en-US" altLang="ja-JP" dirty="0">
                <a:ea typeface="ＭＳ Ｐゴシック" panose="020B0600070205080204" pitchFamily="34" charset="-128"/>
              </a:rPr>
              <a:t>s </a:t>
            </a:r>
            <a:r>
              <a:rPr lang="en-US" altLang="ja-JP">
                <a:ea typeface="ＭＳ Ｐゴシック" panose="020B0600070205080204" pitchFamily="34" charset="-128"/>
              </a:rPr>
              <a:t>see.</a:t>
            </a:r>
            <a:endParaRPr lang="en-US" altLang="ja-JP" dirty="0">
              <a:ea typeface="ＭＳ Ｐゴシック" panose="020B0600070205080204" pitchFamily="34" charset="-128"/>
            </a:endParaRPr>
          </a:p>
        </p:txBody>
      </p:sp>
    </p:spTree>
    <p:extLst>
      <p:ext uri="{BB962C8B-B14F-4D97-AF65-F5344CB8AC3E}">
        <p14:creationId xmlns:p14="http://schemas.microsoft.com/office/powerpoint/2010/main" val="83559197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a:extLst>
              <a:ext uri="{FF2B5EF4-FFF2-40B4-BE49-F238E27FC236}">
                <a16:creationId xmlns:a16="http://schemas.microsoft.com/office/drawing/2014/main" id="{9DBB3763-5925-7A43-8111-9B0C5A7C7CA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23906" name="Rectangle 3">
            <a:extLst>
              <a:ext uri="{FF2B5EF4-FFF2-40B4-BE49-F238E27FC236}">
                <a16:creationId xmlns:a16="http://schemas.microsoft.com/office/drawing/2014/main" id="{00B96E26-70F5-AA44-AAA4-CD293A73708A}"/>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Implications of chance:</a:t>
            </a:r>
          </a:p>
          <a:p>
            <a:pPr lvl="1" eaLnBrk="1" hangingPunct="1"/>
            <a:r>
              <a:rPr lang="en-US" altLang="en-US">
                <a:ea typeface="ＭＳ Ｐゴシック" panose="020B0600070205080204" pitchFamily="34" charset="-128"/>
              </a:rPr>
              <a:t>The power of prediction. Most people do the math wrong, and it seems amazing. In fact, with 23 people in the room the odds are 51% that two will share a birthday. In other words, I have an even chance of being right. In general, if I know more about probability than you do, I can come off as an amazing psychic.</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a:extLst>
              <a:ext uri="{FF2B5EF4-FFF2-40B4-BE49-F238E27FC236}">
                <a16:creationId xmlns:a16="http://schemas.microsoft.com/office/drawing/2014/main" id="{5FD6822E-CEFD-3748-B80D-E416F5FDCAB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24930" name="Rectangle 3">
            <a:extLst>
              <a:ext uri="{FF2B5EF4-FFF2-40B4-BE49-F238E27FC236}">
                <a16:creationId xmlns:a16="http://schemas.microsoft.com/office/drawing/2014/main" id="{C8C09DA8-A229-B84D-BFB1-D02A4233B50C}"/>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Implications of chance:</a:t>
            </a:r>
          </a:p>
          <a:p>
            <a:pPr lvl="1" eaLnBrk="1" hangingPunct="1"/>
            <a:r>
              <a:rPr lang="en-US" altLang="en-US">
                <a:ea typeface="ＭＳ Ｐゴシック" panose="020B0600070205080204" pitchFamily="34" charset="-128"/>
              </a:rPr>
              <a:t>Coincidence. Here</a:t>
            </a:r>
            <a:r>
              <a:rPr lang="fr-FR" altLang="ja-JP">
                <a:ea typeface="ＭＳ Ｐゴシック" panose="020B0600070205080204" pitchFamily="34" charset="-128"/>
              </a:rPr>
              <a:t>’</a:t>
            </a:r>
            <a:r>
              <a:rPr lang="en-US" altLang="ja-JP">
                <a:ea typeface="ＭＳ Ｐゴシック" panose="020B0600070205080204" pitchFamily="34" charset="-128"/>
              </a:rPr>
              <a:t>s an amazing fact: The odds of George Washington being born on February 22 and Queen Victoria being born on May 24 are 1 in 130,000. Are you blown away? Why not? Think of the Lincoln-Kennedy assassination coincidences.</a:t>
            </a:r>
            <a:endParaRPr lang="en-US" altLang="en-US">
              <a:ea typeface="ＭＳ Ｐゴシック" panose="020B0600070205080204" pitchFamily="34" charset="-128"/>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a:extLst>
              <a:ext uri="{FF2B5EF4-FFF2-40B4-BE49-F238E27FC236}">
                <a16:creationId xmlns:a16="http://schemas.microsoft.com/office/drawing/2014/main" id="{2EF2F557-D6AE-D94D-8439-B7EE2A137C5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25954" name="Rectangle 3">
            <a:extLst>
              <a:ext uri="{FF2B5EF4-FFF2-40B4-BE49-F238E27FC236}">
                <a16:creationId xmlns:a16="http://schemas.microsoft.com/office/drawing/2014/main" id="{C8CF993C-2886-204D-A893-4A9C6B94093A}"/>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Certainty. Related to people</a:t>
            </a:r>
            <a:r>
              <a:rPr lang="fr-FR" altLang="ja-JP">
                <a:ea typeface="ＭＳ Ｐゴシック" panose="020B0600070205080204" pitchFamily="34" charset="-128"/>
              </a:rPr>
              <a:t>’</a:t>
            </a:r>
            <a:r>
              <a:rPr lang="en-US" altLang="ja-JP">
                <a:ea typeface="ＭＳ Ｐゴシック" panose="020B0600070205080204" pitchFamily="34" charset="-128"/>
              </a:rPr>
              <a:t>s failure to understand probability is the problem of certainty. When something is guaranteed to happen, you shouldn</a:t>
            </a:r>
            <a:r>
              <a:rPr lang="fr-FR" altLang="ja-JP">
                <a:ea typeface="ＭＳ Ｐゴシック" panose="020B0600070205080204" pitchFamily="34" charset="-128"/>
              </a:rPr>
              <a:t>’</a:t>
            </a:r>
            <a:r>
              <a:rPr lang="en-US" altLang="ja-JP">
                <a:ea typeface="ＭＳ Ｐゴシック" panose="020B0600070205080204" pitchFamily="34" charset="-128"/>
              </a:rPr>
              <a:t>t be surprised by it, but people usually are.</a:t>
            </a:r>
            <a:endParaRPr lang="en-US" altLang="en-US">
              <a:ea typeface="ＭＳ Ｐゴシック" panose="020B0600070205080204" pitchFamily="34" charset="-128"/>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a:extLst>
              <a:ext uri="{FF2B5EF4-FFF2-40B4-BE49-F238E27FC236}">
                <a16:creationId xmlns:a16="http://schemas.microsoft.com/office/drawing/2014/main" id="{B90F1E3F-FF7E-2F4C-8D7B-950C0978A16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26978" name="Rectangle 3">
            <a:extLst>
              <a:ext uri="{FF2B5EF4-FFF2-40B4-BE49-F238E27FC236}">
                <a16:creationId xmlns:a16="http://schemas.microsoft.com/office/drawing/2014/main" id="{9DA14DF1-3E5D-0E40-82F0-A0DA8DDB6367}"/>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Certainty. Add these up:</a:t>
            </a:r>
          </a:p>
          <a:p>
            <a:pPr lvl="1" eaLnBrk="1" hangingPunct="1"/>
            <a:r>
              <a:rPr lang="en-US" altLang="en-US" sz="2400">
                <a:ea typeface="ＭＳ Ｐゴシック" panose="020B0600070205080204" pitchFamily="34" charset="-128"/>
              </a:rPr>
              <a:t>1000</a:t>
            </a:r>
          </a:p>
          <a:p>
            <a:pPr lvl="1" eaLnBrk="1" hangingPunct="1"/>
            <a:r>
              <a:rPr lang="en-US" altLang="en-US" sz="2400">
                <a:ea typeface="ＭＳ Ｐゴシック" panose="020B0600070205080204" pitchFamily="34" charset="-128"/>
              </a:rPr>
              <a:t>40</a:t>
            </a:r>
          </a:p>
          <a:p>
            <a:pPr lvl="1" eaLnBrk="1" hangingPunct="1"/>
            <a:r>
              <a:rPr lang="en-US" altLang="en-US" sz="2400">
                <a:ea typeface="ＭＳ Ｐゴシック" panose="020B0600070205080204" pitchFamily="34" charset="-128"/>
              </a:rPr>
              <a:t>1000</a:t>
            </a:r>
          </a:p>
          <a:p>
            <a:pPr lvl="1" eaLnBrk="1" hangingPunct="1"/>
            <a:r>
              <a:rPr lang="en-US" altLang="en-US" sz="2400">
                <a:ea typeface="ＭＳ Ｐゴシック" panose="020B0600070205080204" pitchFamily="34" charset="-128"/>
              </a:rPr>
              <a:t>30</a:t>
            </a:r>
          </a:p>
          <a:p>
            <a:pPr lvl="1" eaLnBrk="1" hangingPunct="1"/>
            <a:r>
              <a:rPr lang="en-US" altLang="en-US" sz="2400">
                <a:ea typeface="ＭＳ Ｐゴシック" panose="020B0600070205080204" pitchFamily="34" charset="-128"/>
              </a:rPr>
              <a:t>1000</a:t>
            </a:r>
          </a:p>
          <a:p>
            <a:pPr lvl="1" eaLnBrk="1" hangingPunct="1"/>
            <a:r>
              <a:rPr lang="en-US" altLang="en-US" sz="2400">
                <a:ea typeface="ＭＳ Ｐゴシック" panose="020B0600070205080204" pitchFamily="34" charset="-128"/>
              </a:rPr>
              <a:t>20</a:t>
            </a:r>
          </a:p>
          <a:p>
            <a:pPr lvl="1" eaLnBrk="1" hangingPunct="1"/>
            <a:r>
              <a:rPr lang="en-US" altLang="en-US" sz="2400">
                <a:ea typeface="ＭＳ Ｐゴシック" panose="020B0600070205080204" pitchFamily="34" charset="-128"/>
              </a:rPr>
              <a:t>1000</a:t>
            </a:r>
          </a:p>
          <a:p>
            <a:pPr lvl="1" eaLnBrk="1" hangingPunct="1"/>
            <a:r>
              <a:rPr lang="en-US" altLang="en-US" sz="2400">
                <a:ea typeface="ＭＳ Ｐゴシック" panose="020B0600070205080204" pitchFamily="34" charset="-128"/>
              </a:rPr>
              <a:t>10</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a:extLst>
              <a:ext uri="{FF2B5EF4-FFF2-40B4-BE49-F238E27FC236}">
                <a16:creationId xmlns:a16="http://schemas.microsoft.com/office/drawing/2014/main" id="{7A7DD28A-6DA4-894A-8CF7-A3A04D767FA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28002" name="Rectangle 3">
            <a:extLst>
              <a:ext uri="{FF2B5EF4-FFF2-40B4-BE49-F238E27FC236}">
                <a16:creationId xmlns:a16="http://schemas.microsoft.com/office/drawing/2014/main" id="{DD74C1C1-1F7D-0344-9C7C-B07403BA9A1A}"/>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Certainty. You got 5000. The actual sum was 4100. Almost 100% of the population makes this mistake, it</a:t>
            </a:r>
            <a:r>
              <a:rPr lang="fr-FR" altLang="ja-JP">
                <a:ea typeface="ＭＳ Ｐゴシック" panose="020B0600070205080204" pitchFamily="34" charset="-128"/>
              </a:rPr>
              <a:t>’</a:t>
            </a:r>
            <a:r>
              <a:rPr lang="en-US" altLang="ja-JP">
                <a:ea typeface="ＭＳ Ｐゴシック" panose="020B0600070205080204" pitchFamily="34" charset="-128"/>
              </a:rPr>
              <a:t>s not exciting.</a:t>
            </a:r>
            <a:endParaRPr lang="en-US" altLang="en-US">
              <a:ea typeface="ＭＳ Ｐゴシック" panose="020B0600070205080204" pitchFamily="34" charset="-128"/>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a:extLst>
              <a:ext uri="{FF2B5EF4-FFF2-40B4-BE49-F238E27FC236}">
                <a16:creationId xmlns:a16="http://schemas.microsoft.com/office/drawing/2014/main" id="{8335724B-6800-0343-BA3E-9FC4360A0494}"/>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Probability</a:t>
            </a:r>
          </a:p>
        </p:txBody>
      </p:sp>
      <p:sp>
        <p:nvSpPr>
          <p:cNvPr id="129026" name="Rectangle 3">
            <a:extLst>
              <a:ext uri="{FF2B5EF4-FFF2-40B4-BE49-F238E27FC236}">
                <a16:creationId xmlns:a16="http://schemas.microsoft.com/office/drawing/2014/main" id="{E85F7292-8F46-1141-8968-5F0BF4C5F8CD}"/>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Certainty. I have some additional demonstrations if there</a:t>
            </a:r>
            <a:r>
              <a:rPr lang="fr-FR" altLang="ja-JP">
                <a:ea typeface="ＭＳ Ｐゴシック" panose="020B0600070205080204" pitchFamily="34" charset="-128"/>
              </a:rPr>
              <a:t>’</a:t>
            </a:r>
            <a:r>
              <a:rPr lang="en-US" altLang="ja-JP">
                <a:ea typeface="ＭＳ Ｐゴシック" panose="020B0600070205080204" pitchFamily="34" charset="-128"/>
              </a:rPr>
              <a:t>s time…</a:t>
            </a:r>
            <a:endParaRPr lang="en-US" altLang="en-US">
              <a:ea typeface="ＭＳ Ｐゴシック" panose="020B0600070205080204" pitchFamily="34" charset="-128"/>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a:extLst>
              <a:ext uri="{FF2B5EF4-FFF2-40B4-BE49-F238E27FC236}">
                <a16:creationId xmlns:a16="http://schemas.microsoft.com/office/drawing/2014/main" id="{290E565F-1492-2D43-B364-376A6F91E3D4}"/>
              </a:ext>
            </a:extLst>
          </p:cNvPr>
          <p:cNvSpPr>
            <a:spLocks noGrp="1" noChangeArrowheads="1"/>
          </p:cNvSpPr>
          <p:nvPr>
            <p:ph type="ctrTitle"/>
          </p:nvPr>
        </p:nvSpPr>
        <p:spPr>
          <a:ln>
            <a:miter lim="800000"/>
            <a:headEnd/>
            <a:tailEnd/>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ormAutofit/>
          </a:bodyPr>
          <a:lstStyle/>
          <a:p>
            <a:pPr eaLnBrk="1" fontAlgn="auto" hangingPunct="1">
              <a:spcAft>
                <a:spcPts val="0"/>
              </a:spcAft>
              <a:defRPr/>
            </a:pPr>
            <a:r>
              <a:rPr>
                <a:ea typeface="+mj-ea"/>
                <a:cs typeface="+mj-cs"/>
              </a:rPr>
              <a:t>End of Reasoning and Decision Making Show</a:t>
            </a:r>
          </a:p>
        </p:txBody>
      </p:sp>
      <p:sp>
        <p:nvSpPr>
          <p:cNvPr id="130050" name="Rectangle 3">
            <a:extLst>
              <a:ext uri="{FF2B5EF4-FFF2-40B4-BE49-F238E27FC236}">
                <a16:creationId xmlns:a16="http://schemas.microsoft.com/office/drawing/2014/main" id="{E01EA4C8-539B-EA41-8FFA-D13E019657AB}"/>
              </a:ext>
            </a:extLst>
          </p:cNvPr>
          <p:cNvSpPr>
            <a:spLocks noGrp="1" noChangeArrowheads="1"/>
          </p:cNvSpPr>
          <p:nvPr>
            <p:ph type="subTitle" idx="1"/>
          </p:nvPr>
        </p:nvSpPr>
        <p:spPr>
          <a:xfrm>
            <a:off x="433388" y="1544638"/>
            <a:ext cx="6480175" cy="1752600"/>
          </a:xfrm>
        </p:spPr>
        <p:txBody>
          <a:bodyPr/>
          <a:lstStyle/>
          <a:p>
            <a:pPr eaLnBrk="1" hangingPunct="1">
              <a:lnSpc>
                <a:spcPct val="90000"/>
              </a:lnSpc>
            </a:pPr>
            <a:endParaRPr lang="en-US" altLang="en-US" sz="2400">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4E38AD30-9FF1-B449-8E0A-B00B8C39342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Logic</a:t>
            </a:r>
          </a:p>
        </p:txBody>
      </p:sp>
      <p:sp>
        <p:nvSpPr>
          <p:cNvPr id="28674" name="Rectangle 3">
            <a:extLst>
              <a:ext uri="{FF2B5EF4-FFF2-40B4-BE49-F238E27FC236}">
                <a16:creationId xmlns:a16="http://schemas.microsoft.com/office/drawing/2014/main" id="{0D73A90D-A358-E044-9CD7-F6CC84F63164}"/>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How do you know what the correct answer should be? Consider this problem:</a:t>
            </a:r>
          </a:p>
          <a:p>
            <a:pPr lvl="1" eaLnBrk="1" hangingPunct="1"/>
            <a:r>
              <a:rPr lang="en-US" altLang="en-US" sz="2400">
                <a:ea typeface="ＭＳ Ｐゴシック" panose="020B0600070205080204" pitchFamily="34" charset="-128"/>
              </a:rPr>
              <a:t>If the red light appears, then the engine is overheating. Two </a:t>
            </a:r>
            <a:r>
              <a:rPr lang="en-US" altLang="en-US" sz="2400">
                <a:solidFill>
                  <a:srgbClr val="CCFFCC"/>
                </a:solidFill>
                <a:ea typeface="ＭＳ Ｐゴシック" panose="020B0600070205080204" pitchFamily="34" charset="-128"/>
              </a:rPr>
              <a:t>invalid</a:t>
            </a:r>
            <a:r>
              <a:rPr lang="en-US" altLang="en-US" sz="2400">
                <a:ea typeface="ＭＳ Ｐゴシック" panose="020B0600070205080204" pitchFamily="34" charset="-128"/>
              </a:rPr>
              <a:t> tests:</a:t>
            </a:r>
          </a:p>
          <a:p>
            <a:pPr lvl="2" eaLnBrk="1" hangingPunct="1"/>
            <a:r>
              <a:rPr lang="en-US" altLang="en-US">
                <a:ea typeface="ＭＳ Ｐゴシック" panose="020B0600070205080204" pitchFamily="34" charset="-128"/>
              </a:rPr>
              <a:t>Denying the antecedent:</a:t>
            </a:r>
          </a:p>
          <a:p>
            <a:pPr lvl="3" eaLnBrk="1" hangingPunct="1"/>
            <a:r>
              <a:rPr lang="en-US" altLang="en-US">
                <a:ea typeface="ＭＳ Ｐゴシック" panose="020B0600070205080204" pitchFamily="34" charset="-128"/>
              </a:rPr>
              <a:t>The red light did not appear.</a:t>
            </a:r>
          </a:p>
          <a:p>
            <a:pPr lvl="3" eaLnBrk="1" hangingPunct="1"/>
            <a:r>
              <a:rPr lang="en-US" altLang="en-US">
                <a:ea typeface="ＭＳ Ｐゴシック" panose="020B0600070205080204" pitchFamily="34" charset="-128"/>
              </a:rPr>
              <a:t>Therefore, the engine is not overheating.</a:t>
            </a:r>
          </a:p>
          <a:p>
            <a:pPr lvl="2" eaLnBrk="1" hangingPunct="1"/>
            <a:r>
              <a:rPr lang="en-US" altLang="en-US">
                <a:ea typeface="ＭＳ Ｐゴシック" panose="020B0600070205080204" pitchFamily="34" charset="-128"/>
              </a:rPr>
              <a:t>Affirming the consequent:</a:t>
            </a:r>
          </a:p>
          <a:p>
            <a:pPr lvl="3" eaLnBrk="1" hangingPunct="1"/>
            <a:r>
              <a:rPr lang="en-US" altLang="en-US">
                <a:ea typeface="ＭＳ Ｐゴシック" panose="020B0600070205080204" pitchFamily="34" charset="-128"/>
              </a:rPr>
              <a:t>The engine is overheating.</a:t>
            </a:r>
          </a:p>
          <a:p>
            <a:pPr lvl="3" eaLnBrk="1" hangingPunct="1"/>
            <a:r>
              <a:rPr lang="en-US" altLang="en-US">
                <a:ea typeface="ＭＳ Ｐゴシック" panose="020B0600070205080204" pitchFamily="34" charset="-128"/>
              </a:rPr>
              <a:t>Therefore, the red light appeared.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a:extLst>
              <a:ext uri="{FF2B5EF4-FFF2-40B4-BE49-F238E27FC236}">
                <a16:creationId xmlns:a16="http://schemas.microsoft.com/office/drawing/2014/main" id="{74DF7EE6-7E09-004D-BBCC-1A0334F9C6F4}"/>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Logic</a:t>
            </a:r>
          </a:p>
        </p:txBody>
      </p:sp>
      <p:sp>
        <p:nvSpPr>
          <p:cNvPr id="30722" name="Rectangle 3">
            <a:extLst>
              <a:ext uri="{FF2B5EF4-FFF2-40B4-BE49-F238E27FC236}">
                <a16:creationId xmlns:a16="http://schemas.microsoft.com/office/drawing/2014/main" id="{42EAFBE8-203B-2340-BB09-BEF6EE22B0E2}"/>
              </a:ext>
            </a:extLst>
          </p:cNvPr>
          <p:cNvSpPr>
            <a:spLocks noGrp="1" noChangeArrowheads="1"/>
          </p:cNvSpPr>
          <p:nvPr>
            <p:ph idx="1"/>
          </p:nvPr>
        </p:nvSpPr>
        <p:spPr/>
        <p:txBody>
          <a:bodyPr/>
          <a:lstStyle/>
          <a:p>
            <a:pPr eaLnBrk="1" hangingPunct="1">
              <a:lnSpc>
                <a:spcPct val="90000"/>
              </a:lnSpc>
            </a:pPr>
            <a:r>
              <a:rPr lang="en-US" altLang="en-US" sz="2000">
                <a:ea typeface="ＭＳ Ｐゴシック" panose="020B0600070205080204" pitchFamily="34" charset="-128"/>
              </a:rPr>
              <a:t>In general terms:</a:t>
            </a:r>
          </a:p>
          <a:p>
            <a:pPr lvl="1" eaLnBrk="1" hangingPunct="1">
              <a:lnSpc>
                <a:spcPct val="90000"/>
              </a:lnSpc>
            </a:pPr>
            <a:r>
              <a:rPr lang="en-US" altLang="en-US" sz="1800">
                <a:ea typeface="ＭＳ Ｐゴシック" panose="020B0600070205080204" pitchFamily="34" charset="-128"/>
              </a:rPr>
              <a:t>If p then q:</a:t>
            </a:r>
          </a:p>
          <a:p>
            <a:pPr lvl="2" eaLnBrk="1" hangingPunct="1">
              <a:lnSpc>
                <a:spcPct val="90000"/>
              </a:lnSpc>
            </a:pPr>
            <a:r>
              <a:rPr lang="en-US" altLang="en-US" sz="1800">
                <a:ea typeface="ＭＳ Ｐゴシック" panose="020B0600070205080204" pitchFamily="34" charset="-128"/>
              </a:rPr>
              <a:t>Modus ponens:</a:t>
            </a:r>
          </a:p>
          <a:p>
            <a:pPr lvl="3" eaLnBrk="1" hangingPunct="1">
              <a:lnSpc>
                <a:spcPct val="90000"/>
              </a:lnSpc>
            </a:pPr>
            <a:r>
              <a:rPr lang="en-US" altLang="en-US" sz="1600">
                <a:ea typeface="ＭＳ Ｐゴシック" panose="020B0600070205080204" pitchFamily="34" charset="-128"/>
              </a:rPr>
              <a:t>p.</a:t>
            </a:r>
          </a:p>
          <a:p>
            <a:pPr lvl="3" eaLnBrk="1" hangingPunct="1">
              <a:lnSpc>
                <a:spcPct val="90000"/>
              </a:lnSpc>
            </a:pPr>
            <a:r>
              <a:rPr lang="en-US" altLang="en-US" sz="1600">
                <a:ea typeface="ＭＳ Ｐゴシック" panose="020B0600070205080204" pitchFamily="34" charset="-128"/>
              </a:rPr>
              <a:t>Therefore q.</a:t>
            </a:r>
          </a:p>
          <a:p>
            <a:pPr lvl="2" eaLnBrk="1" hangingPunct="1">
              <a:lnSpc>
                <a:spcPct val="90000"/>
              </a:lnSpc>
            </a:pPr>
            <a:r>
              <a:rPr lang="en-US" altLang="en-US" sz="1800">
                <a:ea typeface="ＭＳ Ｐゴシック" panose="020B0600070205080204" pitchFamily="34" charset="-128"/>
              </a:rPr>
              <a:t>Modus tollens:</a:t>
            </a:r>
          </a:p>
          <a:p>
            <a:pPr lvl="3" eaLnBrk="1" hangingPunct="1">
              <a:lnSpc>
                <a:spcPct val="90000"/>
              </a:lnSpc>
            </a:pPr>
            <a:r>
              <a:rPr lang="en-US" altLang="en-US" sz="1600">
                <a:ea typeface="ＭＳ Ｐゴシック" panose="020B0600070205080204" pitchFamily="34" charset="-128"/>
              </a:rPr>
              <a:t>not q.</a:t>
            </a:r>
          </a:p>
          <a:p>
            <a:pPr lvl="3" eaLnBrk="1" hangingPunct="1">
              <a:lnSpc>
                <a:spcPct val="90000"/>
              </a:lnSpc>
            </a:pPr>
            <a:r>
              <a:rPr lang="en-US" altLang="en-US" sz="1600">
                <a:ea typeface="ＭＳ Ｐゴシック" panose="020B0600070205080204" pitchFamily="34" charset="-128"/>
              </a:rPr>
              <a:t>Therefore, not p. </a:t>
            </a:r>
          </a:p>
          <a:p>
            <a:pPr lvl="2" eaLnBrk="1" hangingPunct="1">
              <a:lnSpc>
                <a:spcPct val="90000"/>
              </a:lnSpc>
            </a:pPr>
            <a:r>
              <a:rPr lang="en-US" altLang="en-US" sz="1800">
                <a:ea typeface="ＭＳ Ｐゴシック" panose="020B0600070205080204" pitchFamily="34" charset="-128"/>
              </a:rPr>
              <a:t>Denying the antecedent:</a:t>
            </a:r>
          </a:p>
          <a:p>
            <a:pPr lvl="3" eaLnBrk="1" hangingPunct="1">
              <a:lnSpc>
                <a:spcPct val="90000"/>
              </a:lnSpc>
            </a:pPr>
            <a:r>
              <a:rPr lang="en-US" altLang="en-US" sz="1600">
                <a:ea typeface="ＭＳ Ｐゴシック" panose="020B0600070205080204" pitchFamily="34" charset="-128"/>
              </a:rPr>
              <a:t>not p.</a:t>
            </a:r>
          </a:p>
          <a:p>
            <a:pPr lvl="3" eaLnBrk="1" hangingPunct="1">
              <a:lnSpc>
                <a:spcPct val="90000"/>
              </a:lnSpc>
            </a:pPr>
            <a:r>
              <a:rPr lang="en-US" altLang="en-US" sz="1600">
                <a:ea typeface="ＭＳ Ｐゴシック" panose="020B0600070205080204" pitchFamily="34" charset="-128"/>
              </a:rPr>
              <a:t>Therefore, not q.</a:t>
            </a:r>
          </a:p>
          <a:p>
            <a:pPr lvl="2" eaLnBrk="1" hangingPunct="1">
              <a:lnSpc>
                <a:spcPct val="90000"/>
              </a:lnSpc>
            </a:pPr>
            <a:r>
              <a:rPr lang="en-US" altLang="en-US" sz="1800">
                <a:ea typeface="ＭＳ Ｐゴシック" panose="020B0600070205080204" pitchFamily="34" charset="-128"/>
              </a:rPr>
              <a:t>Affirming the consequent:</a:t>
            </a:r>
          </a:p>
          <a:p>
            <a:pPr lvl="3" eaLnBrk="1" hangingPunct="1">
              <a:lnSpc>
                <a:spcPct val="90000"/>
              </a:lnSpc>
            </a:pPr>
            <a:r>
              <a:rPr lang="en-US" altLang="en-US" sz="1600">
                <a:ea typeface="ＭＳ Ｐゴシック" panose="020B0600070205080204" pitchFamily="34" charset="-128"/>
              </a:rPr>
              <a:t>q.</a:t>
            </a:r>
          </a:p>
          <a:p>
            <a:pPr lvl="3" eaLnBrk="1" hangingPunct="1">
              <a:lnSpc>
                <a:spcPct val="90000"/>
              </a:lnSpc>
            </a:pPr>
            <a:r>
              <a:rPr lang="en-US" altLang="en-US" sz="1600">
                <a:ea typeface="ＭＳ Ｐゴシック" panose="020B0600070205080204" pitchFamily="34" charset="-128"/>
              </a:rPr>
              <a:t>Therefore, p.</a:t>
            </a:r>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2711</TotalTime>
  <Words>4796</Words>
  <Application>Microsoft Macintosh PowerPoint</Application>
  <PresentationFormat>On-screen Show (4:3)</PresentationFormat>
  <Paragraphs>455</Paragraphs>
  <Slides>79</Slides>
  <Notes>43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79</vt:i4>
      </vt:variant>
    </vt:vector>
  </HeadingPairs>
  <TitlesOfParts>
    <vt:vector size="87" baseType="lpstr">
      <vt:lpstr>ＭＳ Ｐゴシック</vt:lpstr>
      <vt:lpstr>ヒラギノ角ゴ Pro W3</vt:lpstr>
      <vt:lpstr>Arial</vt:lpstr>
      <vt:lpstr>Franklin Gothic Book</vt:lpstr>
      <vt:lpstr>Monotype Sorts</vt:lpstr>
      <vt:lpstr>Trebuchet MS</vt:lpstr>
      <vt:lpstr>Wingdings 2</vt:lpstr>
      <vt:lpstr>Technic</vt:lpstr>
      <vt:lpstr>Reasoning and Decision Making</vt:lpstr>
      <vt:lpstr>Where We Are</vt:lpstr>
      <vt:lpstr>Plan of Attack</vt:lpstr>
      <vt:lpstr>Logic</vt:lpstr>
      <vt:lpstr>Logic</vt:lpstr>
      <vt:lpstr>Logic</vt:lpstr>
      <vt:lpstr>Logic</vt:lpstr>
      <vt:lpstr>Logic</vt:lpstr>
      <vt:lpstr>Logic</vt:lpstr>
      <vt:lpstr>Logic</vt:lpstr>
      <vt:lpstr>Logic</vt:lpstr>
      <vt:lpstr>Logic</vt:lpstr>
      <vt:lpstr>Logic</vt:lpstr>
      <vt:lpstr>Logic</vt:lpstr>
      <vt:lpstr>Logic</vt:lpstr>
      <vt:lpstr>Logic</vt:lpstr>
      <vt:lpstr>Logic</vt:lpstr>
      <vt:lpstr>Heuristics</vt:lpstr>
      <vt:lpstr>Heuristics</vt:lpstr>
      <vt:lpstr>Heuristics</vt:lpstr>
      <vt:lpstr>Heuristics</vt:lpstr>
      <vt:lpstr>Heuristics</vt:lpstr>
      <vt:lpstr>Heuristics</vt:lpstr>
      <vt:lpstr>Heuristics</vt:lpstr>
      <vt:lpstr>Heuristics</vt:lpstr>
      <vt:lpstr>Heuristics</vt:lpstr>
      <vt:lpstr>Heuristics</vt:lpstr>
      <vt:lpstr>Heuristics</vt:lpstr>
      <vt:lpstr>Heuristics</vt:lpstr>
      <vt:lpstr>Heuristics</vt:lpstr>
      <vt:lpstr>Heuristics</vt:lpstr>
      <vt:lpstr>Additional Influences</vt:lpstr>
      <vt:lpstr>Additional Influences</vt:lpstr>
      <vt:lpstr>Additional Influences</vt:lpstr>
      <vt:lpstr>Additional Influences</vt:lpstr>
      <vt:lpstr>Additional Influences</vt:lpstr>
      <vt:lpstr>Additional Influences</vt:lpstr>
      <vt:lpstr>Additional Influences</vt:lpstr>
      <vt:lpstr>Additional Influences</vt:lpstr>
      <vt:lpstr>Additional Influences</vt:lpstr>
      <vt:lpstr>Additional Influences</vt:lpstr>
      <vt:lpstr>Additional Influences</vt:lpstr>
      <vt:lpstr>Additional Influences</vt:lpstr>
      <vt:lpstr>Additional Influences</vt:lpstr>
      <vt:lpstr>Additional Influences</vt:lpstr>
      <vt:lpstr>Additional Influences</vt:lpstr>
      <vt:lpstr>Additional Influences</vt:lpstr>
      <vt:lpstr>Additional Influences</vt:lpstr>
      <vt:lpstr>Additional Influences</vt:lpstr>
      <vt:lpstr>Additional Influences</vt:lpstr>
      <vt:lpstr>Probability</vt:lpstr>
      <vt:lpstr>Probability</vt:lpstr>
      <vt:lpstr>Probability</vt:lpstr>
      <vt:lpstr>Probability</vt:lpstr>
      <vt:lpstr>Probability</vt:lpstr>
      <vt:lpstr>Probability</vt:lpstr>
      <vt:lpstr>Probability</vt:lpstr>
      <vt:lpstr>Probability</vt:lpstr>
      <vt:lpstr>Probability</vt:lpstr>
      <vt:lpstr>Probability</vt:lpstr>
      <vt:lpstr>Probability</vt:lpstr>
      <vt:lpstr>Probability</vt:lpstr>
      <vt:lpstr>Probability</vt:lpstr>
      <vt:lpstr>Probability</vt:lpstr>
      <vt:lpstr>Probability</vt:lpstr>
      <vt:lpstr>Probability</vt:lpstr>
      <vt:lpstr>Probability</vt:lpstr>
      <vt:lpstr>Probability</vt:lpstr>
      <vt:lpstr>Probability</vt:lpstr>
      <vt:lpstr>Probability</vt:lpstr>
      <vt:lpstr>Probability</vt:lpstr>
      <vt:lpstr>Probability</vt:lpstr>
      <vt:lpstr>Probability</vt:lpstr>
      <vt:lpstr>Probability</vt:lpstr>
      <vt:lpstr>Probability</vt:lpstr>
      <vt:lpstr>Probability</vt:lpstr>
      <vt:lpstr>Probability</vt:lpstr>
      <vt:lpstr>Probability</vt:lpstr>
      <vt:lpstr>End of Reasoning and Decision Making Show</vt:lpstr>
    </vt:vector>
  </TitlesOfParts>
  <Company>Middle TN State Univ</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 Langston</dc:creator>
  <cp:lastModifiedBy>Microsoft Office User</cp:lastModifiedBy>
  <cp:revision>380</cp:revision>
  <dcterms:created xsi:type="dcterms:W3CDTF">2011-04-14T21:28:57Z</dcterms:created>
  <dcterms:modified xsi:type="dcterms:W3CDTF">2020-04-14T01:04:29Z</dcterms:modified>
</cp:coreProperties>
</file>