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80"/>
  </p:notesMasterIdLst>
  <p:sldIdLst>
    <p:sldId id="256" r:id="rId2"/>
    <p:sldId id="389" r:id="rId3"/>
    <p:sldId id="390" r:id="rId4"/>
    <p:sldId id="391" r:id="rId5"/>
    <p:sldId id="392" r:id="rId6"/>
    <p:sldId id="393" r:id="rId7"/>
    <p:sldId id="394" r:id="rId8"/>
    <p:sldId id="395" r:id="rId9"/>
    <p:sldId id="396" r:id="rId10"/>
    <p:sldId id="397" r:id="rId11"/>
    <p:sldId id="441" r:id="rId12"/>
    <p:sldId id="408" r:id="rId13"/>
    <p:sldId id="398" r:id="rId14"/>
    <p:sldId id="447" r:id="rId15"/>
    <p:sldId id="446" r:id="rId16"/>
    <p:sldId id="448" r:id="rId17"/>
    <p:sldId id="399" r:id="rId18"/>
    <p:sldId id="442" r:id="rId19"/>
    <p:sldId id="443" r:id="rId20"/>
    <p:sldId id="445" r:id="rId21"/>
    <p:sldId id="462" r:id="rId22"/>
    <p:sldId id="461" r:id="rId23"/>
    <p:sldId id="444" r:id="rId24"/>
    <p:sldId id="401" r:id="rId25"/>
    <p:sldId id="402" r:id="rId26"/>
    <p:sldId id="403" r:id="rId27"/>
    <p:sldId id="400" r:id="rId28"/>
    <p:sldId id="404" r:id="rId29"/>
    <p:sldId id="405" r:id="rId30"/>
    <p:sldId id="440" r:id="rId31"/>
    <p:sldId id="409" r:id="rId32"/>
    <p:sldId id="406" r:id="rId33"/>
    <p:sldId id="407" r:id="rId34"/>
    <p:sldId id="410" r:id="rId35"/>
    <p:sldId id="411" r:id="rId36"/>
    <p:sldId id="463" r:id="rId37"/>
    <p:sldId id="412" r:id="rId38"/>
    <p:sldId id="413" r:id="rId39"/>
    <p:sldId id="414" r:id="rId40"/>
    <p:sldId id="464" r:id="rId41"/>
    <p:sldId id="415" r:id="rId42"/>
    <p:sldId id="417" r:id="rId43"/>
    <p:sldId id="416" r:id="rId44"/>
    <p:sldId id="418" r:id="rId45"/>
    <p:sldId id="419" r:id="rId46"/>
    <p:sldId id="420" r:id="rId47"/>
    <p:sldId id="421" r:id="rId48"/>
    <p:sldId id="425" r:id="rId49"/>
    <p:sldId id="422" r:id="rId50"/>
    <p:sldId id="423" r:id="rId51"/>
    <p:sldId id="424" r:id="rId52"/>
    <p:sldId id="426" r:id="rId53"/>
    <p:sldId id="427" r:id="rId54"/>
    <p:sldId id="428" r:id="rId55"/>
    <p:sldId id="429" r:id="rId56"/>
    <p:sldId id="455" r:id="rId57"/>
    <p:sldId id="456" r:id="rId58"/>
    <p:sldId id="457" r:id="rId59"/>
    <p:sldId id="458" r:id="rId60"/>
    <p:sldId id="459" r:id="rId61"/>
    <p:sldId id="460" r:id="rId62"/>
    <p:sldId id="430" r:id="rId63"/>
    <p:sldId id="431" r:id="rId64"/>
    <p:sldId id="432" r:id="rId65"/>
    <p:sldId id="433" r:id="rId66"/>
    <p:sldId id="434" r:id="rId67"/>
    <p:sldId id="435" r:id="rId68"/>
    <p:sldId id="449" r:id="rId69"/>
    <p:sldId id="450" r:id="rId70"/>
    <p:sldId id="436" r:id="rId71"/>
    <p:sldId id="451" r:id="rId72"/>
    <p:sldId id="452" r:id="rId73"/>
    <p:sldId id="453" r:id="rId74"/>
    <p:sldId id="454" r:id="rId75"/>
    <p:sldId id="437" r:id="rId76"/>
    <p:sldId id="438" r:id="rId77"/>
    <p:sldId id="439" r:id="rId78"/>
    <p:sldId id="388" r:id="rId7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119" d="100"/>
          <a:sy n="119" d="100"/>
        </p:scale>
        <p:origin x="188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BF5833D-3F51-F04F-9386-79575672686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5603" name="Rectangle 3">
            <a:extLst>
              <a:ext uri="{FF2B5EF4-FFF2-40B4-BE49-F238E27FC236}">
                <a16:creationId xmlns:a16="http://schemas.microsoft.com/office/drawing/2014/main" id="{3330A92E-FE13-BC45-BDEE-13BBF7591DC2}"/>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en-US"/>
          </a:p>
        </p:txBody>
      </p:sp>
      <p:sp>
        <p:nvSpPr>
          <p:cNvPr id="13316" name="Rectangle 4">
            <a:extLst>
              <a:ext uri="{FF2B5EF4-FFF2-40B4-BE49-F238E27FC236}">
                <a16:creationId xmlns:a16="http://schemas.microsoft.com/office/drawing/2014/main" id="{C10740D5-10E3-1147-8466-F569DF1F1C71}"/>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55267446-1699-F74C-85BD-FE03482DD99F}"/>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a:extLst>
              <a:ext uri="{FF2B5EF4-FFF2-40B4-BE49-F238E27FC236}">
                <a16:creationId xmlns:a16="http://schemas.microsoft.com/office/drawing/2014/main" id="{70E1D547-CA15-6144-941F-13A50E281711}"/>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5607" name="Rectangle 7">
            <a:extLst>
              <a:ext uri="{FF2B5EF4-FFF2-40B4-BE49-F238E27FC236}">
                <a16:creationId xmlns:a16="http://schemas.microsoft.com/office/drawing/2014/main" id="{92ECBF9F-A409-8944-AC3C-5D99018915C4}"/>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26962BB-D361-1E4A-A8C2-6B71464C31C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a:extLst>
              <a:ext uri="{FF2B5EF4-FFF2-40B4-BE49-F238E27FC236}">
                <a16:creationId xmlns:a16="http://schemas.microsoft.com/office/drawing/2014/main" id="{F54EFAEE-34B1-C84D-A3C8-AE661DD9DF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25765C7-B3A6-C241-AB5A-D033B6696F28}" type="slidenum">
              <a:rPr lang="en-US" altLang="en-US" sz="1200"/>
              <a:pPr/>
              <a:t>1</a:t>
            </a:fld>
            <a:endParaRPr lang="en-US" altLang="en-US" sz="1200"/>
          </a:p>
        </p:txBody>
      </p:sp>
      <p:sp>
        <p:nvSpPr>
          <p:cNvPr id="15362" name="Rectangle 2">
            <a:extLst>
              <a:ext uri="{FF2B5EF4-FFF2-40B4-BE49-F238E27FC236}">
                <a16:creationId xmlns:a16="http://schemas.microsoft.com/office/drawing/2014/main" id="{B487A1E3-B4D6-2643-A6D4-6947FD08DA2E}"/>
              </a:ext>
            </a:extLst>
          </p:cNvPr>
          <p:cNvSpPr>
            <a:spLocks noChangeArrowheads="1" noTextEdit="1"/>
          </p:cNvSpPr>
          <p:nvPr>
            <p:ph type="sldImg"/>
          </p:nvPr>
        </p:nvSpPr>
        <p:spPr>
          <a:ln/>
        </p:spPr>
      </p:sp>
      <p:sp>
        <p:nvSpPr>
          <p:cNvPr id="15363" name="Rectangle 3">
            <a:extLst>
              <a:ext uri="{FF2B5EF4-FFF2-40B4-BE49-F238E27FC236}">
                <a16:creationId xmlns:a16="http://schemas.microsoft.com/office/drawing/2014/main" id="{62321A8F-8085-CE4C-8A81-E0A1B8FE1A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0AE2B74A-8173-8940-8344-1AAAB3B687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B9043FE-B811-794C-80B1-7EBA7475E55C}" type="slidenum">
              <a:rPr lang="en-US" altLang="en-US" sz="1200"/>
              <a:pPr/>
              <a:t>10</a:t>
            </a:fld>
            <a:endParaRPr lang="en-US" altLang="en-US" sz="1200"/>
          </a:p>
        </p:txBody>
      </p:sp>
      <p:sp>
        <p:nvSpPr>
          <p:cNvPr id="33794" name="Rectangle 2">
            <a:extLst>
              <a:ext uri="{FF2B5EF4-FFF2-40B4-BE49-F238E27FC236}">
                <a16:creationId xmlns:a16="http://schemas.microsoft.com/office/drawing/2014/main" id="{01ACDD58-D5B9-1F4A-B714-ACFAF796864B}"/>
              </a:ext>
            </a:extLst>
          </p:cNvPr>
          <p:cNvSpPr>
            <a:spLocks noChangeArrowheads="1" noTextEdit="1"/>
          </p:cNvSpPr>
          <p:nvPr>
            <p:ph type="sldImg"/>
          </p:nvPr>
        </p:nvSpPr>
        <p:spPr>
          <a:ln/>
        </p:spPr>
      </p:sp>
      <p:sp>
        <p:nvSpPr>
          <p:cNvPr id="33795" name="Rectangle 3">
            <a:extLst>
              <a:ext uri="{FF2B5EF4-FFF2-40B4-BE49-F238E27FC236}">
                <a16:creationId xmlns:a16="http://schemas.microsoft.com/office/drawing/2014/main" id="{B32F88C8-E77C-2942-A375-3AE6B7A052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77D2BCA1-EDBB-2B47-BBDE-2DEE822F63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A486D56-D436-C74B-9109-A84E526F9E4C}" type="slidenum">
              <a:rPr lang="en-US" altLang="en-US" sz="1200"/>
              <a:pPr/>
              <a:t>11</a:t>
            </a:fld>
            <a:endParaRPr lang="en-US" altLang="en-US" sz="1200"/>
          </a:p>
        </p:txBody>
      </p:sp>
      <p:sp>
        <p:nvSpPr>
          <p:cNvPr id="35842" name="Rectangle 2">
            <a:extLst>
              <a:ext uri="{FF2B5EF4-FFF2-40B4-BE49-F238E27FC236}">
                <a16:creationId xmlns:a16="http://schemas.microsoft.com/office/drawing/2014/main" id="{84D170A2-FE78-904A-A351-AE5D4203CF19}"/>
              </a:ext>
            </a:extLst>
          </p:cNvPr>
          <p:cNvSpPr>
            <a:spLocks noChangeArrowheads="1" noTextEdit="1"/>
          </p:cNvSpPr>
          <p:nvPr>
            <p:ph type="sldImg"/>
          </p:nvPr>
        </p:nvSpPr>
        <p:spPr>
          <a:ln/>
        </p:spPr>
      </p:sp>
      <p:sp>
        <p:nvSpPr>
          <p:cNvPr id="35843" name="Rectangle 3">
            <a:extLst>
              <a:ext uri="{FF2B5EF4-FFF2-40B4-BE49-F238E27FC236}">
                <a16:creationId xmlns:a16="http://schemas.microsoft.com/office/drawing/2014/main" id="{6967EC94-8DE1-6B4D-8F99-7222B1EB4E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038BCCDF-CE61-3E45-96F3-657D57D767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BF2FB15-B11B-7542-B81E-7DC2C27962DD}" type="slidenum">
              <a:rPr lang="en-US" altLang="en-US" sz="1200"/>
              <a:pPr/>
              <a:t>12</a:t>
            </a:fld>
            <a:endParaRPr lang="en-US" altLang="en-US" sz="1200"/>
          </a:p>
        </p:txBody>
      </p:sp>
      <p:sp>
        <p:nvSpPr>
          <p:cNvPr id="37890" name="Rectangle 2">
            <a:extLst>
              <a:ext uri="{FF2B5EF4-FFF2-40B4-BE49-F238E27FC236}">
                <a16:creationId xmlns:a16="http://schemas.microsoft.com/office/drawing/2014/main" id="{6223708D-E040-5849-AF76-86A046126EF7}"/>
              </a:ext>
            </a:extLst>
          </p:cNvPr>
          <p:cNvSpPr>
            <a:spLocks noChangeArrowheads="1" noTextEdit="1"/>
          </p:cNvSpPr>
          <p:nvPr>
            <p:ph type="sldImg"/>
          </p:nvPr>
        </p:nvSpPr>
        <p:spPr>
          <a:ln/>
        </p:spPr>
      </p:sp>
      <p:sp>
        <p:nvSpPr>
          <p:cNvPr id="37891" name="Rectangle 3">
            <a:extLst>
              <a:ext uri="{FF2B5EF4-FFF2-40B4-BE49-F238E27FC236}">
                <a16:creationId xmlns:a16="http://schemas.microsoft.com/office/drawing/2014/main" id="{C95C5604-12C6-9740-A228-F3ED61D1A1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9777A934-F062-FE4D-B90D-C9B9EBCE45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E80218F-C2F4-7246-ACCA-59290AC2D46C}" type="slidenum">
              <a:rPr lang="en-US" altLang="en-US" sz="1200"/>
              <a:pPr/>
              <a:t>13</a:t>
            </a:fld>
            <a:endParaRPr lang="en-US" altLang="en-US" sz="1200"/>
          </a:p>
        </p:txBody>
      </p:sp>
      <p:sp>
        <p:nvSpPr>
          <p:cNvPr id="39938" name="Rectangle 2">
            <a:extLst>
              <a:ext uri="{FF2B5EF4-FFF2-40B4-BE49-F238E27FC236}">
                <a16:creationId xmlns:a16="http://schemas.microsoft.com/office/drawing/2014/main" id="{FA9E8991-DB98-AD41-9171-8CE0A1F7C13A}"/>
              </a:ext>
            </a:extLst>
          </p:cNvPr>
          <p:cNvSpPr>
            <a:spLocks noChangeArrowheads="1" noTextEdit="1"/>
          </p:cNvSpPr>
          <p:nvPr>
            <p:ph type="sldImg"/>
          </p:nvPr>
        </p:nvSpPr>
        <p:spPr>
          <a:ln/>
        </p:spPr>
      </p:sp>
      <p:sp>
        <p:nvSpPr>
          <p:cNvPr id="39939" name="Rectangle 3">
            <a:extLst>
              <a:ext uri="{FF2B5EF4-FFF2-40B4-BE49-F238E27FC236}">
                <a16:creationId xmlns:a16="http://schemas.microsoft.com/office/drawing/2014/main" id="{13D40E24-862A-1A41-AF49-7A8DFE52D1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a16="http://schemas.microsoft.com/office/drawing/2014/main" id="{1B9621D1-7407-7547-A1FE-A69F72C4CA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6596983-541A-6549-B30D-68F60BD6B68F}" type="slidenum">
              <a:rPr lang="en-US" altLang="en-US" sz="1200"/>
              <a:pPr/>
              <a:t>14</a:t>
            </a:fld>
            <a:endParaRPr lang="en-US" altLang="en-US" sz="1200"/>
          </a:p>
        </p:txBody>
      </p:sp>
      <p:sp>
        <p:nvSpPr>
          <p:cNvPr id="41986" name="Rectangle 2">
            <a:extLst>
              <a:ext uri="{FF2B5EF4-FFF2-40B4-BE49-F238E27FC236}">
                <a16:creationId xmlns:a16="http://schemas.microsoft.com/office/drawing/2014/main" id="{B3016E64-86EF-1745-85B8-EDF8CC1971F8}"/>
              </a:ext>
            </a:extLst>
          </p:cNvPr>
          <p:cNvSpPr>
            <a:spLocks noChangeArrowheads="1" noTextEdit="1"/>
          </p:cNvSpPr>
          <p:nvPr>
            <p:ph type="sldImg"/>
          </p:nvPr>
        </p:nvSpPr>
        <p:spPr>
          <a:ln/>
        </p:spPr>
      </p:sp>
      <p:sp>
        <p:nvSpPr>
          <p:cNvPr id="41987" name="Rectangle 3">
            <a:extLst>
              <a:ext uri="{FF2B5EF4-FFF2-40B4-BE49-F238E27FC236}">
                <a16:creationId xmlns:a16="http://schemas.microsoft.com/office/drawing/2014/main" id="{949DCD85-BDDA-1D48-AEE1-FB4BE90537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a:extLst>
              <a:ext uri="{FF2B5EF4-FFF2-40B4-BE49-F238E27FC236}">
                <a16:creationId xmlns:a16="http://schemas.microsoft.com/office/drawing/2014/main" id="{4BBAADE8-209E-384F-AB70-9912590941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21794BE-765E-604D-9276-9EE3FD9EC00B}" type="slidenum">
              <a:rPr lang="en-US" altLang="en-US" sz="1200"/>
              <a:pPr/>
              <a:t>15</a:t>
            </a:fld>
            <a:endParaRPr lang="en-US" altLang="en-US" sz="1200"/>
          </a:p>
        </p:txBody>
      </p:sp>
      <p:sp>
        <p:nvSpPr>
          <p:cNvPr id="44034" name="Rectangle 2">
            <a:extLst>
              <a:ext uri="{FF2B5EF4-FFF2-40B4-BE49-F238E27FC236}">
                <a16:creationId xmlns:a16="http://schemas.microsoft.com/office/drawing/2014/main" id="{C49F7E83-5FDE-CE4A-A36D-61D76B4250C8}"/>
              </a:ext>
            </a:extLst>
          </p:cNvPr>
          <p:cNvSpPr>
            <a:spLocks noChangeArrowheads="1" noTextEdit="1"/>
          </p:cNvSpPr>
          <p:nvPr>
            <p:ph type="sldImg"/>
          </p:nvPr>
        </p:nvSpPr>
        <p:spPr>
          <a:ln/>
        </p:spPr>
      </p:sp>
      <p:sp>
        <p:nvSpPr>
          <p:cNvPr id="44035" name="Rectangle 3">
            <a:extLst>
              <a:ext uri="{FF2B5EF4-FFF2-40B4-BE49-F238E27FC236}">
                <a16:creationId xmlns:a16="http://schemas.microsoft.com/office/drawing/2014/main" id="{9263A57A-3594-024B-93D1-4493AAF7F8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a:extLst>
              <a:ext uri="{FF2B5EF4-FFF2-40B4-BE49-F238E27FC236}">
                <a16:creationId xmlns:a16="http://schemas.microsoft.com/office/drawing/2014/main" id="{D097E28F-82FE-A443-8438-26F0D6EE4F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2DA06C7-FAAF-F646-A40D-865C8CF57686}" type="slidenum">
              <a:rPr lang="en-US" altLang="en-US" sz="1200"/>
              <a:pPr/>
              <a:t>16</a:t>
            </a:fld>
            <a:endParaRPr lang="en-US" altLang="en-US" sz="1200"/>
          </a:p>
        </p:txBody>
      </p:sp>
      <p:sp>
        <p:nvSpPr>
          <p:cNvPr id="46082" name="Rectangle 2">
            <a:extLst>
              <a:ext uri="{FF2B5EF4-FFF2-40B4-BE49-F238E27FC236}">
                <a16:creationId xmlns:a16="http://schemas.microsoft.com/office/drawing/2014/main" id="{5252646B-E833-5547-B54D-5FF3AD3498DE}"/>
              </a:ext>
            </a:extLst>
          </p:cNvPr>
          <p:cNvSpPr>
            <a:spLocks noChangeArrowheads="1" noTextEdit="1"/>
          </p:cNvSpPr>
          <p:nvPr>
            <p:ph type="sldImg"/>
          </p:nvPr>
        </p:nvSpPr>
        <p:spPr>
          <a:ln/>
        </p:spPr>
      </p:sp>
      <p:sp>
        <p:nvSpPr>
          <p:cNvPr id="46083" name="Rectangle 3">
            <a:extLst>
              <a:ext uri="{FF2B5EF4-FFF2-40B4-BE49-F238E27FC236}">
                <a16:creationId xmlns:a16="http://schemas.microsoft.com/office/drawing/2014/main" id="{2912D1A3-6333-3741-9DCF-683296C74B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a:extLst>
              <a:ext uri="{FF2B5EF4-FFF2-40B4-BE49-F238E27FC236}">
                <a16:creationId xmlns:a16="http://schemas.microsoft.com/office/drawing/2014/main" id="{DA8CFFF2-F0C9-7543-B950-B21289FE87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1B9AB24-3FB1-BC4B-A659-156254797E30}" type="slidenum">
              <a:rPr lang="en-US" altLang="en-US" sz="1200"/>
              <a:pPr/>
              <a:t>17</a:t>
            </a:fld>
            <a:endParaRPr lang="en-US" altLang="en-US" sz="1200"/>
          </a:p>
        </p:txBody>
      </p:sp>
      <p:sp>
        <p:nvSpPr>
          <p:cNvPr id="48130" name="Rectangle 2">
            <a:extLst>
              <a:ext uri="{FF2B5EF4-FFF2-40B4-BE49-F238E27FC236}">
                <a16:creationId xmlns:a16="http://schemas.microsoft.com/office/drawing/2014/main" id="{C52AB3E4-52AC-2D46-A25A-88AC3E44EBEB}"/>
              </a:ext>
            </a:extLst>
          </p:cNvPr>
          <p:cNvSpPr>
            <a:spLocks noChangeArrowheads="1" noTextEdit="1"/>
          </p:cNvSpPr>
          <p:nvPr>
            <p:ph type="sldImg"/>
          </p:nvPr>
        </p:nvSpPr>
        <p:spPr>
          <a:ln/>
        </p:spPr>
      </p:sp>
      <p:sp>
        <p:nvSpPr>
          <p:cNvPr id="48131" name="Rectangle 3">
            <a:extLst>
              <a:ext uri="{FF2B5EF4-FFF2-40B4-BE49-F238E27FC236}">
                <a16:creationId xmlns:a16="http://schemas.microsoft.com/office/drawing/2014/main" id="{BDDAA4AC-06A8-4542-BDC4-D57C882049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a:extLst>
              <a:ext uri="{FF2B5EF4-FFF2-40B4-BE49-F238E27FC236}">
                <a16:creationId xmlns:a16="http://schemas.microsoft.com/office/drawing/2014/main" id="{99D6B66C-A1E4-C744-A1AD-ABB81E7EDF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C2FB62A-99F0-0848-BBD4-55BDA7650DE3}" type="slidenum">
              <a:rPr lang="en-US" altLang="en-US" sz="1200"/>
              <a:pPr/>
              <a:t>18</a:t>
            </a:fld>
            <a:endParaRPr lang="en-US" altLang="en-US" sz="1200"/>
          </a:p>
        </p:txBody>
      </p:sp>
      <p:sp>
        <p:nvSpPr>
          <p:cNvPr id="50178" name="Rectangle 2">
            <a:extLst>
              <a:ext uri="{FF2B5EF4-FFF2-40B4-BE49-F238E27FC236}">
                <a16:creationId xmlns:a16="http://schemas.microsoft.com/office/drawing/2014/main" id="{AA1CED24-AE54-9547-86FD-D0B555E15129}"/>
              </a:ext>
            </a:extLst>
          </p:cNvPr>
          <p:cNvSpPr>
            <a:spLocks noChangeArrowheads="1" noTextEdit="1"/>
          </p:cNvSpPr>
          <p:nvPr>
            <p:ph type="sldImg"/>
          </p:nvPr>
        </p:nvSpPr>
        <p:spPr>
          <a:ln/>
        </p:spPr>
      </p:sp>
      <p:sp>
        <p:nvSpPr>
          <p:cNvPr id="50179" name="Rectangle 3">
            <a:extLst>
              <a:ext uri="{FF2B5EF4-FFF2-40B4-BE49-F238E27FC236}">
                <a16:creationId xmlns:a16="http://schemas.microsoft.com/office/drawing/2014/main" id="{66757CB1-9827-6242-82C8-CB114F22EF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a16="http://schemas.microsoft.com/office/drawing/2014/main" id="{0F2321C7-784B-3444-AAB4-56997C20972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A824C7C-F3AA-9045-9964-0A3091FF45F2}" type="slidenum">
              <a:rPr lang="en-US" altLang="en-US" sz="1200"/>
              <a:pPr/>
              <a:t>19</a:t>
            </a:fld>
            <a:endParaRPr lang="en-US" altLang="en-US" sz="1200"/>
          </a:p>
        </p:txBody>
      </p:sp>
      <p:sp>
        <p:nvSpPr>
          <p:cNvPr id="52226" name="Rectangle 2">
            <a:extLst>
              <a:ext uri="{FF2B5EF4-FFF2-40B4-BE49-F238E27FC236}">
                <a16:creationId xmlns:a16="http://schemas.microsoft.com/office/drawing/2014/main" id="{B5E076BC-AF28-4F48-9E8F-7A1E214BDE2E}"/>
              </a:ext>
            </a:extLst>
          </p:cNvPr>
          <p:cNvSpPr>
            <a:spLocks noChangeArrowheads="1" noTextEdit="1"/>
          </p:cNvSpPr>
          <p:nvPr>
            <p:ph type="sldImg"/>
          </p:nvPr>
        </p:nvSpPr>
        <p:spPr>
          <a:ln/>
        </p:spPr>
      </p:sp>
      <p:sp>
        <p:nvSpPr>
          <p:cNvPr id="52227" name="Rectangle 3">
            <a:extLst>
              <a:ext uri="{FF2B5EF4-FFF2-40B4-BE49-F238E27FC236}">
                <a16:creationId xmlns:a16="http://schemas.microsoft.com/office/drawing/2014/main" id="{D09C2922-5278-4E44-95E7-C1689E7D49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5F9F52D8-D479-CF4F-AD53-0F79BBBEF2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58D84EB-1F93-534F-9AB5-5DA3377945B5}" type="slidenum">
              <a:rPr lang="en-US" altLang="en-US" sz="1200"/>
              <a:pPr/>
              <a:t>2</a:t>
            </a:fld>
            <a:endParaRPr lang="en-US" altLang="en-US" sz="1200"/>
          </a:p>
        </p:txBody>
      </p:sp>
      <p:sp>
        <p:nvSpPr>
          <p:cNvPr id="17410" name="Rectangle 2">
            <a:extLst>
              <a:ext uri="{FF2B5EF4-FFF2-40B4-BE49-F238E27FC236}">
                <a16:creationId xmlns:a16="http://schemas.microsoft.com/office/drawing/2014/main" id="{21D60949-513C-2247-8F5A-0D1537749D03}"/>
              </a:ext>
            </a:extLst>
          </p:cNvPr>
          <p:cNvSpPr>
            <a:spLocks noChangeArrowheads="1" noTextEdit="1"/>
          </p:cNvSpPr>
          <p:nvPr>
            <p:ph type="sldImg"/>
          </p:nvPr>
        </p:nvSpPr>
        <p:spPr>
          <a:ln/>
        </p:spPr>
      </p:sp>
      <p:sp>
        <p:nvSpPr>
          <p:cNvPr id="17411" name="Rectangle 3">
            <a:extLst>
              <a:ext uri="{FF2B5EF4-FFF2-40B4-BE49-F238E27FC236}">
                <a16:creationId xmlns:a16="http://schemas.microsoft.com/office/drawing/2014/main" id="{25568950-2CBB-E142-AC46-B8E3A32DB1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1BC1958D-A459-CE47-9D6E-DA1373AB40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989B9E4-FCAF-6842-8072-8F883EDB8D3B}" type="slidenum">
              <a:rPr lang="en-US" altLang="en-US" sz="1200"/>
              <a:pPr/>
              <a:t>20</a:t>
            </a:fld>
            <a:endParaRPr lang="en-US" altLang="en-US" sz="1200"/>
          </a:p>
        </p:txBody>
      </p:sp>
      <p:sp>
        <p:nvSpPr>
          <p:cNvPr id="54274" name="Rectangle 2">
            <a:extLst>
              <a:ext uri="{FF2B5EF4-FFF2-40B4-BE49-F238E27FC236}">
                <a16:creationId xmlns:a16="http://schemas.microsoft.com/office/drawing/2014/main" id="{071A4258-6383-4540-9A80-A5087AF35B14}"/>
              </a:ext>
            </a:extLst>
          </p:cNvPr>
          <p:cNvSpPr>
            <a:spLocks noChangeArrowheads="1" noTextEdit="1"/>
          </p:cNvSpPr>
          <p:nvPr>
            <p:ph type="sldImg"/>
          </p:nvPr>
        </p:nvSpPr>
        <p:spPr>
          <a:ln/>
        </p:spPr>
      </p:sp>
      <p:sp>
        <p:nvSpPr>
          <p:cNvPr id="54275" name="Rectangle 3">
            <a:extLst>
              <a:ext uri="{FF2B5EF4-FFF2-40B4-BE49-F238E27FC236}">
                <a16:creationId xmlns:a16="http://schemas.microsoft.com/office/drawing/2014/main" id="{F7A283BA-BB31-4E47-8CD9-19D0274E5F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1BC1958D-A459-CE47-9D6E-DA1373AB40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989B9E4-FCAF-6842-8072-8F883EDB8D3B}" type="slidenum">
              <a:rPr lang="en-US" altLang="en-US" sz="1200"/>
              <a:pPr/>
              <a:t>21</a:t>
            </a:fld>
            <a:endParaRPr lang="en-US" altLang="en-US" sz="1200"/>
          </a:p>
        </p:txBody>
      </p:sp>
      <p:sp>
        <p:nvSpPr>
          <p:cNvPr id="54274" name="Rectangle 2">
            <a:extLst>
              <a:ext uri="{FF2B5EF4-FFF2-40B4-BE49-F238E27FC236}">
                <a16:creationId xmlns:a16="http://schemas.microsoft.com/office/drawing/2014/main" id="{071A4258-6383-4540-9A80-A5087AF35B14}"/>
              </a:ext>
            </a:extLst>
          </p:cNvPr>
          <p:cNvSpPr>
            <a:spLocks noChangeArrowheads="1" noTextEdit="1"/>
          </p:cNvSpPr>
          <p:nvPr>
            <p:ph type="sldImg"/>
          </p:nvPr>
        </p:nvSpPr>
        <p:spPr>
          <a:ln/>
        </p:spPr>
      </p:sp>
      <p:sp>
        <p:nvSpPr>
          <p:cNvPr id="54275" name="Rectangle 3">
            <a:extLst>
              <a:ext uri="{FF2B5EF4-FFF2-40B4-BE49-F238E27FC236}">
                <a16:creationId xmlns:a16="http://schemas.microsoft.com/office/drawing/2014/main" id="{F7A283BA-BB31-4E47-8CD9-19D0274E5F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984482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1BC1958D-A459-CE47-9D6E-DA1373AB40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989B9E4-FCAF-6842-8072-8F883EDB8D3B}" type="slidenum">
              <a:rPr lang="en-US" altLang="en-US" sz="1200"/>
              <a:pPr/>
              <a:t>22</a:t>
            </a:fld>
            <a:endParaRPr lang="en-US" altLang="en-US" sz="1200"/>
          </a:p>
        </p:txBody>
      </p:sp>
      <p:sp>
        <p:nvSpPr>
          <p:cNvPr id="54274" name="Rectangle 2">
            <a:extLst>
              <a:ext uri="{FF2B5EF4-FFF2-40B4-BE49-F238E27FC236}">
                <a16:creationId xmlns:a16="http://schemas.microsoft.com/office/drawing/2014/main" id="{071A4258-6383-4540-9A80-A5087AF35B14}"/>
              </a:ext>
            </a:extLst>
          </p:cNvPr>
          <p:cNvSpPr>
            <a:spLocks noChangeArrowheads="1" noTextEdit="1"/>
          </p:cNvSpPr>
          <p:nvPr>
            <p:ph type="sldImg"/>
          </p:nvPr>
        </p:nvSpPr>
        <p:spPr>
          <a:ln/>
        </p:spPr>
      </p:sp>
      <p:sp>
        <p:nvSpPr>
          <p:cNvPr id="54275" name="Rectangle 3">
            <a:extLst>
              <a:ext uri="{FF2B5EF4-FFF2-40B4-BE49-F238E27FC236}">
                <a16:creationId xmlns:a16="http://schemas.microsoft.com/office/drawing/2014/main" id="{F7A283BA-BB31-4E47-8CD9-19D0274E5F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8171979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a:extLst>
              <a:ext uri="{FF2B5EF4-FFF2-40B4-BE49-F238E27FC236}">
                <a16:creationId xmlns:a16="http://schemas.microsoft.com/office/drawing/2014/main" id="{07E18838-A5A0-D444-9CD0-33F95273FB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F673C39-5A2C-FC40-9B99-CC1A8CEE95FB}" type="slidenum">
              <a:rPr lang="en-US" altLang="en-US" sz="1200"/>
              <a:pPr/>
              <a:t>23</a:t>
            </a:fld>
            <a:endParaRPr lang="en-US" altLang="en-US" sz="1200"/>
          </a:p>
        </p:txBody>
      </p:sp>
      <p:sp>
        <p:nvSpPr>
          <p:cNvPr id="56322" name="Rectangle 2">
            <a:extLst>
              <a:ext uri="{FF2B5EF4-FFF2-40B4-BE49-F238E27FC236}">
                <a16:creationId xmlns:a16="http://schemas.microsoft.com/office/drawing/2014/main" id="{F26C903E-42D6-0F42-8DA0-336BDE432AB4}"/>
              </a:ext>
            </a:extLst>
          </p:cNvPr>
          <p:cNvSpPr>
            <a:spLocks noChangeArrowheads="1" noTextEdit="1"/>
          </p:cNvSpPr>
          <p:nvPr>
            <p:ph type="sldImg"/>
          </p:nvPr>
        </p:nvSpPr>
        <p:spPr>
          <a:ln/>
        </p:spPr>
      </p:sp>
      <p:sp>
        <p:nvSpPr>
          <p:cNvPr id="56323" name="Rectangle 3">
            <a:extLst>
              <a:ext uri="{FF2B5EF4-FFF2-40B4-BE49-F238E27FC236}">
                <a16:creationId xmlns:a16="http://schemas.microsoft.com/office/drawing/2014/main" id="{29F8629D-B8A5-C246-B12B-EB11A73EE0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97738E0E-568F-3A41-B711-334B84E2D6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EE3FBB1-E705-EE47-95DF-CA75046BFAB2}" type="slidenum">
              <a:rPr lang="en-US" altLang="en-US" sz="1200"/>
              <a:pPr/>
              <a:t>24</a:t>
            </a:fld>
            <a:endParaRPr lang="en-US" altLang="en-US" sz="1200"/>
          </a:p>
        </p:txBody>
      </p:sp>
      <p:sp>
        <p:nvSpPr>
          <p:cNvPr id="58370" name="Rectangle 2">
            <a:extLst>
              <a:ext uri="{FF2B5EF4-FFF2-40B4-BE49-F238E27FC236}">
                <a16:creationId xmlns:a16="http://schemas.microsoft.com/office/drawing/2014/main" id="{48B9F8D8-2C3E-524F-8C24-B86EB8493F72}"/>
              </a:ext>
            </a:extLst>
          </p:cNvPr>
          <p:cNvSpPr>
            <a:spLocks noChangeArrowheads="1" noTextEdit="1"/>
          </p:cNvSpPr>
          <p:nvPr>
            <p:ph type="sldImg"/>
          </p:nvPr>
        </p:nvSpPr>
        <p:spPr>
          <a:ln/>
        </p:spPr>
      </p:sp>
      <p:sp>
        <p:nvSpPr>
          <p:cNvPr id="58371" name="Rectangle 3">
            <a:extLst>
              <a:ext uri="{FF2B5EF4-FFF2-40B4-BE49-F238E27FC236}">
                <a16:creationId xmlns:a16="http://schemas.microsoft.com/office/drawing/2014/main" id="{2CB155F2-3EAA-E440-B478-CE866554D2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a:extLst>
              <a:ext uri="{FF2B5EF4-FFF2-40B4-BE49-F238E27FC236}">
                <a16:creationId xmlns:a16="http://schemas.microsoft.com/office/drawing/2014/main" id="{94D14ECD-E3E0-A046-B419-496CBDFED7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B1619DD-7C8A-2448-8BC4-98066BC4DB2D}" type="slidenum">
              <a:rPr lang="en-US" altLang="en-US" sz="1200"/>
              <a:pPr/>
              <a:t>25</a:t>
            </a:fld>
            <a:endParaRPr lang="en-US" altLang="en-US" sz="1200"/>
          </a:p>
        </p:txBody>
      </p:sp>
      <p:sp>
        <p:nvSpPr>
          <p:cNvPr id="60418" name="Rectangle 2">
            <a:extLst>
              <a:ext uri="{FF2B5EF4-FFF2-40B4-BE49-F238E27FC236}">
                <a16:creationId xmlns:a16="http://schemas.microsoft.com/office/drawing/2014/main" id="{9FB09B9A-8CD1-7B47-A6B5-75EE7BCFDF8C}"/>
              </a:ext>
            </a:extLst>
          </p:cNvPr>
          <p:cNvSpPr>
            <a:spLocks noChangeArrowheads="1" noTextEdit="1"/>
          </p:cNvSpPr>
          <p:nvPr>
            <p:ph type="sldImg"/>
          </p:nvPr>
        </p:nvSpPr>
        <p:spPr>
          <a:ln/>
        </p:spPr>
      </p:sp>
      <p:sp>
        <p:nvSpPr>
          <p:cNvPr id="60419" name="Rectangle 3">
            <a:extLst>
              <a:ext uri="{FF2B5EF4-FFF2-40B4-BE49-F238E27FC236}">
                <a16:creationId xmlns:a16="http://schemas.microsoft.com/office/drawing/2014/main" id="{8EE3B9AB-6F3B-6040-8566-E394C0299D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a:extLst>
              <a:ext uri="{FF2B5EF4-FFF2-40B4-BE49-F238E27FC236}">
                <a16:creationId xmlns:a16="http://schemas.microsoft.com/office/drawing/2014/main" id="{D0AB3BC0-A28B-2945-A86D-711EDCEE6C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06DF80F-7022-C441-82CF-E38E35B76DFB}" type="slidenum">
              <a:rPr lang="en-US" altLang="en-US" sz="1200"/>
              <a:pPr/>
              <a:t>26</a:t>
            </a:fld>
            <a:endParaRPr lang="en-US" altLang="en-US" sz="1200"/>
          </a:p>
        </p:txBody>
      </p:sp>
      <p:sp>
        <p:nvSpPr>
          <p:cNvPr id="62466" name="Rectangle 2">
            <a:extLst>
              <a:ext uri="{FF2B5EF4-FFF2-40B4-BE49-F238E27FC236}">
                <a16:creationId xmlns:a16="http://schemas.microsoft.com/office/drawing/2014/main" id="{E2E8A27E-7172-5849-87A6-515F90D9FF42}"/>
              </a:ext>
            </a:extLst>
          </p:cNvPr>
          <p:cNvSpPr>
            <a:spLocks noChangeArrowheads="1" noTextEdit="1"/>
          </p:cNvSpPr>
          <p:nvPr>
            <p:ph type="sldImg"/>
          </p:nvPr>
        </p:nvSpPr>
        <p:spPr>
          <a:ln/>
        </p:spPr>
      </p:sp>
      <p:sp>
        <p:nvSpPr>
          <p:cNvPr id="62467" name="Rectangle 3">
            <a:extLst>
              <a:ext uri="{FF2B5EF4-FFF2-40B4-BE49-F238E27FC236}">
                <a16:creationId xmlns:a16="http://schemas.microsoft.com/office/drawing/2014/main" id="{59A795DC-08B6-7D4D-890D-F8A13C83DD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a:extLst>
              <a:ext uri="{FF2B5EF4-FFF2-40B4-BE49-F238E27FC236}">
                <a16:creationId xmlns:a16="http://schemas.microsoft.com/office/drawing/2014/main" id="{80DC8AB4-CE05-B144-997A-4053282DE6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7EB0ECF-5E64-534D-A335-F0C5FBC143E4}" type="slidenum">
              <a:rPr lang="en-US" altLang="en-US" sz="1200"/>
              <a:pPr/>
              <a:t>27</a:t>
            </a:fld>
            <a:endParaRPr lang="en-US" altLang="en-US" sz="1200"/>
          </a:p>
        </p:txBody>
      </p:sp>
      <p:sp>
        <p:nvSpPr>
          <p:cNvPr id="64514" name="Rectangle 2">
            <a:extLst>
              <a:ext uri="{FF2B5EF4-FFF2-40B4-BE49-F238E27FC236}">
                <a16:creationId xmlns:a16="http://schemas.microsoft.com/office/drawing/2014/main" id="{1549BC9A-C69C-FE4E-BFCE-F4686895823E}"/>
              </a:ext>
            </a:extLst>
          </p:cNvPr>
          <p:cNvSpPr>
            <a:spLocks noChangeArrowheads="1" noTextEdit="1"/>
          </p:cNvSpPr>
          <p:nvPr>
            <p:ph type="sldImg"/>
          </p:nvPr>
        </p:nvSpPr>
        <p:spPr>
          <a:ln/>
        </p:spPr>
      </p:sp>
      <p:sp>
        <p:nvSpPr>
          <p:cNvPr id="64515" name="Rectangle 3">
            <a:extLst>
              <a:ext uri="{FF2B5EF4-FFF2-40B4-BE49-F238E27FC236}">
                <a16:creationId xmlns:a16="http://schemas.microsoft.com/office/drawing/2014/main" id="{3AF628D8-C95C-7B45-B0AD-274767FFB3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a:extLst>
              <a:ext uri="{FF2B5EF4-FFF2-40B4-BE49-F238E27FC236}">
                <a16:creationId xmlns:a16="http://schemas.microsoft.com/office/drawing/2014/main" id="{87282A98-FCA7-1D4C-975E-C0CA33C90A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646A4C4-05BB-C441-9DE4-867DDF09A85F}" type="slidenum">
              <a:rPr lang="en-US" altLang="en-US" sz="1200"/>
              <a:pPr/>
              <a:t>28</a:t>
            </a:fld>
            <a:endParaRPr lang="en-US" altLang="en-US" sz="1200"/>
          </a:p>
        </p:txBody>
      </p:sp>
      <p:sp>
        <p:nvSpPr>
          <p:cNvPr id="66562" name="Rectangle 2">
            <a:extLst>
              <a:ext uri="{FF2B5EF4-FFF2-40B4-BE49-F238E27FC236}">
                <a16:creationId xmlns:a16="http://schemas.microsoft.com/office/drawing/2014/main" id="{6786450B-08C5-CB4B-8F05-FB32BA633D77}"/>
              </a:ext>
            </a:extLst>
          </p:cNvPr>
          <p:cNvSpPr>
            <a:spLocks noChangeArrowheads="1" noTextEdit="1"/>
          </p:cNvSpPr>
          <p:nvPr>
            <p:ph type="sldImg"/>
          </p:nvPr>
        </p:nvSpPr>
        <p:spPr>
          <a:ln/>
        </p:spPr>
      </p:sp>
      <p:sp>
        <p:nvSpPr>
          <p:cNvPr id="66563" name="Rectangle 3">
            <a:extLst>
              <a:ext uri="{FF2B5EF4-FFF2-40B4-BE49-F238E27FC236}">
                <a16:creationId xmlns:a16="http://schemas.microsoft.com/office/drawing/2014/main" id="{8CEDA155-97D5-FD42-AAAA-B3DCF39B45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a:extLst>
              <a:ext uri="{FF2B5EF4-FFF2-40B4-BE49-F238E27FC236}">
                <a16:creationId xmlns:a16="http://schemas.microsoft.com/office/drawing/2014/main" id="{07D9596A-12B6-4E4D-82D7-BE2B509E9D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C83C438-39B4-A341-A071-3F79E3BD144A}" type="slidenum">
              <a:rPr lang="en-US" altLang="en-US" sz="1200"/>
              <a:pPr/>
              <a:t>29</a:t>
            </a:fld>
            <a:endParaRPr lang="en-US" altLang="en-US" sz="1200"/>
          </a:p>
        </p:txBody>
      </p:sp>
      <p:sp>
        <p:nvSpPr>
          <p:cNvPr id="68610" name="Rectangle 2">
            <a:extLst>
              <a:ext uri="{FF2B5EF4-FFF2-40B4-BE49-F238E27FC236}">
                <a16:creationId xmlns:a16="http://schemas.microsoft.com/office/drawing/2014/main" id="{0B19A311-70DC-7845-B83C-AE3F9673D525}"/>
              </a:ext>
            </a:extLst>
          </p:cNvPr>
          <p:cNvSpPr>
            <a:spLocks noChangeArrowheads="1" noTextEdit="1"/>
          </p:cNvSpPr>
          <p:nvPr>
            <p:ph type="sldImg"/>
          </p:nvPr>
        </p:nvSpPr>
        <p:spPr>
          <a:ln/>
        </p:spPr>
      </p:sp>
      <p:sp>
        <p:nvSpPr>
          <p:cNvPr id="68611" name="Rectangle 3">
            <a:extLst>
              <a:ext uri="{FF2B5EF4-FFF2-40B4-BE49-F238E27FC236}">
                <a16:creationId xmlns:a16="http://schemas.microsoft.com/office/drawing/2014/main" id="{E693CC39-F275-664C-B55C-20E9EB5328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97F5D1C8-EA38-2642-A413-B8A1965C27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954BFF5-5796-3B46-B958-933892E784BD}" type="slidenum">
              <a:rPr lang="en-US" altLang="en-US" sz="1200"/>
              <a:pPr/>
              <a:t>3</a:t>
            </a:fld>
            <a:endParaRPr lang="en-US" altLang="en-US" sz="1200"/>
          </a:p>
        </p:txBody>
      </p:sp>
      <p:sp>
        <p:nvSpPr>
          <p:cNvPr id="19458" name="Rectangle 2">
            <a:extLst>
              <a:ext uri="{FF2B5EF4-FFF2-40B4-BE49-F238E27FC236}">
                <a16:creationId xmlns:a16="http://schemas.microsoft.com/office/drawing/2014/main" id="{27C99609-050D-E645-9B4A-D65A336852F5}"/>
              </a:ext>
            </a:extLst>
          </p:cNvPr>
          <p:cNvSpPr>
            <a:spLocks noChangeArrowheads="1" noTextEdit="1"/>
          </p:cNvSpPr>
          <p:nvPr>
            <p:ph type="sldImg"/>
          </p:nvPr>
        </p:nvSpPr>
        <p:spPr>
          <a:ln/>
        </p:spPr>
      </p:sp>
      <p:sp>
        <p:nvSpPr>
          <p:cNvPr id="19459" name="Rectangle 3">
            <a:extLst>
              <a:ext uri="{FF2B5EF4-FFF2-40B4-BE49-F238E27FC236}">
                <a16:creationId xmlns:a16="http://schemas.microsoft.com/office/drawing/2014/main" id="{7F1FB505-F88C-9C43-B98A-0AC2A9721F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a:extLst>
              <a:ext uri="{FF2B5EF4-FFF2-40B4-BE49-F238E27FC236}">
                <a16:creationId xmlns:a16="http://schemas.microsoft.com/office/drawing/2014/main" id="{77FCFD40-35CD-9E48-BF31-4B60E03861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FFA7880-813B-FF45-9584-C75C8A4E9C0B}" type="slidenum">
              <a:rPr lang="en-US" altLang="en-US" sz="1200"/>
              <a:pPr/>
              <a:t>30</a:t>
            </a:fld>
            <a:endParaRPr lang="en-US" altLang="en-US" sz="1200"/>
          </a:p>
        </p:txBody>
      </p:sp>
      <p:sp>
        <p:nvSpPr>
          <p:cNvPr id="70658" name="Rectangle 2">
            <a:extLst>
              <a:ext uri="{FF2B5EF4-FFF2-40B4-BE49-F238E27FC236}">
                <a16:creationId xmlns:a16="http://schemas.microsoft.com/office/drawing/2014/main" id="{C7CD8F70-DA1D-D74B-BC69-FE901BA5D18E}"/>
              </a:ext>
            </a:extLst>
          </p:cNvPr>
          <p:cNvSpPr>
            <a:spLocks noChangeArrowheads="1" noTextEdit="1"/>
          </p:cNvSpPr>
          <p:nvPr>
            <p:ph type="sldImg"/>
          </p:nvPr>
        </p:nvSpPr>
        <p:spPr>
          <a:ln/>
        </p:spPr>
      </p:sp>
      <p:sp>
        <p:nvSpPr>
          <p:cNvPr id="70659" name="Rectangle 3">
            <a:extLst>
              <a:ext uri="{FF2B5EF4-FFF2-40B4-BE49-F238E27FC236}">
                <a16:creationId xmlns:a16="http://schemas.microsoft.com/office/drawing/2014/main" id="{1E4A4161-0262-974C-8DB9-F4A32C7943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a:extLst>
              <a:ext uri="{FF2B5EF4-FFF2-40B4-BE49-F238E27FC236}">
                <a16:creationId xmlns:a16="http://schemas.microsoft.com/office/drawing/2014/main" id="{89D5B82F-9CB5-4647-A760-77BCCB7892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692142D-2755-AC41-895B-DFA271657973}" type="slidenum">
              <a:rPr lang="en-US" altLang="en-US" sz="1200"/>
              <a:pPr/>
              <a:t>31</a:t>
            </a:fld>
            <a:endParaRPr lang="en-US" altLang="en-US" sz="1200"/>
          </a:p>
        </p:txBody>
      </p:sp>
      <p:sp>
        <p:nvSpPr>
          <p:cNvPr id="72706" name="Rectangle 2">
            <a:extLst>
              <a:ext uri="{FF2B5EF4-FFF2-40B4-BE49-F238E27FC236}">
                <a16:creationId xmlns:a16="http://schemas.microsoft.com/office/drawing/2014/main" id="{6B919D9C-2A48-B344-8E57-F80A026D84E0}"/>
              </a:ext>
            </a:extLst>
          </p:cNvPr>
          <p:cNvSpPr>
            <a:spLocks noChangeArrowheads="1" noTextEdit="1"/>
          </p:cNvSpPr>
          <p:nvPr>
            <p:ph type="sldImg"/>
          </p:nvPr>
        </p:nvSpPr>
        <p:spPr>
          <a:ln/>
        </p:spPr>
      </p:sp>
      <p:sp>
        <p:nvSpPr>
          <p:cNvPr id="72707" name="Rectangle 3">
            <a:extLst>
              <a:ext uri="{FF2B5EF4-FFF2-40B4-BE49-F238E27FC236}">
                <a16:creationId xmlns:a16="http://schemas.microsoft.com/office/drawing/2014/main" id="{7A3B5DF6-1B3B-0F4A-B897-6126025E03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a:extLst>
              <a:ext uri="{FF2B5EF4-FFF2-40B4-BE49-F238E27FC236}">
                <a16:creationId xmlns:a16="http://schemas.microsoft.com/office/drawing/2014/main" id="{4A005E0D-A3DE-2D4E-A06B-8D0B9C5430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53EA30B-E756-3A46-BB9B-3B091888B320}" type="slidenum">
              <a:rPr lang="en-US" altLang="en-US" sz="1200"/>
              <a:pPr/>
              <a:t>32</a:t>
            </a:fld>
            <a:endParaRPr lang="en-US" altLang="en-US" sz="1200"/>
          </a:p>
        </p:txBody>
      </p:sp>
      <p:sp>
        <p:nvSpPr>
          <p:cNvPr id="74754" name="Rectangle 2">
            <a:extLst>
              <a:ext uri="{FF2B5EF4-FFF2-40B4-BE49-F238E27FC236}">
                <a16:creationId xmlns:a16="http://schemas.microsoft.com/office/drawing/2014/main" id="{58F88952-6BE2-8147-9A1E-0B54F80C8446}"/>
              </a:ext>
            </a:extLst>
          </p:cNvPr>
          <p:cNvSpPr>
            <a:spLocks noChangeArrowheads="1" noTextEdit="1"/>
          </p:cNvSpPr>
          <p:nvPr>
            <p:ph type="sldImg"/>
          </p:nvPr>
        </p:nvSpPr>
        <p:spPr>
          <a:ln/>
        </p:spPr>
      </p:sp>
      <p:sp>
        <p:nvSpPr>
          <p:cNvPr id="74755" name="Rectangle 3">
            <a:extLst>
              <a:ext uri="{FF2B5EF4-FFF2-40B4-BE49-F238E27FC236}">
                <a16:creationId xmlns:a16="http://schemas.microsoft.com/office/drawing/2014/main" id="{51BD3020-CB3E-B04A-AE4D-AF0AF7094C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a:extLst>
              <a:ext uri="{FF2B5EF4-FFF2-40B4-BE49-F238E27FC236}">
                <a16:creationId xmlns:a16="http://schemas.microsoft.com/office/drawing/2014/main" id="{2412AB22-867B-B642-BD41-A71A7B998F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90B03A8-4704-A946-938B-CFE3E5E5F6FD}" type="slidenum">
              <a:rPr lang="en-US" altLang="en-US" sz="1200"/>
              <a:pPr/>
              <a:t>33</a:t>
            </a:fld>
            <a:endParaRPr lang="en-US" altLang="en-US" sz="1200"/>
          </a:p>
        </p:txBody>
      </p:sp>
      <p:sp>
        <p:nvSpPr>
          <p:cNvPr id="76802" name="Rectangle 2">
            <a:extLst>
              <a:ext uri="{FF2B5EF4-FFF2-40B4-BE49-F238E27FC236}">
                <a16:creationId xmlns:a16="http://schemas.microsoft.com/office/drawing/2014/main" id="{58AFDF46-4718-4C44-8106-45F218643303}"/>
              </a:ext>
            </a:extLst>
          </p:cNvPr>
          <p:cNvSpPr>
            <a:spLocks noChangeArrowheads="1" noTextEdit="1"/>
          </p:cNvSpPr>
          <p:nvPr>
            <p:ph type="sldImg"/>
          </p:nvPr>
        </p:nvSpPr>
        <p:spPr>
          <a:ln/>
        </p:spPr>
      </p:sp>
      <p:sp>
        <p:nvSpPr>
          <p:cNvPr id="76803" name="Rectangle 3">
            <a:extLst>
              <a:ext uri="{FF2B5EF4-FFF2-40B4-BE49-F238E27FC236}">
                <a16:creationId xmlns:a16="http://schemas.microsoft.com/office/drawing/2014/main" id="{7D616BB2-A6C3-F84F-AF80-ECDD80C3FB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a:extLst>
              <a:ext uri="{FF2B5EF4-FFF2-40B4-BE49-F238E27FC236}">
                <a16:creationId xmlns:a16="http://schemas.microsoft.com/office/drawing/2014/main" id="{92710FA5-26A2-7841-99EF-FD6BE27044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77977DB-BE9C-314C-91CB-C28EA2B41A0A}" type="slidenum">
              <a:rPr lang="en-US" altLang="en-US" sz="1200"/>
              <a:pPr/>
              <a:t>34</a:t>
            </a:fld>
            <a:endParaRPr lang="en-US" altLang="en-US" sz="1200"/>
          </a:p>
        </p:txBody>
      </p:sp>
      <p:sp>
        <p:nvSpPr>
          <p:cNvPr id="78850" name="Rectangle 2">
            <a:extLst>
              <a:ext uri="{FF2B5EF4-FFF2-40B4-BE49-F238E27FC236}">
                <a16:creationId xmlns:a16="http://schemas.microsoft.com/office/drawing/2014/main" id="{D5A16ADE-0279-FB43-9602-B13DBEE1D39E}"/>
              </a:ext>
            </a:extLst>
          </p:cNvPr>
          <p:cNvSpPr>
            <a:spLocks noChangeArrowheads="1" noTextEdit="1"/>
          </p:cNvSpPr>
          <p:nvPr>
            <p:ph type="sldImg"/>
          </p:nvPr>
        </p:nvSpPr>
        <p:spPr>
          <a:ln/>
        </p:spPr>
      </p:sp>
      <p:sp>
        <p:nvSpPr>
          <p:cNvPr id="78851" name="Rectangle 3">
            <a:extLst>
              <a:ext uri="{FF2B5EF4-FFF2-40B4-BE49-F238E27FC236}">
                <a16:creationId xmlns:a16="http://schemas.microsoft.com/office/drawing/2014/main" id="{1D2E8D04-B374-9846-8297-EE8D496374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a:extLst>
              <a:ext uri="{FF2B5EF4-FFF2-40B4-BE49-F238E27FC236}">
                <a16:creationId xmlns:a16="http://schemas.microsoft.com/office/drawing/2014/main" id="{A7EF803F-A3E3-9A44-AE2F-D3FA65991C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734714E-7B4B-0643-9B9C-CD46789ACFE5}" type="slidenum">
              <a:rPr lang="en-US" altLang="en-US" sz="1200"/>
              <a:pPr/>
              <a:t>35</a:t>
            </a:fld>
            <a:endParaRPr lang="en-US" altLang="en-US" sz="1200"/>
          </a:p>
        </p:txBody>
      </p:sp>
      <p:sp>
        <p:nvSpPr>
          <p:cNvPr id="80898" name="Rectangle 2">
            <a:extLst>
              <a:ext uri="{FF2B5EF4-FFF2-40B4-BE49-F238E27FC236}">
                <a16:creationId xmlns:a16="http://schemas.microsoft.com/office/drawing/2014/main" id="{4276B86F-7573-754E-BC17-6FBCA9F0B5A3}"/>
              </a:ext>
            </a:extLst>
          </p:cNvPr>
          <p:cNvSpPr>
            <a:spLocks noChangeArrowheads="1" noTextEdit="1"/>
          </p:cNvSpPr>
          <p:nvPr>
            <p:ph type="sldImg"/>
          </p:nvPr>
        </p:nvSpPr>
        <p:spPr>
          <a:ln/>
        </p:spPr>
      </p:sp>
      <p:sp>
        <p:nvSpPr>
          <p:cNvPr id="80899" name="Rectangle 3">
            <a:extLst>
              <a:ext uri="{FF2B5EF4-FFF2-40B4-BE49-F238E27FC236}">
                <a16:creationId xmlns:a16="http://schemas.microsoft.com/office/drawing/2014/main" id="{DBA4065B-775B-F041-BE8F-1C2307113D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a:extLst>
              <a:ext uri="{FF2B5EF4-FFF2-40B4-BE49-F238E27FC236}">
                <a16:creationId xmlns:a16="http://schemas.microsoft.com/office/drawing/2014/main" id="{A7EF803F-A3E3-9A44-AE2F-D3FA65991C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734714E-7B4B-0643-9B9C-CD46789ACFE5}" type="slidenum">
              <a:rPr lang="en-US" altLang="en-US" sz="1200"/>
              <a:pPr/>
              <a:t>36</a:t>
            </a:fld>
            <a:endParaRPr lang="en-US" altLang="en-US" sz="1200"/>
          </a:p>
        </p:txBody>
      </p:sp>
      <p:sp>
        <p:nvSpPr>
          <p:cNvPr id="80898" name="Rectangle 2">
            <a:extLst>
              <a:ext uri="{FF2B5EF4-FFF2-40B4-BE49-F238E27FC236}">
                <a16:creationId xmlns:a16="http://schemas.microsoft.com/office/drawing/2014/main" id="{4276B86F-7573-754E-BC17-6FBCA9F0B5A3}"/>
              </a:ext>
            </a:extLst>
          </p:cNvPr>
          <p:cNvSpPr>
            <a:spLocks noChangeArrowheads="1" noTextEdit="1"/>
          </p:cNvSpPr>
          <p:nvPr>
            <p:ph type="sldImg"/>
          </p:nvPr>
        </p:nvSpPr>
        <p:spPr>
          <a:ln/>
        </p:spPr>
      </p:sp>
      <p:sp>
        <p:nvSpPr>
          <p:cNvPr id="80899" name="Rectangle 3">
            <a:extLst>
              <a:ext uri="{FF2B5EF4-FFF2-40B4-BE49-F238E27FC236}">
                <a16:creationId xmlns:a16="http://schemas.microsoft.com/office/drawing/2014/main" id="{DBA4065B-775B-F041-BE8F-1C2307113D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2596217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a:extLst>
              <a:ext uri="{FF2B5EF4-FFF2-40B4-BE49-F238E27FC236}">
                <a16:creationId xmlns:a16="http://schemas.microsoft.com/office/drawing/2014/main" id="{6C3280F1-CBC2-8E4A-9963-5083E4FE55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F96BA06-1E4D-8840-8189-EC4D6D9B078B}" type="slidenum">
              <a:rPr lang="en-US" altLang="en-US" sz="1200"/>
              <a:pPr/>
              <a:t>37</a:t>
            </a:fld>
            <a:endParaRPr lang="en-US" altLang="en-US" sz="1200"/>
          </a:p>
        </p:txBody>
      </p:sp>
      <p:sp>
        <p:nvSpPr>
          <p:cNvPr id="82946" name="Rectangle 2">
            <a:extLst>
              <a:ext uri="{FF2B5EF4-FFF2-40B4-BE49-F238E27FC236}">
                <a16:creationId xmlns:a16="http://schemas.microsoft.com/office/drawing/2014/main" id="{B3693B3E-AA6F-064C-9139-BCD2FEE1E17E}"/>
              </a:ext>
            </a:extLst>
          </p:cNvPr>
          <p:cNvSpPr>
            <a:spLocks noChangeArrowheads="1" noTextEdit="1"/>
          </p:cNvSpPr>
          <p:nvPr>
            <p:ph type="sldImg"/>
          </p:nvPr>
        </p:nvSpPr>
        <p:spPr>
          <a:ln/>
        </p:spPr>
      </p:sp>
      <p:sp>
        <p:nvSpPr>
          <p:cNvPr id="82947" name="Rectangle 3">
            <a:extLst>
              <a:ext uri="{FF2B5EF4-FFF2-40B4-BE49-F238E27FC236}">
                <a16:creationId xmlns:a16="http://schemas.microsoft.com/office/drawing/2014/main" id="{6B7CBE33-C59A-414A-8351-F35AA1EA86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a:extLst>
              <a:ext uri="{FF2B5EF4-FFF2-40B4-BE49-F238E27FC236}">
                <a16:creationId xmlns:a16="http://schemas.microsoft.com/office/drawing/2014/main" id="{1A95DA6F-43AB-9E4C-BE5B-5B7FE91901B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7CB5B79-99E8-8441-B914-E5186A2276C1}" type="slidenum">
              <a:rPr lang="en-US" altLang="en-US" sz="1200"/>
              <a:pPr/>
              <a:t>38</a:t>
            </a:fld>
            <a:endParaRPr lang="en-US" altLang="en-US" sz="1200"/>
          </a:p>
        </p:txBody>
      </p:sp>
      <p:sp>
        <p:nvSpPr>
          <p:cNvPr id="84994" name="Rectangle 2">
            <a:extLst>
              <a:ext uri="{FF2B5EF4-FFF2-40B4-BE49-F238E27FC236}">
                <a16:creationId xmlns:a16="http://schemas.microsoft.com/office/drawing/2014/main" id="{9D87428C-F9F7-E94B-8882-7701E31D7B6B}"/>
              </a:ext>
            </a:extLst>
          </p:cNvPr>
          <p:cNvSpPr>
            <a:spLocks noChangeArrowheads="1" noTextEdit="1"/>
          </p:cNvSpPr>
          <p:nvPr>
            <p:ph type="sldImg"/>
          </p:nvPr>
        </p:nvSpPr>
        <p:spPr>
          <a:ln/>
        </p:spPr>
      </p:sp>
      <p:sp>
        <p:nvSpPr>
          <p:cNvPr id="84995" name="Rectangle 3">
            <a:extLst>
              <a:ext uri="{FF2B5EF4-FFF2-40B4-BE49-F238E27FC236}">
                <a16:creationId xmlns:a16="http://schemas.microsoft.com/office/drawing/2014/main" id="{B561D765-9799-8A46-ABFE-EDC4B71201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a:extLst>
              <a:ext uri="{FF2B5EF4-FFF2-40B4-BE49-F238E27FC236}">
                <a16:creationId xmlns:a16="http://schemas.microsoft.com/office/drawing/2014/main" id="{EF5CB398-0CD0-0042-882E-12720201E8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2F53822-AD8B-3949-82FF-54A37CCAA8F1}" type="slidenum">
              <a:rPr lang="en-US" altLang="en-US" sz="1200"/>
              <a:pPr/>
              <a:t>39</a:t>
            </a:fld>
            <a:endParaRPr lang="en-US" altLang="en-US" sz="1200"/>
          </a:p>
        </p:txBody>
      </p:sp>
      <p:sp>
        <p:nvSpPr>
          <p:cNvPr id="87042" name="Rectangle 2">
            <a:extLst>
              <a:ext uri="{FF2B5EF4-FFF2-40B4-BE49-F238E27FC236}">
                <a16:creationId xmlns:a16="http://schemas.microsoft.com/office/drawing/2014/main" id="{483274FF-5EFC-8E4C-86EF-C287CF9AE08F}"/>
              </a:ext>
            </a:extLst>
          </p:cNvPr>
          <p:cNvSpPr>
            <a:spLocks noChangeArrowheads="1" noTextEdit="1"/>
          </p:cNvSpPr>
          <p:nvPr>
            <p:ph type="sldImg"/>
          </p:nvPr>
        </p:nvSpPr>
        <p:spPr>
          <a:ln/>
        </p:spPr>
      </p:sp>
      <p:sp>
        <p:nvSpPr>
          <p:cNvPr id="87043" name="Rectangle 3">
            <a:extLst>
              <a:ext uri="{FF2B5EF4-FFF2-40B4-BE49-F238E27FC236}">
                <a16:creationId xmlns:a16="http://schemas.microsoft.com/office/drawing/2014/main" id="{B21017C5-A306-974A-A6A7-916FD0910E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7F252173-54E7-FF4E-927F-7323094191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DAEF2E2-7FB4-0949-85A3-B9D2F4AEB2BE}" type="slidenum">
              <a:rPr lang="en-US" altLang="en-US" sz="1200"/>
              <a:pPr/>
              <a:t>4</a:t>
            </a:fld>
            <a:endParaRPr lang="en-US" altLang="en-US" sz="1200"/>
          </a:p>
        </p:txBody>
      </p:sp>
      <p:sp>
        <p:nvSpPr>
          <p:cNvPr id="21506" name="Rectangle 2">
            <a:extLst>
              <a:ext uri="{FF2B5EF4-FFF2-40B4-BE49-F238E27FC236}">
                <a16:creationId xmlns:a16="http://schemas.microsoft.com/office/drawing/2014/main" id="{76B3ACAC-6875-E245-8F03-DAC6D142B6E4}"/>
              </a:ext>
            </a:extLst>
          </p:cNvPr>
          <p:cNvSpPr>
            <a:spLocks noChangeArrowheads="1" noTextEdit="1"/>
          </p:cNvSpPr>
          <p:nvPr>
            <p:ph type="sldImg"/>
          </p:nvPr>
        </p:nvSpPr>
        <p:spPr>
          <a:ln/>
        </p:spPr>
      </p:sp>
      <p:sp>
        <p:nvSpPr>
          <p:cNvPr id="21507" name="Rectangle 3">
            <a:extLst>
              <a:ext uri="{FF2B5EF4-FFF2-40B4-BE49-F238E27FC236}">
                <a16:creationId xmlns:a16="http://schemas.microsoft.com/office/drawing/2014/main" id="{B0CA0D45-C7EE-0440-8395-51791D2785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a:extLst>
              <a:ext uri="{FF2B5EF4-FFF2-40B4-BE49-F238E27FC236}">
                <a16:creationId xmlns:a16="http://schemas.microsoft.com/office/drawing/2014/main" id="{EF5CB398-0CD0-0042-882E-12720201E8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2F53822-AD8B-3949-82FF-54A37CCAA8F1}" type="slidenum">
              <a:rPr lang="en-US" altLang="en-US" sz="1200"/>
              <a:pPr/>
              <a:t>40</a:t>
            </a:fld>
            <a:endParaRPr lang="en-US" altLang="en-US" sz="1200"/>
          </a:p>
        </p:txBody>
      </p:sp>
      <p:sp>
        <p:nvSpPr>
          <p:cNvPr id="87042" name="Rectangle 2">
            <a:extLst>
              <a:ext uri="{FF2B5EF4-FFF2-40B4-BE49-F238E27FC236}">
                <a16:creationId xmlns:a16="http://schemas.microsoft.com/office/drawing/2014/main" id="{483274FF-5EFC-8E4C-86EF-C287CF9AE08F}"/>
              </a:ext>
            </a:extLst>
          </p:cNvPr>
          <p:cNvSpPr>
            <a:spLocks noChangeArrowheads="1" noTextEdit="1"/>
          </p:cNvSpPr>
          <p:nvPr>
            <p:ph type="sldImg"/>
          </p:nvPr>
        </p:nvSpPr>
        <p:spPr>
          <a:ln/>
        </p:spPr>
      </p:sp>
      <p:sp>
        <p:nvSpPr>
          <p:cNvPr id="87043" name="Rectangle 3">
            <a:extLst>
              <a:ext uri="{FF2B5EF4-FFF2-40B4-BE49-F238E27FC236}">
                <a16:creationId xmlns:a16="http://schemas.microsoft.com/office/drawing/2014/main" id="{B21017C5-A306-974A-A6A7-916FD0910E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0205082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a:extLst>
              <a:ext uri="{FF2B5EF4-FFF2-40B4-BE49-F238E27FC236}">
                <a16:creationId xmlns:a16="http://schemas.microsoft.com/office/drawing/2014/main" id="{EEE50289-5753-954B-AA79-15915A5EBD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C1D311B-C19F-A449-80A4-F797195C43CE}" type="slidenum">
              <a:rPr lang="en-US" altLang="en-US" sz="1200"/>
              <a:pPr/>
              <a:t>41</a:t>
            </a:fld>
            <a:endParaRPr lang="en-US" altLang="en-US" sz="1200"/>
          </a:p>
        </p:txBody>
      </p:sp>
      <p:sp>
        <p:nvSpPr>
          <p:cNvPr id="89090" name="Rectangle 2">
            <a:extLst>
              <a:ext uri="{FF2B5EF4-FFF2-40B4-BE49-F238E27FC236}">
                <a16:creationId xmlns:a16="http://schemas.microsoft.com/office/drawing/2014/main" id="{1B552C04-3626-E248-BA33-8717A695069C}"/>
              </a:ext>
            </a:extLst>
          </p:cNvPr>
          <p:cNvSpPr>
            <a:spLocks noChangeArrowheads="1" noTextEdit="1"/>
          </p:cNvSpPr>
          <p:nvPr>
            <p:ph type="sldImg"/>
          </p:nvPr>
        </p:nvSpPr>
        <p:spPr>
          <a:ln/>
        </p:spPr>
      </p:sp>
      <p:sp>
        <p:nvSpPr>
          <p:cNvPr id="89091" name="Rectangle 3">
            <a:extLst>
              <a:ext uri="{FF2B5EF4-FFF2-40B4-BE49-F238E27FC236}">
                <a16:creationId xmlns:a16="http://schemas.microsoft.com/office/drawing/2014/main" id="{836B8D01-0159-D547-8A45-FBACA67C40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a:extLst>
              <a:ext uri="{FF2B5EF4-FFF2-40B4-BE49-F238E27FC236}">
                <a16:creationId xmlns:a16="http://schemas.microsoft.com/office/drawing/2014/main" id="{B439B5D1-6898-8740-88AF-1A3CF49E4B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20C64D8-874D-B84C-B495-DE6082B9F510}" type="slidenum">
              <a:rPr lang="en-US" altLang="en-US" sz="1200"/>
              <a:pPr/>
              <a:t>42</a:t>
            </a:fld>
            <a:endParaRPr lang="en-US" altLang="en-US" sz="1200"/>
          </a:p>
        </p:txBody>
      </p:sp>
      <p:sp>
        <p:nvSpPr>
          <p:cNvPr id="91138" name="Rectangle 2">
            <a:extLst>
              <a:ext uri="{FF2B5EF4-FFF2-40B4-BE49-F238E27FC236}">
                <a16:creationId xmlns:a16="http://schemas.microsoft.com/office/drawing/2014/main" id="{FA0F50AE-90D5-B249-AF97-08B25F19F231}"/>
              </a:ext>
            </a:extLst>
          </p:cNvPr>
          <p:cNvSpPr>
            <a:spLocks noChangeArrowheads="1" noTextEdit="1"/>
          </p:cNvSpPr>
          <p:nvPr>
            <p:ph type="sldImg"/>
          </p:nvPr>
        </p:nvSpPr>
        <p:spPr>
          <a:ln/>
        </p:spPr>
      </p:sp>
      <p:sp>
        <p:nvSpPr>
          <p:cNvPr id="91139" name="Rectangle 3">
            <a:extLst>
              <a:ext uri="{FF2B5EF4-FFF2-40B4-BE49-F238E27FC236}">
                <a16:creationId xmlns:a16="http://schemas.microsoft.com/office/drawing/2014/main" id="{5E1BFF63-70F8-E248-A4F3-D52E2D71FB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a:extLst>
              <a:ext uri="{FF2B5EF4-FFF2-40B4-BE49-F238E27FC236}">
                <a16:creationId xmlns:a16="http://schemas.microsoft.com/office/drawing/2014/main" id="{3EC98E02-C6D5-6243-BD4E-5F6B1691B8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2FD634B-B49E-D145-9F50-8CC7A189EF6D}" type="slidenum">
              <a:rPr lang="en-US" altLang="en-US" sz="1200"/>
              <a:pPr/>
              <a:t>43</a:t>
            </a:fld>
            <a:endParaRPr lang="en-US" altLang="en-US" sz="1200"/>
          </a:p>
        </p:txBody>
      </p:sp>
      <p:sp>
        <p:nvSpPr>
          <p:cNvPr id="93186" name="Rectangle 2">
            <a:extLst>
              <a:ext uri="{FF2B5EF4-FFF2-40B4-BE49-F238E27FC236}">
                <a16:creationId xmlns:a16="http://schemas.microsoft.com/office/drawing/2014/main" id="{FA143E79-4246-DC49-A668-E6C75A3A2CF8}"/>
              </a:ext>
            </a:extLst>
          </p:cNvPr>
          <p:cNvSpPr>
            <a:spLocks noChangeArrowheads="1" noTextEdit="1"/>
          </p:cNvSpPr>
          <p:nvPr>
            <p:ph type="sldImg"/>
          </p:nvPr>
        </p:nvSpPr>
        <p:spPr>
          <a:ln/>
        </p:spPr>
      </p:sp>
      <p:sp>
        <p:nvSpPr>
          <p:cNvPr id="93187" name="Rectangle 3">
            <a:extLst>
              <a:ext uri="{FF2B5EF4-FFF2-40B4-BE49-F238E27FC236}">
                <a16:creationId xmlns:a16="http://schemas.microsoft.com/office/drawing/2014/main" id="{ED2CE3DE-9A3B-AE41-A362-48634CC22E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a:extLst>
              <a:ext uri="{FF2B5EF4-FFF2-40B4-BE49-F238E27FC236}">
                <a16:creationId xmlns:a16="http://schemas.microsoft.com/office/drawing/2014/main" id="{DD0D9785-3DFE-F143-96EC-77BBC9E4D1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C6F5764-2975-9A41-94D6-DB926F90F982}" type="slidenum">
              <a:rPr lang="en-US" altLang="en-US" sz="1200"/>
              <a:pPr/>
              <a:t>44</a:t>
            </a:fld>
            <a:endParaRPr lang="en-US" altLang="en-US" sz="1200"/>
          </a:p>
        </p:txBody>
      </p:sp>
      <p:sp>
        <p:nvSpPr>
          <p:cNvPr id="95234" name="Rectangle 2">
            <a:extLst>
              <a:ext uri="{FF2B5EF4-FFF2-40B4-BE49-F238E27FC236}">
                <a16:creationId xmlns:a16="http://schemas.microsoft.com/office/drawing/2014/main" id="{BC4A8E30-AE02-4447-A3FE-B3C5827C1753}"/>
              </a:ext>
            </a:extLst>
          </p:cNvPr>
          <p:cNvSpPr>
            <a:spLocks noChangeArrowheads="1" noTextEdit="1"/>
          </p:cNvSpPr>
          <p:nvPr>
            <p:ph type="sldImg"/>
          </p:nvPr>
        </p:nvSpPr>
        <p:spPr>
          <a:ln/>
        </p:spPr>
      </p:sp>
      <p:sp>
        <p:nvSpPr>
          <p:cNvPr id="95235" name="Rectangle 3">
            <a:extLst>
              <a:ext uri="{FF2B5EF4-FFF2-40B4-BE49-F238E27FC236}">
                <a16:creationId xmlns:a16="http://schemas.microsoft.com/office/drawing/2014/main" id="{A6C9E637-9398-F348-988B-916C08DEAF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a:extLst>
              <a:ext uri="{FF2B5EF4-FFF2-40B4-BE49-F238E27FC236}">
                <a16:creationId xmlns:a16="http://schemas.microsoft.com/office/drawing/2014/main" id="{D1EE3F91-E33F-9A49-B052-5E83F6FF65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DF38CD9-7573-1B4B-AD7E-B66B9EFFEF25}" type="slidenum">
              <a:rPr lang="en-US" altLang="en-US" sz="1200"/>
              <a:pPr/>
              <a:t>45</a:t>
            </a:fld>
            <a:endParaRPr lang="en-US" altLang="en-US" sz="1200"/>
          </a:p>
        </p:txBody>
      </p:sp>
      <p:sp>
        <p:nvSpPr>
          <p:cNvPr id="97282" name="Rectangle 2">
            <a:extLst>
              <a:ext uri="{FF2B5EF4-FFF2-40B4-BE49-F238E27FC236}">
                <a16:creationId xmlns:a16="http://schemas.microsoft.com/office/drawing/2014/main" id="{6AC8C289-8E6B-5748-BA02-45915977DF21}"/>
              </a:ext>
            </a:extLst>
          </p:cNvPr>
          <p:cNvSpPr>
            <a:spLocks noChangeArrowheads="1" noTextEdit="1"/>
          </p:cNvSpPr>
          <p:nvPr>
            <p:ph type="sldImg"/>
          </p:nvPr>
        </p:nvSpPr>
        <p:spPr>
          <a:ln/>
        </p:spPr>
      </p:sp>
      <p:sp>
        <p:nvSpPr>
          <p:cNvPr id="97283" name="Rectangle 3">
            <a:extLst>
              <a:ext uri="{FF2B5EF4-FFF2-40B4-BE49-F238E27FC236}">
                <a16:creationId xmlns:a16="http://schemas.microsoft.com/office/drawing/2014/main" id="{3E443F6E-7E8F-5F4A-8D93-B25869422D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6C0B26DE-2267-C24C-AE91-C3EA410AB2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09164C9-B152-944E-A529-7EB5F4C6F983}" type="slidenum">
              <a:rPr lang="en-US" altLang="en-US" sz="1200"/>
              <a:pPr/>
              <a:t>46</a:t>
            </a:fld>
            <a:endParaRPr lang="en-US" altLang="en-US" sz="1200"/>
          </a:p>
        </p:txBody>
      </p:sp>
      <p:sp>
        <p:nvSpPr>
          <p:cNvPr id="99330" name="Rectangle 2">
            <a:extLst>
              <a:ext uri="{FF2B5EF4-FFF2-40B4-BE49-F238E27FC236}">
                <a16:creationId xmlns:a16="http://schemas.microsoft.com/office/drawing/2014/main" id="{0EAECF51-158C-5C4A-8BF9-EAFEC9A34895}"/>
              </a:ext>
            </a:extLst>
          </p:cNvPr>
          <p:cNvSpPr>
            <a:spLocks noChangeArrowheads="1" noTextEdit="1"/>
          </p:cNvSpPr>
          <p:nvPr>
            <p:ph type="sldImg"/>
          </p:nvPr>
        </p:nvSpPr>
        <p:spPr>
          <a:ln/>
        </p:spPr>
      </p:sp>
      <p:sp>
        <p:nvSpPr>
          <p:cNvPr id="99331" name="Rectangle 3">
            <a:extLst>
              <a:ext uri="{FF2B5EF4-FFF2-40B4-BE49-F238E27FC236}">
                <a16:creationId xmlns:a16="http://schemas.microsoft.com/office/drawing/2014/main" id="{27E889F0-A7BB-AD41-B250-92C9AA13CB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a:extLst>
              <a:ext uri="{FF2B5EF4-FFF2-40B4-BE49-F238E27FC236}">
                <a16:creationId xmlns:a16="http://schemas.microsoft.com/office/drawing/2014/main" id="{573F6140-90D7-F84A-A4EA-323C2999F9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9D11D2B-CB63-6C4B-8620-2FF9B9E258EB}" type="slidenum">
              <a:rPr lang="en-US" altLang="en-US" sz="1200"/>
              <a:pPr/>
              <a:t>47</a:t>
            </a:fld>
            <a:endParaRPr lang="en-US" altLang="en-US" sz="1200"/>
          </a:p>
        </p:txBody>
      </p:sp>
      <p:sp>
        <p:nvSpPr>
          <p:cNvPr id="101378" name="Rectangle 2">
            <a:extLst>
              <a:ext uri="{FF2B5EF4-FFF2-40B4-BE49-F238E27FC236}">
                <a16:creationId xmlns:a16="http://schemas.microsoft.com/office/drawing/2014/main" id="{8FF0B76D-51D2-0C40-A546-03A9D151F5A1}"/>
              </a:ext>
            </a:extLst>
          </p:cNvPr>
          <p:cNvSpPr>
            <a:spLocks noChangeArrowheads="1" noTextEdit="1"/>
          </p:cNvSpPr>
          <p:nvPr>
            <p:ph type="sldImg"/>
          </p:nvPr>
        </p:nvSpPr>
        <p:spPr>
          <a:ln/>
        </p:spPr>
      </p:sp>
      <p:sp>
        <p:nvSpPr>
          <p:cNvPr id="101379" name="Rectangle 3">
            <a:extLst>
              <a:ext uri="{FF2B5EF4-FFF2-40B4-BE49-F238E27FC236}">
                <a16:creationId xmlns:a16="http://schemas.microsoft.com/office/drawing/2014/main" id="{272F3083-3ADD-8248-BDB2-D6CB01A418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a:extLst>
              <a:ext uri="{FF2B5EF4-FFF2-40B4-BE49-F238E27FC236}">
                <a16:creationId xmlns:a16="http://schemas.microsoft.com/office/drawing/2014/main" id="{0D7B0A55-60B7-BB46-BC24-8B437EDAB3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D56EA9E-CF30-6349-A2C5-A8625E9E2E2E}" type="slidenum">
              <a:rPr lang="en-US" altLang="en-US" sz="1200"/>
              <a:pPr/>
              <a:t>48</a:t>
            </a:fld>
            <a:endParaRPr lang="en-US" altLang="en-US" sz="1200"/>
          </a:p>
        </p:txBody>
      </p:sp>
      <p:sp>
        <p:nvSpPr>
          <p:cNvPr id="103426" name="Rectangle 2">
            <a:extLst>
              <a:ext uri="{FF2B5EF4-FFF2-40B4-BE49-F238E27FC236}">
                <a16:creationId xmlns:a16="http://schemas.microsoft.com/office/drawing/2014/main" id="{BEDF7C88-8848-F04A-984C-4B90A1800D84}"/>
              </a:ext>
            </a:extLst>
          </p:cNvPr>
          <p:cNvSpPr>
            <a:spLocks noChangeArrowheads="1" noTextEdit="1"/>
          </p:cNvSpPr>
          <p:nvPr>
            <p:ph type="sldImg"/>
          </p:nvPr>
        </p:nvSpPr>
        <p:spPr>
          <a:ln/>
        </p:spPr>
      </p:sp>
      <p:sp>
        <p:nvSpPr>
          <p:cNvPr id="103427" name="Rectangle 3">
            <a:extLst>
              <a:ext uri="{FF2B5EF4-FFF2-40B4-BE49-F238E27FC236}">
                <a16:creationId xmlns:a16="http://schemas.microsoft.com/office/drawing/2014/main" id="{6B85E72B-1959-2046-B381-4B7E7CA39F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a:extLst>
              <a:ext uri="{FF2B5EF4-FFF2-40B4-BE49-F238E27FC236}">
                <a16:creationId xmlns:a16="http://schemas.microsoft.com/office/drawing/2014/main" id="{80D1BABF-065B-2143-BDC9-ACB54944FA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7C5E2E-C274-7545-AF83-D5E6575C5560}" type="slidenum">
              <a:rPr lang="en-US" altLang="en-US" sz="1200"/>
              <a:pPr/>
              <a:t>49</a:t>
            </a:fld>
            <a:endParaRPr lang="en-US" altLang="en-US" sz="1200"/>
          </a:p>
        </p:txBody>
      </p:sp>
      <p:sp>
        <p:nvSpPr>
          <p:cNvPr id="105474" name="Rectangle 2">
            <a:extLst>
              <a:ext uri="{FF2B5EF4-FFF2-40B4-BE49-F238E27FC236}">
                <a16:creationId xmlns:a16="http://schemas.microsoft.com/office/drawing/2014/main" id="{F5278CD0-C7DF-DA44-B541-7AC2AEBF0E22}"/>
              </a:ext>
            </a:extLst>
          </p:cNvPr>
          <p:cNvSpPr>
            <a:spLocks noChangeArrowheads="1" noTextEdit="1"/>
          </p:cNvSpPr>
          <p:nvPr>
            <p:ph type="sldImg"/>
          </p:nvPr>
        </p:nvSpPr>
        <p:spPr>
          <a:ln/>
        </p:spPr>
      </p:sp>
      <p:sp>
        <p:nvSpPr>
          <p:cNvPr id="105475" name="Rectangle 3">
            <a:extLst>
              <a:ext uri="{FF2B5EF4-FFF2-40B4-BE49-F238E27FC236}">
                <a16:creationId xmlns:a16="http://schemas.microsoft.com/office/drawing/2014/main" id="{C3CB699F-49C8-7440-9B6A-B93BFE1890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a:extLst>
              <a:ext uri="{FF2B5EF4-FFF2-40B4-BE49-F238E27FC236}">
                <a16:creationId xmlns:a16="http://schemas.microsoft.com/office/drawing/2014/main" id="{B3D617B5-AAAD-A54B-8F6C-19DA530257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C0D79E3-C4D3-824E-8609-084884E72BA0}" type="slidenum">
              <a:rPr lang="en-US" altLang="en-US" sz="1200"/>
              <a:pPr/>
              <a:t>5</a:t>
            </a:fld>
            <a:endParaRPr lang="en-US" altLang="en-US" sz="1200"/>
          </a:p>
        </p:txBody>
      </p:sp>
      <p:sp>
        <p:nvSpPr>
          <p:cNvPr id="23554" name="Rectangle 2">
            <a:extLst>
              <a:ext uri="{FF2B5EF4-FFF2-40B4-BE49-F238E27FC236}">
                <a16:creationId xmlns:a16="http://schemas.microsoft.com/office/drawing/2014/main" id="{49DCAE04-7749-0A4D-B919-524D795B1234}"/>
              </a:ext>
            </a:extLst>
          </p:cNvPr>
          <p:cNvSpPr>
            <a:spLocks noChangeArrowheads="1" noTextEdit="1"/>
          </p:cNvSpPr>
          <p:nvPr>
            <p:ph type="sldImg"/>
          </p:nvPr>
        </p:nvSpPr>
        <p:spPr>
          <a:ln/>
        </p:spPr>
      </p:sp>
      <p:sp>
        <p:nvSpPr>
          <p:cNvPr id="23555" name="Rectangle 3">
            <a:extLst>
              <a:ext uri="{FF2B5EF4-FFF2-40B4-BE49-F238E27FC236}">
                <a16:creationId xmlns:a16="http://schemas.microsoft.com/office/drawing/2014/main" id="{102771B1-01D6-7E43-9A0F-AF53C9774B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a:extLst>
              <a:ext uri="{FF2B5EF4-FFF2-40B4-BE49-F238E27FC236}">
                <a16:creationId xmlns:a16="http://schemas.microsoft.com/office/drawing/2014/main" id="{9D9E673C-1661-C54F-A55E-21642ED6AB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D78833C-84A9-704E-A677-C18E535D8626}" type="slidenum">
              <a:rPr lang="en-US" altLang="en-US" sz="1200"/>
              <a:pPr/>
              <a:t>50</a:t>
            </a:fld>
            <a:endParaRPr lang="en-US" altLang="en-US" sz="1200"/>
          </a:p>
        </p:txBody>
      </p:sp>
      <p:sp>
        <p:nvSpPr>
          <p:cNvPr id="107522" name="Rectangle 2">
            <a:extLst>
              <a:ext uri="{FF2B5EF4-FFF2-40B4-BE49-F238E27FC236}">
                <a16:creationId xmlns:a16="http://schemas.microsoft.com/office/drawing/2014/main" id="{28B31F11-A7BE-E74E-8D79-47BD6F5E9C8F}"/>
              </a:ext>
            </a:extLst>
          </p:cNvPr>
          <p:cNvSpPr>
            <a:spLocks noChangeArrowheads="1" noTextEdit="1"/>
          </p:cNvSpPr>
          <p:nvPr>
            <p:ph type="sldImg"/>
          </p:nvPr>
        </p:nvSpPr>
        <p:spPr>
          <a:ln/>
        </p:spPr>
      </p:sp>
      <p:sp>
        <p:nvSpPr>
          <p:cNvPr id="107523" name="Rectangle 3">
            <a:extLst>
              <a:ext uri="{FF2B5EF4-FFF2-40B4-BE49-F238E27FC236}">
                <a16:creationId xmlns:a16="http://schemas.microsoft.com/office/drawing/2014/main" id="{1146C785-CD6B-C44E-BF26-1FBE415AB3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a:extLst>
              <a:ext uri="{FF2B5EF4-FFF2-40B4-BE49-F238E27FC236}">
                <a16:creationId xmlns:a16="http://schemas.microsoft.com/office/drawing/2014/main" id="{3AE9DF44-AE5F-6343-83FF-9A5824EB50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4BFCA51-48F7-7849-9479-1E3BD76E436A}" type="slidenum">
              <a:rPr lang="en-US" altLang="en-US" sz="1200"/>
              <a:pPr/>
              <a:t>51</a:t>
            </a:fld>
            <a:endParaRPr lang="en-US" altLang="en-US" sz="1200"/>
          </a:p>
        </p:txBody>
      </p:sp>
      <p:sp>
        <p:nvSpPr>
          <p:cNvPr id="109570" name="Rectangle 2">
            <a:extLst>
              <a:ext uri="{FF2B5EF4-FFF2-40B4-BE49-F238E27FC236}">
                <a16:creationId xmlns:a16="http://schemas.microsoft.com/office/drawing/2014/main" id="{CE36ACC5-94CC-2841-99E9-D15A8C474463}"/>
              </a:ext>
            </a:extLst>
          </p:cNvPr>
          <p:cNvSpPr>
            <a:spLocks noChangeArrowheads="1" noTextEdit="1"/>
          </p:cNvSpPr>
          <p:nvPr>
            <p:ph type="sldImg"/>
          </p:nvPr>
        </p:nvSpPr>
        <p:spPr>
          <a:ln/>
        </p:spPr>
      </p:sp>
      <p:sp>
        <p:nvSpPr>
          <p:cNvPr id="109571" name="Rectangle 3">
            <a:extLst>
              <a:ext uri="{FF2B5EF4-FFF2-40B4-BE49-F238E27FC236}">
                <a16:creationId xmlns:a16="http://schemas.microsoft.com/office/drawing/2014/main" id="{D9B3FCA7-14FD-0649-9BDF-82557FD300B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a:extLst>
              <a:ext uri="{FF2B5EF4-FFF2-40B4-BE49-F238E27FC236}">
                <a16:creationId xmlns:a16="http://schemas.microsoft.com/office/drawing/2014/main" id="{46A8F400-3E8F-4844-87BA-0373A421A8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79C5BAF-78EB-D24F-BD97-E63AAA499BA2}" type="slidenum">
              <a:rPr lang="en-US" altLang="en-US" sz="1200"/>
              <a:pPr/>
              <a:t>52</a:t>
            </a:fld>
            <a:endParaRPr lang="en-US" altLang="en-US" sz="1200"/>
          </a:p>
        </p:txBody>
      </p:sp>
      <p:sp>
        <p:nvSpPr>
          <p:cNvPr id="111618" name="Rectangle 2">
            <a:extLst>
              <a:ext uri="{FF2B5EF4-FFF2-40B4-BE49-F238E27FC236}">
                <a16:creationId xmlns:a16="http://schemas.microsoft.com/office/drawing/2014/main" id="{0DBB3B54-90CC-DD40-B833-DC3ABD63A235}"/>
              </a:ext>
            </a:extLst>
          </p:cNvPr>
          <p:cNvSpPr>
            <a:spLocks noChangeArrowheads="1" noTextEdit="1"/>
          </p:cNvSpPr>
          <p:nvPr>
            <p:ph type="sldImg"/>
          </p:nvPr>
        </p:nvSpPr>
        <p:spPr>
          <a:ln/>
        </p:spPr>
      </p:sp>
      <p:sp>
        <p:nvSpPr>
          <p:cNvPr id="111619" name="Rectangle 3">
            <a:extLst>
              <a:ext uri="{FF2B5EF4-FFF2-40B4-BE49-F238E27FC236}">
                <a16:creationId xmlns:a16="http://schemas.microsoft.com/office/drawing/2014/main" id="{FF68D072-9EB8-8D44-81E7-5BB0ECE5F0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a:extLst>
              <a:ext uri="{FF2B5EF4-FFF2-40B4-BE49-F238E27FC236}">
                <a16:creationId xmlns:a16="http://schemas.microsoft.com/office/drawing/2014/main" id="{1A9B764E-DEAB-944C-96CF-9404BFBA08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E3A2F4C-3746-8744-9CDE-75EB8D94009C}" type="slidenum">
              <a:rPr lang="en-US" altLang="en-US" sz="1200"/>
              <a:pPr/>
              <a:t>53</a:t>
            </a:fld>
            <a:endParaRPr lang="en-US" altLang="en-US" sz="1200"/>
          </a:p>
        </p:txBody>
      </p:sp>
      <p:sp>
        <p:nvSpPr>
          <p:cNvPr id="113666" name="Rectangle 2">
            <a:extLst>
              <a:ext uri="{FF2B5EF4-FFF2-40B4-BE49-F238E27FC236}">
                <a16:creationId xmlns:a16="http://schemas.microsoft.com/office/drawing/2014/main" id="{FCF9C610-9128-0244-B0A3-30C2E6A6953C}"/>
              </a:ext>
            </a:extLst>
          </p:cNvPr>
          <p:cNvSpPr>
            <a:spLocks noChangeArrowheads="1" noTextEdit="1"/>
          </p:cNvSpPr>
          <p:nvPr>
            <p:ph type="sldImg"/>
          </p:nvPr>
        </p:nvSpPr>
        <p:spPr>
          <a:ln/>
        </p:spPr>
      </p:sp>
      <p:sp>
        <p:nvSpPr>
          <p:cNvPr id="113667" name="Rectangle 3">
            <a:extLst>
              <a:ext uri="{FF2B5EF4-FFF2-40B4-BE49-F238E27FC236}">
                <a16:creationId xmlns:a16="http://schemas.microsoft.com/office/drawing/2014/main" id="{67D67FF4-C712-4A42-B329-F39CB5E59E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a:extLst>
              <a:ext uri="{FF2B5EF4-FFF2-40B4-BE49-F238E27FC236}">
                <a16:creationId xmlns:a16="http://schemas.microsoft.com/office/drawing/2014/main" id="{9439F9EE-7DD7-2E4B-95EA-67CFC4FDC6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2244137-8AF9-6A45-B8D9-8B2F3FDB3298}" type="slidenum">
              <a:rPr lang="en-US" altLang="en-US" sz="1200"/>
              <a:pPr/>
              <a:t>54</a:t>
            </a:fld>
            <a:endParaRPr lang="en-US" altLang="en-US" sz="1200"/>
          </a:p>
        </p:txBody>
      </p:sp>
      <p:sp>
        <p:nvSpPr>
          <p:cNvPr id="115714" name="Rectangle 2">
            <a:extLst>
              <a:ext uri="{FF2B5EF4-FFF2-40B4-BE49-F238E27FC236}">
                <a16:creationId xmlns:a16="http://schemas.microsoft.com/office/drawing/2014/main" id="{AF36EC1B-FDE6-6B43-AB8E-26988E27B343}"/>
              </a:ext>
            </a:extLst>
          </p:cNvPr>
          <p:cNvSpPr>
            <a:spLocks noChangeArrowheads="1" noTextEdit="1"/>
          </p:cNvSpPr>
          <p:nvPr>
            <p:ph type="sldImg"/>
          </p:nvPr>
        </p:nvSpPr>
        <p:spPr>
          <a:ln/>
        </p:spPr>
      </p:sp>
      <p:sp>
        <p:nvSpPr>
          <p:cNvPr id="115715" name="Rectangle 3">
            <a:extLst>
              <a:ext uri="{FF2B5EF4-FFF2-40B4-BE49-F238E27FC236}">
                <a16:creationId xmlns:a16="http://schemas.microsoft.com/office/drawing/2014/main" id="{84DC47BE-42B9-144E-A1D9-DC809D0E5D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a:extLst>
              <a:ext uri="{FF2B5EF4-FFF2-40B4-BE49-F238E27FC236}">
                <a16:creationId xmlns:a16="http://schemas.microsoft.com/office/drawing/2014/main" id="{B47F6363-CD77-7147-9E00-9DE3B342EF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60B0BE3-1F9B-6049-A720-F89AB331F4E2}" type="slidenum">
              <a:rPr lang="en-US" altLang="en-US" sz="1200"/>
              <a:pPr/>
              <a:t>55</a:t>
            </a:fld>
            <a:endParaRPr lang="en-US" altLang="en-US" sz="1200"/>
          </a:p>
        </p:txBody>
      </p:sp>
      <p:sp>
        <p:nvSpPr>
          <p:cNvPr id="117762" name="Rectangle 2">
            <a:extLst>
              <a:ext uri="{FF2B5EF4-FFF2-40B4-BE49-F238E27FC236}">
                <a16:creationId xmlns:a16="http://schemas.microsoft.com/office/drawing/2014/main" id="{E3B19C68-F97F-0949-9E6E-85167AC3086B}"/>
              </a:ext>
            </a:extLst>
          </p:cNvPr>
          <p:cNvSpPr>
            <a:spLocks noChangeArrowheads="1" noTextEdit="1"/>
          </p:cNvSpPr>
          <p:nvPr>
            <p:ph type="sldImg"/>
          </p:nvPr>
        </p:nvSpPr>
        <p:spPr>
          <a:ln/>
        </p:spPr>
      </p:sp>
      <p:sp>
        <p:nvSpPr>
          <p:cNvPr id="117763" name="Rectangle 3">
            <a:extLst>
              <a:ext uri="{FF2B5EF4-FFF2-40B4-BE49-F238E27FC236}">
                <a16:creationId xmlns:a16="http://schemas.microsoft.com/office/drawing/2014/main" id="{EE8C6CBB-32DA-244B-A11E-16237D69C6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a:extLst>
              <a:ext uri="{FF2B5EF4-FFF2-40B4-BE49-F238E27FC236}">
                <a16:creationId xmlns:a16="http://schemas.microsoft.com/office/drawing/2014/main" id="{459D5A82-A3D3-7742-9725-E1F878A9D3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1172073-A4D0-1046-A193-02882030A3EE}" type="slidenum">
              <a:rPr lang="en-US" altLang="en-US" sz="1200"/>
              <a:pPr/>
              <a:t>56</a:t>
            </a:fld>
            <a:endParaRPr lang="en-US" altLang="en-US" sz="1200"/>
          </a:p>
        </p:txBody>
      </p:sp>
      <p:sp>
        <p:nvSpPr>
          <p:cNvPr id="119810" name="Rectangle 2">
            <a:extLst>
              <a:ext uri="{FF2B5EF4-FFF2-40B4-BE49-F238E27FC236}">
                <a16:creationId xmlns:a16="http://schemas.microsoft.com/office/drawing/2014/main" id="{887230C4-F429-A349-99D0-BD5959AC1E44}"/>
              </a:ext>
            </a:extLst>
          </p:cNvPr>
          <p:cNvSpPr>
            <a:spLocks noChangeArrowheads="1" noTextEdit="1"/>
          </p:cNvSpPr>
          <p:nvPr>
            <p:ph type="sldImg"/>
          </p:nvPr>
        </p:nvSpPr>
        <p:spPr>
          <a:ln/>
        </p:spPr>
      </p:sp>
      <p:sp>
        <p:nvSpPr>
          <p:cNvPr id="119811" name="Rectangle 3">
            <a:extLst>
              <a:ext uri="{FF2B5EF4-FFF2-40B4-BE49-F238E27FC236}">
                <a16:creationId xmlns:a16="http://schemas.microsoft.com/office/drawing/2014/main" id="{3817F116-A8C5-1341-8345-65A0ABC979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a:extLst>
              <a:ext uri="{FF2B5EF4-FFF2-40B4-BE49-F238E27FC236}">
                <a16:creationId xmlns:a16="http://schemas.microsoft.com/office/drawing/2014/main" id="{B767EC78-EDC2-AF4D-8D0E-6FB6EC9C1C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A58DB06-806F-A344-AB0B-90B91E8A7CB0}" type="slidenum">
              <a:rPr lang="en-US" altLang="en-US" sz="1200"/>
              <a:pPr/>
              <a:t>57</a:t>
            </a:fld>
            <a:endParaRPr lang="en-US" altLang="en-US" sz="1200"/>
          </a:p>
        </p:txBody>
      </p:sp>
      <p:sp>
        <p:nvSpPr>
          <p:cNvPr id="121858" name="Rectangle 2">
            <a:extLst>
              <a:ext uri="{FF2B5EF4-FFF2-40B4-BE49-F238E27FC236}">
                <a16:creationId xmlns:a16="http://schemas.microsoft.com/office/drawing/2014/main" id="{8C821879-F385-A547-B574-194BCE4BF655}"/>
              </a:ext>
            </a:extLst>
          </p:cNvPr>
          <p:cNvSpPr>
            <a:spLocks noChangeArrowheads="1" noTextEdit="1"/>
          </p:cNvSpPr>
          <p:nvPr>
            <p:ph type="sldImg"/>
          </p:nvPr>
        </p:nvSpPr>
        <p:spPr>
          <a:ln/>
        </p:spPr>
      </p:sp>
      <p:sp>
        <p:nvSpPr>
          <p:cNvPr id="121859" name="Rectangle 3">
            <a:extLst>
              <a:ext uri="{FF2B5EF4-FFF2-40B4-BE49-F238E27FC236}">
                <a16:creationId xmlns:a16="http://schemas.microsoft.com/office/drawing/2014/main" id="{341794E8-4733-3844-8B77-B885430215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a:extLst>
              <a:ext uri="{FF2B5EF4-FFF2-40B4-BE49-F238E27FC236}">
                <a16:creationId xmlns:a16="http://schemas.microsoft.com/office/drawing/2014/main" id="{2696FF94-4C2C-F44F-85CF-E42E37C4365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8319938-C838-4248-AC64-640675543E1D}" type="slidenum">
              <a:rPr lang="en-US" altLang="en-US" sz="1200"/>
              <a:pPr/>
              <a:t>58</a:t>
            </a:fld>
            <a:endParaRPr lang="en-US" altLang="en-US" sz="1200"/>
          </a:p>
        </p:txBody>
      </p:sp>
      <p:sp>
        <p:nvSpPr>
          <p:cNvPr id="123906" name="Rectangle 2">
            <a:extLst>
              <a:ext uri="{FF2B5EF4-FFF2-40B4-BE49-F238E27FC236}">
                <a16:creationId xmlns:a16="http://schemas.microsoft.com/office/drawing/2014/main" id="{3A099AAC-EE21-C646-9D8D-C5F1CD6E0868}"/>
              </a:ext>
            </a:extLst>
          </p:cNvPr>
          <p:cNvSpPr>
            <a:spLocks noChangeArrowheads="1" noTextEdit="1"/>
          </p:cNvSpPr>
          <p:nvPr>
            <p:ph type="sldImg"/>
          </p:nvPr>
        </p:nvSpPr>
        <p:spPr>
          <a:ln/>
        </p:spPr>
      </p:sp>
      <p:sp>
        <p:nvSpPr>
          <p:cNvPr id="123907" name="Rectangle 3">
            <a:extLst>
              <a:ext uri="{FF2B5EF4-FFF2-40B4-BE49-F238E27FC236}">
                <a16:creationId xmlns:a16="http://schemas.microsoft.com/office/drawing/2014/main" id="{A7B503A8-4F32-514F-92A8-1F1C2824E2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a:extLst>
              <a:ext uri="{FF2B5EF4-FFF2-40B4-BE49-F238E27FC236}">
                <a16:creationId xmlns:a16="http://schemas.microsoft.com/office/drawing/2014/main" id="{D7910C41-916C-6249-8AD1-F3A20AEA9C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96BFC6E-826C-744E-83C5-35214CA9E2A0}" type="slidenum">
              <a:rPr lang="en-US" altLang="en-US" sz="1200"/>
              <a:pPr/>
              <a:t>59</a:t>
            </a:fld>
            <a:endParaRPr lang="en-US" altLang="en-US" sz="1200"/>
          </a:p>
        </p:txBody>
      </p:sp>
      <p:sp>
        <p:nvSpPr>
          <p:cNvPr id="125954" name="Rectangle 2">
            <a:extLst>
              <a:ext uri="{FF2B5EF4-FFF2-40B4-BE49-F238E27FC236}">
                <a16:creationId xmlns:a16="http://schemas.microsoft.com/office/drawing/2014/main" id="{E7C86205-CB35-F146-B861-A6729E82B58C}"/>
              </a:ext>
            </a:extLst>
          </p:cNvPr>
          <p:cNvSpPr>
            <a:spLocks noChangeArrowheads="1" noTextEdit="1"/>
          </p:cNvSpPr>
          <p:nvPr>
            <p:ph type="sldImg"/>
          </p:nvPr>
        </p:nvSpPr>
        <p:spPr>
          <a:ln/>
        </p:spPr>
      </p:sp>
      <p:sp>
        <p:nvSpPr>
          <p:cNvPr id="125955" name="Rectangle 3">
            <a:extLst>
              <a:ext uri="{FF2B5EF4-FFF2-40B4-BE49-F238E27FC236}">
                <a16:creationId xmlns:a16="http://schemas.microsoft.com/office/drawing/2014/main" id="{B1B5ADF7-1CC3-2A40-AF66-056ED05445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a:extLst>
              <a:ext uri="{FF2B5EF4-FFF2-40B4-BE49-F238E27FC236}">
                <a16:creationId xmlns:a16="http://schemas.microsoft.com/office/drawing/2014/main" id="{8B31C072-1FC9-A647-9F87-D3D72D91F9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7EC6DBB-543D-5549-B422-22A6D02537E8}" type="slidenum">
              <a:rPr lang="en-US" altLang="en-US" sz="1200"/>
              <a:pPr/>
              <a:t>6</a:t>
            </a:fld>
            <a:endParaRPr lang="en-US" altLang="en-US" sz="1200"/>
          </a:p>
        </p:txBody>
      </p:sp>
      <p:sp>
        <p:nvSpPr>
          <p:cNvPr id="25602" name="Rectangle 2">
            <a:extLst>
              <a:ext uri="{FF2B5EF4-FFF2-40B4-BE49-F238E27FC236}">
                <a16:creationId xmlns:a16="http://schemas.microsoft.com/office/drawing/2014/main" id="{4A5E627A-06CB-AD42-8251-40E06B7770F0}"/>
              </a:ext>
            </a:extLst>
          </p:cNvPr>
          <p:cNvSpPr>
            <a:spLocks noChangeArrowheads="1" noTextEdit="1"/>
          </p:cNvSpPr>
          <p:nvPr>
            <p:ph type="sldImg"/>
          </p:nvPr>
        </p:nvSpPr>
        <p:spPr>
          <a:ln/>
        </p:spPr>
      </p:sp>
      <p:sp>
        <p:nvSpPr>
          <p:cNvPr id="25603" name="Rectangle 3">
            <a:extLst>
              <a:ext uri="{FF2B5EF4-FFF2-40B4-BE49-F238E27FC236}">
                <a16:creationId xmlns:a16="http://schemas.microsoft.com/office/drawing/2014/main" id="{62D580DC-45A5-D640-B627-1B1B758A85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a:extLst>
              <a:ext uri="{FF2B5EF4-FFF2-40B4-BE49-F238E27FC236}">
                <a16:creationId xmlns:a16="http://schemas.microsoft.com/office/drawing/2014/main" id="{DC72241D-7DDE-4942-812A-685F1108C1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611C61C-C2EA-CA46-9EFE-4A4866989D5D}" type="slidenum">
              <a:rPr lang="en-US" altLang="en-US" sz="1200"/>
              <a:pPr/>
              <a:t>60</a:t>
            </a:fld>
            <a:endParaRPr lang="en-US" altLang="en-US" sz="1200"/>
          </a:p>
        </p:txBody>
      </p:sp>
      <p:sp>
        <p:nvSpPr>
          <p:cNvPr id="128002" name="Rectangle 2">
            <a:extLst>
              <a:ext uri="{FF2B5EF4-FFF2-40B4-BE49-F238E27FC236}">
                <a16:creationId xmlns:a16="http://schemas.microsoft.com/office/drawing/2014/main" id="{18C777CC-389C-FD47-9BC4-B4CE668452EF}"/>
              </a:ext>
            </a:extLst>
          </p:cNvPr>
          <p:cNvSpPr>
            <a:spLocks noChangeArrowheads="1" noTextEdit="1"/>
          </p:cNvSpPr>
          <p:nvPr>
            <p:ph type="sldImg"/>
          </p:nvPr>
        </p:nvSpPr>
        <p:spPr>
          <a:ln/>
        </p:spPr>
      </p:sp>
      <p:sp>
        <p:nvSpPr>
          <p:cNvPr id="128003" name="Rectangle 3">
            <a:extLst>
              <a:ext uri="{FF2B5EF4-FFF2-40B4-BE49-F238E27FC236}">
                <a16:creationId xmlns:a16="http://schemas.microsoft.com/office/drawing/2014/main" id="{0A82C8E7-1B18-7B49-B317-4289202442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a:extLst>
              <a:ext uri="{FF2B5EF4-FFF2-40B4-BE49-F238E27FC236}">
                <a16:creationId xmlns:a16="http://schemas.microsoft.com/office/drawing/2014/main" id="{8B3692BD-AEB0-C84C-88CC-15804404F1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7D33BE0-9B1A-C54A-8FF8-C9021B1B4B98}" type="slidenum">
              <a:rPr lang="en-US" altLang="en-US" sz="1200"/>
              <a:pPr/>
              <a:t>61</a:t>
            </a:fld>
            <a:endParaRPr lang="en-US" altLang="en-US" sz="1200"/>
          </a:p>
        </p:txBody>
      </p:sp>
      <p:sp>
        <p:nvSpPr>
          <p:cNvPr id="130050" name="Rectangle 2">
            <a:extLst>
              <a:ext uri="{FF2B5EF4-FFF2-40B4-BE49-F238E27FC236}">
                <a16:creationId xmlns:a16="http://schemas.microsoft.com/office/drawing/2014/main" id="{38B27529-AF90-744F-AB41-363D0E41BAFD}"/>
              </a:ext>
            </a:extLst>
          </p:cNvPr>
          <p:cNvSpPr>
            <a:spLocks noChangeArrowheads="1" noTextEdit="1"/>
          </p:cNvSpPr>
          <p:nvPr>
            <p:ph type="sldImg"/>
          </p:nvPr>
        </p:nvSpPr>
        <p:spPr>
          <a:ln/>
        </p:spPr>
      </p:sp>
      <p:sp>
        <p:nvSpPr>
          <p:cNvPr id="130051" name="Rectangle 3">
            <a:extLst>
              <a:ext uri="{FF2B5EF4-FFF2-40B4-BE49-F238E27FC236}">
                <a16:creationId xmlns:a16="http://schemas.microsoft.com/office/drawing/2014/main" id="{A7A8EF80-0AF0-0A44-918B-F3E6340942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a:extLst>
              <a:ext uri="{FF2B5EF4-FFF2-40B4-BE49-F238E27FC236}">
                <a16:creationId xmlns:a16="http://schemas.microsoft.com/office/drawing/2014/main" id="{3F24451D-8653-0B4D-A610-9351B41357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81AD3F8-1196-8543-BA38-565B0BBF361F}" type="slidenum">
              <a:rPr lang="en-US" altLang="en-US" sz="1200"/>
              <a:pPr/>
              <a:t>62</a:t>
            </a:fld>
            <a:endParaRPr lang="en-US" altLang="en-US" sz="1200"/>
          </a:p>
        </p:txBody>
      </p:sp>
      <p:sp>
        <p:nvSpPr>
          <p:cNvPr id="132098" name="Rectangle 2">
            <a:extLst>
              <a:ext uri="{FF2B5EF4-FFF2-40B4-BE49-F238E27FC236}">
                <a16:creationId xmlns:a16="http://schemas.microsoft.com/office/drawing/2014/main" id="{C4504F1A-F326-3A41-8A4C-A95F7E9888A5}"/>
              </a:ext>
            </a:extLst>
          </p:cNvPr>
          <p:cNvSpPr>
            <a:spLocks noChangeArrowheads="1" noTextEdit="1"/>
          </p:cNvSpPr>
          <p:nvPr>
            <p:ph type="sldImg"/>
          </p:nvPr>
        </p:nvSpPr>
        <p:spPr>
          <a:ln/>
        </p:spPr>
      </p:sp>
      <p:sp>
        <p:nvSpPr>
          <p:cNvPr id="132099" name="Rectangle 3">
            <a:extLst>
              <a:ext uri="{FF2B5EF4-FFF2-40B4-BE49-F238E27FC236}">
                <a16:creationId xmlns:a16="http://schemas.microsoft.com/office/drawing/2014/main" id="{F924EC91-142D-F848-A67B-E0411180EA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7">
            <a:extLst>
              <a:ext uri="{FF2B5EF4-FFF2-40B4-BE49-F238E27FC236}">
                <a16:creationId xmlns:a16="http://schemas.microsoft.com/office/drawing/2014/main" id="{DA216EE4-1C89-184D-A4B6-108294089B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0A3C0BB-F2DD-8144-98C3-99A9407F874A}" type="slidenum">
              <a:rPr lang="en-US" altLang="en-US" sz="1200"/>
              <a:pPr/>
              <a:t>63</a:t>
            </a:fld>
            <a:endParaRPr lang="en-US" altLang="en-US" sz="1200"/>
          </a:p>
        </p:txBody>
      </p:sp>
      <p:sp>
        <p:nvSpPr>
          <p:cNvPr id="134146" name="Rectangle 2">
            <a:extLst>
              <a:ext uri="{FF2B5EF4-FFF2-40B4-BE49-F238E27FC236}">
                <a16:creationId xmlns:a16="http://schemas.microsoft.com/office/drawing/2014/main" id="{9478BB92-DDFC-7847-B0FB-AF062F53F5A5}"/>
              </a:ext>
            </a:extLst>
          </p:cNvPr>
          <p:cNvSpPr>
            <a:spLocks noChangeArrowheads="1" noTextEdit="1"/>
          </p:cNvSpPr>
          <p:nvPr>
            <p:ph type="sldImg"/>
          </p:nvPr>
        </p:nvSpPr>
        <p:spPr>
          <a:ln/>
        </p:spPr>
      </p:sp>
      <p:sp>
        <p:nvSpPr>
          <p:cNvPr id="134147" name="Rectangle 3">
            <a:extLst>
              <a:ext uri="{FF2B5EF4-FFF2-40B4-BE49-F238E27FC236}">
                <a16:creationId xmlns:a16="http://schemas.microsoft.com/office/drawing/2014/main" id="{6C5AA732-1685-964A-9A1E-85C3171571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a:extLst>
              <a:ext uri="{FF2B5EF4-FFF2-40B4-BE49-F238E27FC236}">
                <a16:creationId xmlns:a16="http://schemas.microsoft.com/office/drawing/2014/main" id="{A6739B16-9E26-1C43-A252-E9EB2C7455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C663B5D-899D-E044-B6CC-8065EE2D3C40}" type="slidenum">
              <a:rPr lang="en-US" altLang="en-US" sz="1200"/>
              <a:pPr/>
              <a:t>64</a:t>
            </a:fld>
            <a:endParaRPr lang="en-US" altLang="en-US" sz="1200"/>
          </a:p>
        </p:txBody>
      </p:sp>
      <p:sp>
        <p:nvSpPr>
          <p:cNvPr id="136194" name="Rectangle 2">
            <a:extLst>
              <a:ext uri="{FF2B5EF4-FFF2-40B4-BE49-F238E27FC236}">
                <a16:creationId xmlns:a16="http://schemas.microsoft.com/office/drawing/2014/main" id="{8C80C707-3474-0240-A25D-E856673BAD30}"/>
              </a:ext>
            </a:extLst>
          </p:cNvPr>
          <p:cNvSpPr>
            <a:spLocks noChangeArrowheads="1" noTextEdit="1"/>
          </p:cNvSpPr>
          <p:nvPr>
            <p:ph type="sldImg"/>
          </p:nvPr>
        </p:nvSpPr>
        <p:spPr>
          <a:ln/>
        </p:spPr>
      </p:sp>
      <p:sp>
        <p:nvSpPr>
          <p:cNvPr id="136195" name="Rectangle 3">
            <a:extLst>
              <a:ext uri="{FF2B5EF4-FFF2-40B4-BE49-F238E27FC236}">
                <a16:creationId xmlns:a16="http://schemas.microsoft.com/office/drawing/2014/main" id="{1FC039D7-FF96-BE41-8340-EA6E14CF41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7">
            <a:extLst>
              <a:ext uri="{FF2B5EF4-FFF2-40B4-BE49-F238E27FC236}">
                <a16:creationId xmlns:a16="http://schemas.microsoft.com/office/drawing/2014/main" id="{AFD93CB0-3990-3B49-BB79-35DD995A59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20C4B0F-448D-AD4B-9AF1-44100BB0CB4D}" type="slidenum">
              <a:rPr lang="en-US" altLang="en-US" sz="1200"/>
              <a:pPr/>
              <a:t>65</a:t>
            </a:fld>
            <a:endParaRPr lang="en-US" altLang="en-US" sz="1200"/>
          </a:p>
        </p:txBody>
      </p:sp>
      <p:sp>
        <p:nvSpPr>
          <p:cNvPr id="138242" name="Rectangle 2">
            <a:extLst>
              <a:ext uri="{FF2B5EF4-FFF2-40B4-BE49-F238E27FC236}">
                <a16:creationId xmlns:a16="http://schemas.microsoft.com/office/drawing/2014/main" id="{9A62E4BB-182B-F648-8612-F65AA12D4CA5}"/>
              </a:ext>
            </a:extLst>
          </p:cNvPr>
          <p:cNvSpPr>
            <a:spLocks noChangeArrowheads="1" noTextEdit="1"/>
          </p:cNvSpPr>
          <p:nvPr>
            <p:ph type="sldImg"/>
          </p:nvPr>
        </p:nvSpPr>
        <p:spPr>
          <a:ln/>
        </p:spPr>
      </p:sp>
      <p:sp>
        <p:nvSpPr>
          <p:cNvPr id="138243" name="Rectangle 3">
            <a:extLst>
              <a:ext uri="{FF2B5EF4-FFF2-40B4-BE49-F238E27FC236}">
                <a16:creationId xmlns:a16="http://schemas.microsoft.com/office/drawing/2014/main" id="{9138EEE0-9EE1-4141-954D-DC49B35D28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7">
            <a:extLst>
              <a:ext uri="{FF2B5EF4-FFF2-40B4-BE49-F238E27FC236}">
                <a16:creationId xmlns:a16="http://schemas.microsoft.com/office/drawing/2014/main" id="{45BED7D1-8A39-5F42-998F-13AF703B43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3AE00CB-7F4B-324E-8985-EE2A7DBF2B0A}" type="slidenum">
              <a:rPr lang="en-US" altLang="en-US" sz="1200"/>
              <a:pPr/>
              <a:t>66</a:t>
            </a:fld>
            <a:endParaRPr lang="en-US" altLang="en-US" sz="1200"/>
          </a:p>
        </p:txBody>
      </p:sp>
      <p:sp>
        <p:nvSpPr>
          <p:cNvPr id="140290" name="Rectangle 2">
            <a:extLst>
              <a:ext uri="{FF2B5EF4-FFF2-40B4-BE49-F238E27FC236}">
                <a16:creationId xmlns:a16="http://schemas.microsoft.com/office/drawing/2014/main" id="{8878588D-8634-6D4C-87EC-83F39B26930F}"/>
              </a:ext>
            </a:extLst>
          </p:cNvPr>
          <p:cNvSpPr>
            <a:spLocks noChangeArrowheads="1" noTextEdit="1"/>
          </p:cNvSpPr>
          <p:nvPr>
            <p:ph type="sldImg"/>
          </p:nvPr>
        </p:nvSpPr>
        <p:spPr>
          <a:ln/>
        </p:spPr>
      </p:sp>
      <p:sp>
        <p:nvSpPr>
          <p:cNvPr id="140291" name="Rectangle 3">
            <a:extLst>
              <a:ext uri="{FF2B5EF4-FFF2-40B4-BE49-F238E27FC236}">
                <a16:creationId xmlns:a16="http://schemas.microsoft.com/office/drawing/2014/main" id="{9741F116-612D-C046-9173-50CE2F2B23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7">
            <a:extLst>
              <a:ext uri="{FF2B5EF4-FFF2-40B4-BE49-F238E27FC236}">
                <a16:creationId xmlns:a16="http://schemas.microsoft.com/office/drawing/2014/main" id="{F6D65A7F-A3A2-AF45-B094-0AE7A41CA4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0AB1E74-D583-3345-8725-409E7B96828C}" type="slidenum">
              <a:rPr lang="en-US" altLang="en-US" sz="1200"/>
              <a:pPr/>
              <a:t>67</a:t>
            </a:fld>
            <a:endParaRPr lang="en-US" altLang="en-US" sz="1200"/>
          </a:p>
        </p:txBody>
      </p:sp>
      <p:sp>
        <p:nvSpPr>
          <p:cNvPr id="142338" name="Rectangle 2">
            <a:extLst>
              <a:ext uri="{FF2B5EF4-FFF2-40B4-BE49-F238E27FC236}">
                <a16:creationId xmlns:a16="http://schemas.microsoft.com/office/drawing/2014/main" id="{31A8ED4A-BDD6-FE4F-A877-064FFC87293E}"/>
              </a:ext>
            </a:extLst>
          </p:cNvPr>
          <p:cNvSpPr>
            <a:spLocks noChangeArrowheads="1" noTextEdit="1"/>
          </p:cNvSpPr>
          <p:nvPr>
            <p:ph type="sldImg"/>
          </p:nvPr>
        </p:nvSpPr>
        <p:spPr>
          <a:ln/>
        </p:spPr>
      </p:sp>
      <p:sp>
        <p:nvSpPr>
          <p:cNvPr id="142339" name="Rectangle 3">
            <a:extLst>
              <a:ext uri="{FF2B5EF4-FFF2-40B4-BE49-F238E27FC236}">
                <a16:creationId xmlns:a16="http://schemas.microsoft.com/office/drawing/2014/main" id="{DB8577F8-F1BB-3340-9430-B94C8FE194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7">
            <a:extLst>
              <a:ext uri="{FF2B5EF4-FFF2-40B4-BE49-F238E27FC236}">
                <a16:creationId xmlns:a16="http://schemas.microsoft.com/office/drawing/2014/main" id="{D6FFFD77-0CE4-A14E-9C5A-94502607B4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D795217-1D7C-8540-8860-4499FBDCCC39}" type="slidenum">
              <a:rPr lang="en-US" altLang="en-US" sz="1200"/>
              <a:pPr/>
              <a:t>68</a:t>
            </a:fld>
            <a:endParaRPr lang="en-US" altLang="en-US" sz="1200"/>
          </a:p>
        </p:txBody>
      </p:sp>
      <p:sp>
        <p:nvSpPr>
          <p:cNvPr id="144386" name="Rectangle 2">
            <a:extLst>
              <a:ext uri="{FF2B5EF4-FFF2-40B4-BE49-F238E27FC236}">
                <a16:creationId xmlns:a16="http://schemas.microsoft.com/office/drawing/2014/main" id="{9FC5CB63-0D60-FA43-956D-7ECCA1E33EA4}"/>
              </a:ext>
            </a:extLst>
          </p:cNvPr>
          <p:cNvSpPr>
            <a:spLocks noChangeArrowheads="1" noTextEdit="1"/>
          </p:cNvSpPr>
          <p:nvPr>
            <p:ph type="sldImg"/>
          </p:nvPr>
        </p:nvSpPr>
        <p:spPr>
          <a:ln/>
        </p:spPr>
      </p:sp>
      <p:sp>
        <p:nvSpPr>
          <p:cNvPr id="144387" name="Rectangle 3">
            <a:extLst>
              <a:ext uri="{FF2B5EF4-FFF2-40B4-BE49-F238E27FC236}">
                <a16:creationId xmlns:a16="http://schemas.microsoft.com/office/drawing/2014/main" id="{71556CA5-C03F-534F-A26D-ED88F6165B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a:extLst>
              <a:ext uri="{FF2B5EF4-FFF2-40B4-BE49-F238E27FC236}">
                <a16:creationId xmlns:a16="http://schemas.microsoft.com/office/drawing/2014/main" id="{8B87B705-37D0-AA42-B017-F2878ADBE3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CB463FE-C8C6-4B45-9CE2-CE386192C5DF}" type="slidenum">
              <a:rPr lang="en-US" altLang="en-US" sz="1200"/>
              <a:pPr/>
              <a:t>69</a:t>
            </a:fld>
            <a:endParaRPr lang="en-US" altLang="en-US" sz="1200"/>
          </a:p>
        </p:txBody>
      </p:sp>
      <p:sp>
        <p:nvSpPr>
          <p:cNvPr id="146434" name="Rectangle 2">
            <a:extLst>
              <a:ext uri="{FF2B5EF4-FFF2-40B4-BE49-F238E27FC236}">
                <a16:creationId xmlns:a16="http://schemas.microsoft.com/office/drawing/2014/main" id="{0DDA0145-43F8-BE4D-B5F7-E2374A1421DB}"/>
              </a:ext>
            </a:extLst>
          </p:cNvPr>
          <p:cNvSpPr>
            <a:spLocks noChangeArrowheads="1" noTextEdit="1"/>
          </p:cNvSpPr>
          <p:nvPr>
            <p:ph type="sldImg"/>
          </p:nvPr>
        </p:nvSpPr>
        <p:spPr>
          <a:ln/>
        </p:spPr>
      </p:sp>
      <p:sp>
        <p:nvSpPr>
          <p:cNvPr id="146435" name="Rectangle 3">
            <a:extLst>
              <a:ext uri="{FF2B5EF4-FFF2-40B4-BE49-F238E27FC236}">
                <a16:creationId xmlns:a16="http://schemas.microsoft.com/office/drawing/2014/main" id="{582AC585-37CC-9C43-9E2B-5B34391033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E12B5DB9-BFE2-AC42-82AA-930BBCE4D0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AF8F331-F947-5345-B237-B86A3A4C8743}" type="slidenum">
              <a:rPr lang="en-US" altLang="en-US" sz="1200"/>
              <a:pPr/>
              <a:t>7</a:t>
            </a:fld>
            <a:endParaRPr lang="en-US" altLang="en-US" sz="1200"/>
          </a:p>
        </p:txBody>
      </p:sp>
      <p:sp>
        <p:nvSpPr>
          <p:cNvPr id="27650" name="Rectangle 2">
            <a:extLst>
              <a:ext uri="{FF2B5EF4-FFF2-40B4-BE49-F238E27FC236}">
                <a16:creationId xmlns:a16="http://schemas.microsoft.com/office/drawing/2014/main" id="{992327C8-F22C-ED4F-A683-24833270994E}"/>
              </a:ext>
            </a:extLst>
          </p:cNvPr>
          <p:cNvSpPr>
            <a:spLocks noChangeArrowheads="1" noTextEdit="1"/>
          </p:cNvSpPr>
          <p:nvPr>
            <p:ph type="sldImg"/>
          </p:nvPr>
        </p:nvSpPr>
        <p:spPr>
          <a:ln/>
        </p:spPr>
      </p:sp>
      <p:sp>
        <p:nvSpPr>
          <p:cNvPr id="27651" name="Rectangle 3">
            <a:extLst>
              <a:ext uri="{FF2B5EF4-FFF2-40B4-BE49-F238E27FC236}">
                <a16:creationId xmlns:a16="http://schemas.microsoft.com/office/drawing/2014/main" id="{6CF08335-A74C-9E4B-999E-6BACA98609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a:extLst>
              <a:ext uri="{FF2B5EF4-FFF2-40B4-BE49-F238E27FC236}">
                <a16:creationId xmlns:a16="http://schemas.microsoft.com/office/drawing/2014/main" id="{651A70D6-E4C2-6246-A8B6-239D3AB97A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9B390D0-AE77-FC40-A04B-7FA19A081904}" type="slidenum">
              <a:rPr lang="en-US" altLang="en-US" sz="1200"/>
              <a:pPr/>
              <a:t>70</a:t>
            </a:fld>
            <a:endParaRPr lang="en-US" altLang="en-US" sz="1200"/>
          </a:p>
        </p:txBody>
      </p:sp>
      <p:sp>
        <p:nvSpPr>
          <p:cNvPr id="148482" name="Rectangle 2">
            <a:extLst>
              <a:ext uri="{FF2B5EF4-FFF2-40B4-BE49-F238E27FC236}">
                <a16:creationId xmlns:a16="http://schemas.microsoft.com/office/drawing/2014/main" id="{7F420DA2-44C6-1B4C-9E73-404CDA60D710}"/>
              </a:ext>
            </a:extLst>
          </p:cNvPr>
          <p:cNvSpPr>
            <a:spLocks noChangeArrowheads="1" noTextEdit="1"/>
          </p:cNvSpPr>
          <p:nvPr>
            <p:ph type="sldImg"/>
          </p:nvPr>
        </p:nvSpPr>
        <p:spPr>
          <a:ln/>
        </p:spPr>
      </p:sp>
      <p:sp>
        <p:nvSpPr>
          <p:cNvPr id="148483" name="Rectangle 3">
            <a:extLst>
              <a:ext uri="{FF2B5EF4-FFF2-40B4-BE49-F238E27FC236}">
                <a16:creationId xmlns:a16="http://schemas.microsoft.com/office/drawing/2014/main" id="{FD043EE3-B3EE-D64A-BDD6-1CC935D985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7">
            <a:extLst>
              <a:ext uri="{FF2B5EF4-FFF2-40B4-BE49-F238E27FC236}">
                <a16:creationId xmlns:a16="http://schemas.microsoft.com/office/drawing/2014/main" id="{2653F7B1-BBF7-9B4F-9DE9-3577174E96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63BE4C4-A811-274D-8191-D9060AB5A05D}" type="slidenum">
              <a:rPr lang="en-US" altLang="en-US" sz="1200"/>
              <a:pPr/>
              <a:t>71</a:t>
            </a:fld>
            <a:endParaRPr lang="en-US" altLang="en-US" sz="1200"/>
          </a:p>
        </p:txBody>
      </p:sp>
      <p:sp>
        <p:nvSpPr>
          <p:cNvPr id="150530" name="Rectangle 2">
            <a:extLst>
              <a:ext uri="{FF2B5EF4-FFF2-40B4-BE49-F238E27FC236}">
                <a16:creationId xmlns:a16="http://schemas.microsoft.com/office/drawing/2014/main" id="{3BFEBFD6-3B05-B54B-B2B8-69C5D1A97A0E}"/>
              </a:ext>
            </a:extLst>
          </p:cNvPr>
          <p:cNvSpPr>
            <a:spLocks noChangeArrowheads="1" noTextEdit="1"/>
          </p:cNvSpPr>
          <p:nvPr>
            <p:ph type="sldImg"/>
          </p:nvPr>
        </p:nvSpPr>
        <p:spPr>
          <a:ln/>
        </p:spPr>
      </p:sp>
      <p:sp>
        <p:nvSpPr>
          <p:cNvPr id="150531" name="Rectangle 3">
            <a:extLst>
              <a:ext uri="{FF2B5EF4-FFF2-40B4-BE49-F238E27FC236}">
                <a16:creationId xmlns:a16="http://schemas.microsoft.com/office/drawing/2014/main" id="{C03E0AB7-7B2C-AA4F-A8E1-835BFF5E37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7">
            <a:extLst>
              <a:ext uri="{FF2B5EF4-FFF2-40B4-BE49-F238E27FC236}">
                <a16:creationId xmlns:a16="http://schemas.microsoft.com/office/drawing/2014/main" id="{62C016FD-71C5-3345-B585-1BC655496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2B5E3AF-9EF7-814B-BF58-8331580405C3}" type="slidenum">
              <a:rPr lang="en-US" altLang="en-US" sz="1200"/>
              <a:pPr/>
              <a:t>72</a:t>
            </a:fld>
            <a:endParaRPr lang="en-US" altLang="en-US" sz="1200"/>
          </a:p>
        </p:txBody>
      </p:sp>
      <p:sp>
        <p:nvSpPr>
          <p:cNvPr id="152578" name="Rectangle 2">
            <a:extLst>
              <a:ext uri="{FF2B5EF4-FFF2-40B4-BE49-F238E27FC236}">
                <a16:creationId xmlns:a16="http://schemas.microsoft.com/office/drawing/2014/main" id="{B521B00C-9FFD-C34C-947E-AF83A6308083}"/>
              </a:ext>
            </a:extLst>
          </p:cNvPr>
          <p:cNvSpPr>
            <a:spLocks noChangeArrowheads="1" noTextEdit="1"/>
          </p:cNvSpPr>
          <p:nvPr>
            <p:ph type="sldImg"/>
          </p:nvPr>
        </p:nvSpPr>
        <p:spPr>
          <a:ln/>
        </p:spPr>
      </p:sp>
      <p:sp>
        <p:nvSpPr>
          <p:cNvPr id="152579" name="Rectangle 3">
            <a:extLst>
              <a:ext uri="{FF2B5EF4-FFF2-40B4-BE49-F238E27FC236}">
                <a16:creationId xmlns:a16="http://schemas.microsoft.com/office/drawing/2014/main" id="{37CB4F31-85E7-AB4D-94A1-296AED7ECE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7">
            <a:extLst>
              <a:ext uri="{FF2B5EF4-FFF2-40B4-BE49-F238E27FC236}">
                <a16:creationId xmlns:a16="http://schemas.microsoft.com/office/drawing/2014/main" id="{38F8F03F-3F5D-5145-B901-E562D6B22F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46C9E02-17C3-B34B-82AC-157892F08E42}" type="slidenum">
              <a:rPr lang="en-US" altLang="en-US" sz="1200"/>
              <a:pPr/>
              <a:t>73</a:t>
            </a:fld>
            <a:endParaRPr lang="en-US" altLang="en-US" sz="1200"/>
          </a:p>
        </p:txBody>
      </p:sp>
      <p:sp>
        <p:nvSpPr>
          <p:cNvPr id="154626" name="Rectangle 2">
            <a:extLst>
              <a:ext uri="{FF2B5EF4-FFF2-40B4-BE49-F238E27FC236}">
                <a16:creationId xmlns:a16="http://schemas.microsoft.com/office/drawing/2014/main" id="{4867B1C5-F5C0-0449-846D-876479136584}"/>
              </a:ext>
            </a:extLst>
          </p:cNvPr>
          <p:cNvSpPr>
            <a:spLocks noChangeArrowheads="1" noTextEdit="1"/>
          </p:cNvSpPr>
          <p:nvPr>
            <p:ph type="sldImg"/>
          </p:nvPr>
        </p:nvSpPr>
        <p:spPr>
          <a:ln/>
        </p:spPr>
      </p:sp>
      <p:sp>
        <p:nvSpPr>
          <p:cNvPr id="154627" name="Rectangle 3">
            <a:extLst>
              <a:ext uri="{FF2B5EF4-FFF2-40B4-BE49-F238E27FC236}">
                <a16:creationId xmlns:a16="http://schemas.microsoft.com/office/drawing/2014/main" id="{AD092ACD-53BE-3E41-A1D4-5768038943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7">
            <a:extLst>
              <a:ext uri="{FF2B5EF4-FFF2-40B4-BE49-F238E27FC236}">
                <a16:creationId xmlns:a16="http://schemas.microsoft.com/office/drawing/2014/main" id="{ACDDC041-29DE-524B-9D42-3253630C73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6F941FF-1EEB-5546-812D-AE6C6AE52369}" type="slidenum">
              <a:rPr lang="en-US" altLang="en-US" sz="1200"/>
              <a:pPr/>
              <a:t>74</a:t>
            </a:fld>
            <a:endParaRPr lang="en-US" altLang="en-US" sz="1200"/>
          </a:p>
        </p:txBody>
      </p:sp>
      <p:sp>
        <p:nvSpPr>
          <p:cNvPr id="156674" name="Rectangle 2">
            <a:extLst>
              <a:ext uri="{FF2B5EF4-FFF2-40B4-BE49-F238E27FC236}">
                <a16:creationId xmlns:a16="http://schemas.microsoft.com/office/drawing/2014/main" id="{57FF3C48-4312-814B-A31E-2E34289DBF57}"/>
              </a:ext>
            </a:extLst>
          </p:cNvPr>
          <p:cNvSpPr>
            <a:spLocks noChangeArrowheads="1" noTextEdit="1"/>
          </p:cNvSpPr>
          <p:nvPr>
            <p:ph type="sldImg"/>
          </p:nvPr>
        </p:nvSpPr>
        <p:spPr>
          <a:ln/>
        </p:spPr>
      </p:sp>
      <p:sp>
        <p:nvSpPr>
          <p:cNvPr id="156675" name="Rectangle 3">
            <a:extLst>
              <a:ext uri="{FF2B5EF4-FFF2-40B4-BE49-F238E27FC236}">
                <a16:creationId xmlns:a16="http://schemas.microsoft.com/office/drawing/2014/main" id="{F42DABA8-911C-FA4C-95AF-2BDEAE03A8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7">
            <a:extLst>
              <a:ext uri="{FF2B5EF4-FFF2-40B4-BE49-F238E27FC236}">
                <a16:creationId xmlns:a16="http://schemas.microsoft.com/office/drawing/2014/main" id="{A58C20D6-0432-1440-BA5F-9AC26383F9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2BDB705-D5B9-D74C-8BE9-262BBB5875A3}" type="slidenum">
              <a:rPr lang="en-US" altLang="en-US" sz="1200"/>
              <a:pPr/>
              <a:t>75</a:t>
            </a:fld>
            <a:endParaRPr lang="en-US" altLang="en-US" sz="1200"/>
          </a:p>
        </p:txBody>
      </p:sp>
      <p:sp>
        <p:nvSpPr>
          <p:cNvPr id="158722" name="Rectangle 2">
            <a:extLst>
              <a:ext uri="{FF2B5EF4-FFF2-40B4-BE49-F238E27FC236}">
                <a16:creationId xmlns:a16="http://schemas.microsoft.com/office/drawing/2014/main" id="{81ACAE9D-9861-F349-8D3B-C37B29DB82A9}"/>
              </a:ext>
            </a:extLst>
          </p:cNvPr>
          <p:cNvSpPr>
            <a:spLocks noChangeArrowheads="1" noTextEdit="1"/>
          </p:cNvSpPr>
          <p:nvPr>
            <p:ph type="sldImg"/>
          </p:nvPr>
        </p:nvSpPr>
        <p:spPr>
          <a:ln/>
        </p:spPr>
      </p:sp>
      <p:sp>
        <p:nvSpPr>
          <p:cNvPr id="158723" name="Rectangle 3">
            <a:extLst>
              <a:ext uri="{FF2B5EF4-FFF2-40B4-BE49-F238E27FC236}">
                <a16:creationId xmlns:a16="http://schemas.microsoft.com/office/drawing/2014/main" id="{00D960D1-460C-8A48-BF8C-A7B3644D99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a:extLst>
              <a:ext uri="{FF2B5EF4-FFF2-40B4-BE49-F238E27FC236}">
                <a16:creationId xmlns:a16="http://schemas.microsoft.com/office/drawing/2014/main" id="{F899921F-B884-AB48-B389-D8DB747368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B3AC36D-3006-1644-A7C9-CBE0E3970826}" type="slidenum">
              <a:rPr lang="en-US" altLang="en-US" sz="1200"/>
              <a:pPr/>
              <a:t>76</a:t>
            </a:fld>
            <a:endParaRPr lang="en-US" altLang="en-US" sz="1200"/>
          </a:p>
        </p:txBody>
      </p:sp>
      <p:sp>
        <p:nvSpPr>
          <p:cNvPr id="160770" name="Rectangle 2">
            <a:extLst>
              <a:ext uri="{FF2B5EF4-FFF2-40B4-BE49-F238E27FC236}">
                <a16:creationId xmlns:a16="http://schemas.microsoft.com/office/drawing/2014/main" id="{DFB2E0E3-3586-9446-BA4B-CF342E741F54}"/>
              </a:ext>
            </a:extLst>
          </p:cNvPr>
          <p:cNvSpPr>
            <a:spLocks noChangeArrowheads="1" noTextEdit="1"/>
          </p:cNvSpPr>
          <p:nvPr>
            <p:ph type="sldImg"/>
          </p:nvPr>
        </p:nvSpPr>
        <p:spPr>
          <a:ln/>
        </p:spPr>
      </p:sp>
      <p:sp>
        <p:nvSpPr>
          <p:cNvPr id="160771" name="Rectangle 3">
            <a:extLst>
              <a:ext uri="{FF2B5EF4-FFF2-40B4-BE49-F238E27FC236}">
                <a16:creationId xmlns:a16="http://schemas.microsoft.com/office/drawing/2014/main" id="{39905AA6-2F99-AF43-AAFF-3DCC27B2CC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7">
            <a:extLst>
              <a:ext uri="{FF2B5EF4-FFF2-40B4-BE49-F238E27FC236}">
                <a16:creationId xmlns:a16="http://schemas.microsoft.com/office/drawing/2014/main" id="{01033C75-0654-8A4F-B5BD-9C88970A78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5B84111-F340-0745-98EF-3A20FBEEB2CE}" type="slidenum">
              <a:rPr lang="en-US" altLang="en-US" sz="1200"/>
              <a:pPr/>
              <a:t>77</a:t>
            </a:fld>
            <a:endParaRPr lang="en-US" altLang="en-US" sz="1200"/>
          </a:p>
        </p:txBody>
      </p:sp>
      <p:sp>
        <p:nvSpPr>
          <p:cNvPr id="162818" name="Rectangle 2">
            <a:extLst>
              <a:ext uri="{FF2B5EF4-FFF2-40B4-BE49-F238E27FC236}">
                <a16:creationId xmlns:a16="http://schemas.microsoft.com/office/drawing/2014/main" id="{D0D24D1A-6412-BC4D-8E99-4F8FD4DF408E}"/>
              </a:ext>
            </a:extLst>
          </p:cNvPr>
          <p:cNvSpPr>
            <a:spLocks noChangeArrowheads="1" noTextEdit="1"/>
          </p:cNvSpPr>
          <p:nvPr>
            <p:ph type="sldImg"/>
          </p:nvPr>
        </p:nvSpPr>
        <p:spPr>
          <a:ln/>
        </p:spPr>
      </p:sp>
      <p:sp>
        <p:nvSpPr>
          <p:cNvPr id="162819" name="Rectangle 3">
            <a:extLst>
              <a:ext uri="{FF2B5EF4-FFF2-40B4-BE49-F238E27FC236}">
                <a16:creationId xmlns:a16="http://schemas.microsoft.com/office/drawing/2014/main" id="{9340E0E2-F492-D646-927D-D01DE6DD53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7">
            <a:extLst>
              <a:ext uri="{FF2B5EF4-FFF2-40B4-BE49-F238E27FC236}">
                <a16:creationId xmlns:a16="http://schemas.microsoft.com/office/drawing/2014/main" id="{CE4572D1-2811-A540-8F16-F92993E986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C142AE5-5127-0C49-8858-369979A6BBAE}" type="slidenum">
              <a:rPr lang="en-US" altLang="en-US" sz="1200"/>
              <a:pPr/>
              <a:t>78</a:t>
            </a:fld>
            <a:endParaRPr lang="en-US" altLang="en-US" sz="1200"/>
          </a:p>
        </p:txBody>
      </p:sp>
      <p:sp>
        <p:nvSpPr>
          <p:cNvPr id="164866" name="Rectangle 2">
            <a:extLst>
              <a:ext uri="{FF2B5EF4-FFF2-40B4-BE49-F238E27FC236}">
                <a16:creationId xmlns:a16="http://schemas.microsoft.com/office/drawing/2014/main" id="{FDC2E85B-C74A-0543-AA53-BC17B5C45C1A}"/>
              </a:ext>
            </a:extLst>
          </p:cNvPr>
          <p:cNvSpPr>
            <a:spLocks noChangeArrowheads="1" noTextEdit="1"/>
          </p:cNvSpPr>
          <p:nvPr>
            <p:ph type="sldImg"/>
          </p:nvPr>
        </p:nvSpPr>
        <p:spPr>
          <a:ln/>
        </p:spPr>
      </p:sp>
      <p:sp>
        <p:nvSpPr>
          <p:cNvPr id="164867" name="Rectangle 3">
            <a:extLst>
              <a:ext uri="{FF2B5EF4-FFF2-40B4-BE49-F238E27FC236}">
                <a16:creationId xmlns:a16="http://schemas.microsoft.com/office/drawing/2014/main" id="{9DD993B8-40B8-0F45-87E2-AFE69DFE4F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D78AD732-D129-A543-8D9C-6D4FC381F8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48739F8-6895-D348-81FA-89016D25892F}" type="slidenum">
              <a:rPr lang="en-US" altLang="en-US" sz="1200"/>
              <a:pPr/>
              <a:t>8</a:t>
            </a:fld>
            <a:endParaRPr lang="en-US" altLang="en-US" sz="1200"/>
          </a:p>
        </p:txBody>
      </p:sp>
      <p:sp>
        <p:nvSpPr>
          <p:cNvPr id="29698" name="Rectangle 2">
            <a:extLst>
              <a:ext uri="{FF2B5EF4-FFF2-40B4-BE49-F238E27FC236}">
                <a16:creationId xmlns:a16="http://schemas.microsoft.com/office/drawing/2014/main" id="{33E2ECD0-1EAD-4142-A29A-A98F29CA9C2A}"/>
              </a:ext>
            </a:extLst>
          </p:cNvPr>
          <p:cNvSpPr>
            <a:spLocks noChangeArrowheads="1" noTextEdit="1"/>
          </p:cNvSpPr>
          <p:nvPr>
            <p:ph type="sldImg"/>
          </p:nvPr>
        </p:nvSpPr>
        <p:spPr>
          <a:ln/>
        </p:spPr>
      </p:sp>
      <p:sp>
        <p:nvSpPr>
          <p:cNvPr id="29699" name="Rectangle 3">
            <a:extLst>
              <a:ext uri="{FF2B5EF4-FFF2-40B4-BE49-F238E27FC236}">
                <a16:creationId xmlns:a16="http://schemas.microsoft.com/office/drawing/2014/main" id="{9692A4DD-EE9C-B64C-AA37-84C35CE10D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57EE15A2-6264-B242-B99A-150857CB53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972DCB-52D7-E347-8832-E7A2E94DAF86}" type="slidenum">
              <a:rPr lang="en-US" altLang="en-US" sz="1200"/>
              <a:pPr/>
              <a:t>9</a:t>
            </a:fld>
            <a:endParaRPr lang="en-US" altLang="en-US" sz="1200"/>
          </a:p>
        </p:txBody>
      </p:sp>
      <p:sp>
        <p:nvSpPr>
          <p:cNvPr id="31746" name="Rectangle 2">
            <a:extLst>
              <a:ext uri="{FF2B5EF4-FFF2-40B4-BE49-F238E27FC236}">
                <a16:creationId xmlns:a16="http://schemas.microsoft.com/office/drawing/2014/main" id="{8FE88104-F07D-5244-9E8F-F04CA4F664D4}"/>
              </a:ext>
            </a:extLst>
          </p:cNvPr>
          <p:cNvSpPr>
            <a:spLocks noChangeArrowheads="1" noTextEdit="1"/>
          </p:cNvSpPr>
          <p:nvPr>
            <p:ph type="sldImg"/>
          </p:nvPr>
        </p:nvSpPr>
        <p:spPr>
          <a:ln/>
        </p:spPr>
      </p:sp>
      <p:sp>
        <p:nvSpPr>
          <p:cNvPr id="31747" name="Rectangle 3">
            <a:extLst>
              <a:ext uri="{FF2B5EF4-FFF2-40B4-BE49-F238E27FC236}">
                <a16:creationId xmlns:a16="http://schemas.microsoft.com/office/drawing/2014/main" id="{B289E286-6DDE-9B46-AA11-C1C878053B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7D7D7D"/>
            </a:gs>
            <a:gs pos="70000">
              <a:srgbClr val="2D2D2D"/>
            </a:gs>
            <a:gs pos="100000">
              <a:srgbClr val="242424"/>
            </a:gs>
          </a:gsLst>
          <a:lin ang="2160000"/>
        </a:gra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898245F4-6586-F74E-9E0B-79C7AFA21F6F}"/>
              </a:ext>
            </a:extLst>
          </p:cNvPr>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 name="Freeform 4">
            <a:extLst>
              <a:ext uri="{FF2B5EF4-FFF2-40B4-BE49-F238E27FC236}">
                <a16:creationId xmlns:a16="http://schemas.microsoft.com/office/drawing/2014/main" id="{8244E73E-8CB7-C942-A132-DC2E6E0AA1AD}"/>
              </a:ext>
            </a:extLst>
          </p:cNvPr>
          <p:cNvSpPr>
            <a:spLocks/>
          </p:cNvSpPr>
          <p:nvPr/>
        </p:nvSpPr>
        <p:spPr bwMode="auto">
          <a:xfrm>
            <a:off x="6105525" y="0"/>
            <a:ext cx="3038475"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a:extLst>
              <a:ext uri="{FF2B5EF4-FFF2-40B4-BE49-F238E27FC236}">
                <a16:creationId xmlns:a16="http://schemas.microsoft.com/office/drawing/2014/main" id="{B0238A3D-C0D1-334D-86D2-37E758B9CB4B}"/>
              </a:ext>
            </a:extLst>
          </p:cNvPr>
          <p:cNvSpPr>
            <a:spLocks noGrp="1"/>
          </p:cNvSpPr>
          <p:nvPr>
            <p:ph type="dt" sz="half" idx="10"/>
          </p:nvPr>
        </p:nvSpPr>
        <p:spPr/>
        <p:txBody>
          <a:bodyPr/>
          <a:lstStyle>
            <a:lvl1pPr>
              <a:defRPr/>
            </a:lvl1pPr>
          </a:lstStyle>
          <a:p>
            <a:pPr>
              <a:defRPr/>
            </a:pPr>
            <a:endParaRPr lang="en-US"/>
          </a:p>
        </p:txBody>
      </p:sp>
      <p:sp>
        <p:nvSpPr>
          <p:cNvPr id="7" name="Footer Placeholder 18">
            <a:extLst>
              <a:ext uri="{FF2B5EF4-FFF2-40B4-BE49-F238E27FC236}">
                <a16:creationId xmlns:a16="http://schemas.microsoft.com/office/drawing/2014/main" id="{8F85DD14-4631-7743-9219-1FAC9E786C8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A8E5F8C1-7C45-C249-A014-4635BF761E31}"/>
              </a:ext>
            </a:extLst>
          </p:cNvPr>
          <p:cNvSpPr>
            <a:spLocks noGrp="1"/>
          </p:cNvSpPr>
          <p:nvPr>
            <p:ph type="sldNum" sz="quarter" idx="12"/>
          </p:nvPr>
        </p:nvSpPr>
        <p:spPr/>
        <p:txBody>
          <a:bodyPr/>
          <a:lstStyle>
            <a:lvl1pPr>
              <a:defRPr/>
            </a:lvl1pPr>
          </a:lstStyle>
          <a:p>
            <a:fld id="{E7EC5CF3-D44D-A542-8082-A3755936C46D}" type="slidenum">
              <a:rPr lang="en-US" altLang="en-US"/>
              <a:pPr/>
              <a:t>‹#›</a:t>
            </a:fld>
            <a:endParaRPr lang="en-US" altLang="en-US"/>
          </a:p>
        </p:txBody>
      </p:sp>
    </p:spTree>
    <p:extLst>
      <p:ext uri="{BB962C8B-B14F-4D97-AF65-F5344CB8AC3E}">
        <p14:creationId xmlns:p14="http://schemas.microsoft.com/office/powerpoint/2010/main" val="26948650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304150E8-B792-8B4B-A220-3BEA06254E97}"/>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D951CDF0-6258-E847-8EF3-922C9D957BC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22CAFEEF-04EF-8245-A78F-3553710A2622}"/>
              </a:ext>
            </a:extLst>
          </p:cNvPr>
          <p:cNvSpPr>
            <a:spLocks noGrp="1"/>
          </p:cNvSpPr>
          <p:nvPr>
            <p:ph type="sldNum" sz="quarter" idx="12"/>
          </p:nvPr>
        </p:nvSpPr>
        <p:spPr/>
        <p:txBody>
          <a:bodyPr/>
          <a:lstStyle>
            <a:lvl1pPr>
              <a:defRPr/>
            </a:lvl1pPr>
          </a:lstStyle>
          <a:p>
            <a:fld id="{98009761-0CAD-B944-8418-1E62CD8E32E3}" type="slidenum">
              <a:rPr lang="en-US" altLang="en-US"/>
              <a:pPr/>
              <a:t>‹#›</a:t>
            </a:fld>
            <a:endParaRPr lang="en-US" altLang="en-US"/>
          </a:p>
        </p:txBody>
      </p:sp>
    </p:spTree>
    <p:extLst>
      <p:ext uri="{BB962C8B-B14F-4D97-AF65-F5344CB8AC3E}">
        <p14:creationId xmlns:p14="http://schemas.microsoft.com/office/powerpoint/2010/main" val="229728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FC10B8CD-ED71-8842-8E69-8AA06FDE45EF}"/>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2626FA4F-276D-FF44-BFB9-20F5BE0C96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EB893A46-5956-C64F-88B3-FBF178B2EE54}"/>
              </a:ext>
            </a:extLst>
          </p:cNvPr>
          <p:cNvSpPr>
            <a:spLocks noGrp="1"/>
          </p:cNvSpPr>
          <p:nvPr>
            <p:ph type="sldNum" sz="quarter" idx="12"/>
          </p:nvPr>
        </p:nvSpPr>
        <p:spPr/>
        <p:txBody>
          <a:bodyPr/>
          <a:lstStyle>
            <a:lvl1pPr>
              <a:defRPr/>
            </a:lvl1pPr>
          </a:lstStyle>
          <a:p>
            <a:fld id="{BC21839B-0175-C447-B307-F3A22473523D}" type="slidenum">
              <a:rPr lang="en-US" altLang="en-US"/>
              <a:pPr/>
              <a:t>‹#›</a:t>
            </a:fld>
            <a:endParaRPr lang="en-US" altLang="en-US"/>
          </a:p>
        </p:txBody>
      </p:sp>
    </p:spTree>
    <p:extLst>
      <p:ext uri="{BB962C8B-B14F-4D97-AF65-F5344CB8AC3E}">
        <p14:creationId xmlns:p14="http://schemas.microsoft.com/office/powerpoint/2010/main" val="241782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0C713691-305E-C749-9F9D-8A40E86D1344}"/>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BFDD8E8E-1FF0-2845-A9B2-A7790936C4A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8AAEC30C-56C7-9744-87B8-E5FD43C4B1BC}"/>
              </a:ext>
            </a:extLst>
          </p:cNvPr>
          <p:cNvSpPr>
            <a:spLocks noGrp="1"/>
          </p:cNvSpPr>
          <p:nvPr>
            <p:ph type="sldNum" sz="quarter" idx="12"/>
          </p:nvPr>
        </p:nvSpPr>
        <p:spPr/>
        <p:txBody>
          <a:bodyPr/>
          <a:lstStyle>
            <a:lvl1pPr>
              <a:defRPr/>
            </a:lvl1pPr>
          </a:lstStyle>
          <a:p>
            <a:fld id="{F6F93318-4CA4-1944-B972-E554899CE7D4}" type="slidenum">
              <a:rPr lang="en-US" altLang="en-US"/>
              <a:pPr/>
              <a:t>‹#›</a:t>
            </a:fld>
            <a:endParaRPr lang="en-US" altLang="en-US"/>
          </a:p>
        </p:txBody>
      </p:sp>
    </p:spTree>
    <p:extLst>
      <p:ext uri="{BB962C8B-B14F-4D97-AF65-F5344CB8AC3E}">
        <p14:creationId xmlns:p14="http://schemas.microsoft.com/office/powerpoint/2010/main" val="253770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7D7D7D"/>
            </a:gs>
            <a:gs pos="70000">
              <a:srgbClr val="2D2D2D"/>
            </a:gs>
            <a:gs pos="100000">
              <a:srgbClr val="242424"/>
            </a:gs>
          </a:gsLst>
          <a:lin ang="2160000"/>
        </a:gra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875B0851-62A6-F342-9766-BC30ADB5EB93}"/>
              </a:ext>
            </a:extLst>
          </p:cNvPr>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 name="Freeform 4">
            <a:extLst>
              <a:ext uri="{FF2B5EF4-FFF2-40B4-BE49-F238E27FC236}">
                <a16:creationId xmlns:a16="http://schemas.microsoft.com/office/drawing/2014/main" id="{A913FDD7-7E93-434A-A0D9-CB4C7087FCA1}"/>
              </a:ext>
            </a:extLst>
          </p:cNvPr>
          <p:cNvSpPr>
            <a:spLocks/>
          </p:cNvSpPr>
          <p:nvPr/>
        </p:nvSpPr>
        <p:spPr bwMode="auto">
          <a:xfrm>
            <a:off x="6105525" y="0"/>
            <a:ext cx="3038475"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A4C92799-EFEF-404B-996C-C01F5D43BD3F}"/>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880AA03D-71B0-FC4D-9585-A047AD423707}"/>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EADC9470-D2BF-8846-9056-D9F29DF7FBEA}"/>
              </a:ext>
            </a:extLst>
          </p:cNvPr>
          <p:cNvSpPr>
            <a:spLocks noGrp="1"/>
          </p:cNvSpPr>
          <p:nvPr>
            <p:ph type="sldNum" sz="quarter" idx="12"/>
          </p:nvPr>
        </p:nvSpPr>
        <p:spPr/>
        <p:txBody>
          <a:bodyPr/>
          <a:lstStyle>
            <a:lvl1pPr>
              <a:defRPr/>
            </a:lvl1pPr>
          </a:lstStyle>
          <a:p>
            <a:fld id="{E1C23D46-BA0B-294B-8F0F-2985F9CC9A46}" type="slidenum">
              <a:rPr lang="en-US" altLang="en-US"/>
              <a:pPr/>
              <a:t>‹#›</a:t>
            </a:fld>
            <a:endParaRPr lang="en-US" altLang="en-US"/>
          </a:p>
        </p:txBody>
      </p:sp>
    </p:spTree>
    <p:extLst>
      <p:ext uri="{BB962C8B-B14F-4D97-AF65-F5344CB8AC3E}">
        <p14:creationId xmlns:p14="http://schemas.microsoft.com/office/powerpoint/2010/main" val="373390323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E9BA2532-17D6-5949-BE7F-2369F6038415}"/>
              </a:ext>
            </a:extLst>
          </p:cNvPr>
          <p:cNvSpPr>
            <a:spLocks noGrp="1"/>
          </p:cNvSpPr>
          <p:nvPr>
            <p:ph type="dt" sz="half" idx="10"/>
          </p:nvPr>
        </p:nvSpPr>
        <p:spPr/>
        <p:txBody>
          <a:bodyPr/>
          <a:lstStyle>
            <a:lvl1pPr>
              <a:defRPr/>
            </a:lvl1pPr>
          </a:lstStyle>
          <a:p>
            <a:pPr>
              <a:defRPr/>
            </a:pPr>
            <a:endParaRPr lang="en-US"/>
          </a:p>
        </p:txBody>
      </p:sp>
      <p:sp>
        <p:nvSpPr>
          <p:cNvPr id="6" name="Footer Placeholder 21">
            <a:extLst>
              <a:ext uri="{FF2B5EF4-FFF2-40B4-BE49-F238E27FC236}">
                <a16:creationId xmlns:a16="http://schemas.microsoft.com/office/drawing/2014/main" id="{9CBD06D6-5441-854E-B416-AC448F47166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C981E6F7-7B82-AA43-AB00-020AFCF3F779}"/>
              </a:ext>
            </a:extLst>
          </p:cNvPr>
          <p:cNvSpPr>
            <a:spLocks noGrp="1"/>
          </p:cNvSpPr>
          <p:nvPr>
            <p:ph type="sldNum" sz="quarter" idx="12"/>
          </p:nvPr>
        </p:nvSpPr>
        <p:spPr/>
        <p:txBody>
          <a:bodyPr/>
          <a:lstStyle>
            <a:lvl1pPr>
              <a:defRPr/>
            </a:lvl1pPr>
          </a:lstStyle>
          <a:p>
            <a:fld id="{CE840A4D-AC7F-6A43-A2F3-F51183A12D9F}" type="slidenum">
              <a:rPr lang="en-US" altLang="en-US"/>
              <a:pPr/>
              <a:t>‹#›</a:t>
            </a:fld>
            <a:endParaRPr lang="en-US" altLang="en-US"/>
          </a:p>
        </p:txBody>
      </p:sp>
    </p:spTree>
    <p:extLst>
      <p:ext uri="{BB962C8B-B14F-4D97-AF65-F5344CB8AC3E}">
        <p14:creationId xmlns:p14="http://schemas.microsoft.com/office/powerpoint/2010/main" val="3032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59866C-24EF-1A46-BB4A-CB1A4CD48E66}"/>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2C007634-77FD-664C-A4B7-FE8B5FF7B95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FC30E714-8952-6841-90B7-81ECE45D3F7A}"/>
              </a:ext>
            </a:extLst>
          </p:cNvPr>
          <p:cNvSpPr>
            <a:spLocks noGrp="1"/>
          </p:cNvSpPr>
          <p:nvPr>
            <p:ph type="sldNum" sz="quarter" idx="12"/>
          </p:nvPr>
        </p:nvSpPr>
        <p:spPr/>
        <p:txBody>
          <a:bodyPr/>
          <a:lstStyle>
            <a:lvl1pPr>
              <a:defRPr/>
            </a:lvl1pPr>
          </a:lstStyle>
          <a:p>
            <a:fld id="{926FA5A2-074E-9C45-917D-425ECDF45F4F}" type="slidenum">
              <a:rPr lang="en-US" altLang="en-US"/>
              <a:pPr/>
              <a:t>‹#›</a:t>
            </a:fld>
            <a:endParaRPr lang="en-US" altLang="en-US"/>
          </a:p>
        </p:txBody>
      </p:sp>
    </p:spTree>
    <p:extLst>
      <p:ext uri="{BB962C8B-B14F-4D97-AF65-F5344CB8AC3E}">
        <p14:creationId xmlns:p14="http://schemas.microsoft.com/office/powerpoint/2010/main" val="2865106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a:extLst>
              <a:ext uri="{FF2B5EF4-FFF2-40B4-BE49-F238E27FC236}">
                <a16:creationId xmlns:a16="http://schemas.microsoft.com/office/drawing/2014/main" id="{BBF08577-0456-A44D-BF62-262A6A552E7C}"/>
              </a:ext>
            </a:extLst>
          </p:cNvPr>
          <p:cNvSpPr>
            <a:spLocks noGrp="1"/>
          </p:cNvSpPr>
          <p:nvPr>
            <p:ph type="dt" sz="half" idx="10"/>
          </p:nvPr>
        </p:nvSpPr>
        <p:spPr/>
        <p:txBody>
          <a:bodyPr/>
          <a:lstStyle>
            <a:lvl1pPr>
              <a:defRPr/>
            </a:lvl1pPr>
          </a:lstStyle>
          <a:p>
            <a:pPr>
              <a:defRPr/>
            </a:pPr>
            <a:endParaRPr lang="en-US"/>
          </a:p>
        </p:txBody>
      </p:sp>
      <p:sp>
        <p:nvSpPr>
          <p:cNvPr id="4" name="Footer Placeholder 21">
            <a:extLst>
              <a:ext uri="{FF2B5EF4-FFF2-40B4-BE49-F238E27FC236}">
                <a16:creationId xmlns:a16="http://schemas.microsoft.com/office/drawing/2014/main" id="{3B16DB7B-F444-674B-B0A2-9ED73920F96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33CCCEFF-26D5-4547-9845-F10912DED311}"/>
              </a:ext>
            </a:extLst>
          </p:cNvPr>
          <p:cNvSpPr>
            <a:spLocks noGrp="1"/>
          </p:cNvSpPr>
          <p:nvPr>
            <p:ph type="sldNum" sz="quarter" idx="12"/>
          </p:nvPr>
        </p:nvSpPr>
        <p:spPr/>
        <p:txBody>
          <a:bodyPr/>
          <a:lstStyle>
            <a:lvl1pPr>
              <a:defRPr/>
            </a:lvl1pPr>
          </a:lstStyle>
          <a:p>
            <a:fld id="{949504AB-C81A-E64B-8622-2465162483CF}" type="slidenum">
              <a:rPr lang="en-US" altLang="en-US"/>
              <a:pPr/>
              <a:t>‹#›</a:t>
            </a:fld>
            <a:endParaRPr lang="en-US" altLang="en-US"/>
          </a:p>
        </p:txBody>
      </p:sp>
    </p:spTree>
    <p:extLst>
      <p:ext uri="{BB962C8B-B14F-4D97-AF65-F5344CB8AC3E}">
        <p14:creationId xmlns:p14="http://schemas.microsoft.com/office/powerpoint/2010/main" val="402804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62B83A1E-EA64-664F-A43A-4FB954781D42}"/>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BBB117CF-ED36-EC43-BF9B-20DEA9FE8D7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AB293858-66EF-4C4F-B25F-A70D7CC81D43}"/>
              </a:ext>
            </a:extLst>
          </p:cNvPr>
          <p:cNvSpPr>
            <a:spLocks noGrp="1"/>
          </p:cNvSpPr>
          <p:nvPr>
            <p:ph type="sldNum" sz="quarter" idx="12"/>
          </p:nvPr>
        </p:nvSpPr>
        <p:spPr/>
        <p:txBody>
          <a:bodyPr/>
          <a:lstStyle>
            <a:lvl1pPr>
              <a:defRPr/>
            </a:lvl1pPr>
          </a:lstStyle>
          <a:p>
            <a:fld id="{9BE041E1-BEAF-AF40-BDAA-6EDFAFD764F7}" type="slidenum">
              <a:rPr lang="en-US" altLang="en-US"/>
              <a:pPr/>
              <a:t>‹#›</a:t>
            </a:fld>
            <a:endParaRPr lang="en-US" altLang="en-US"/>
          </a:p>
        </p:txBody>
      </p:sp>
    </p:spTree>
    <p:extLst>
      <p:ext uri="{BB962C8B-B14F-4D97-AF65-F5344CB8AC3E}">
        <p14:creationId xmlns:p14="http://schemas.microsoft.com/office/powerpoint/2010/main" val="632805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9090EF-C141-4340-AA7B-EAA76ED11668}"/>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AC03E36D-412D-6F40-A483-7EFFE05CE4B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4160518A-9984-9745-9352-230CEF89C3F0}"/>
              </a:ext>
            </a:extLst>
          </p:cNvPr>
          <p:cNvSpPr>
            <a:spLocks noGrp="1"/>
          </p:cNvSpPr>
          <p:nvPr>
            <p:ph type="sldNum" sz="quarter" idx="12"/>
          </p:nvPr>
        </p:nvSpPr>
        <p:spPr>
          <a:xfrm>
            <a:off x="8156575" y="6421438"/>
            <a:ext cx="762000" cy="365125"/>
          </a:xfrm>
        </p:spPr>
        <p:txBody>
          <a:bodyPr/>
          <a:lstStyle>
            <a:lvl1pPr>
              <a:defRPr/>
            </a:lvl1pPr>
          </a:lstStyle>
          <a:p>
            <a:fld id="{A3F3F67E-AF37-464A-8ADC-9A08DEFC3C15}" type="slidenum">
              <a:rPr lang="en-US" altLang="en-US"/>
              <a:pPr/>
              <a:t>‹#›</a:t>
            </a:fld>
            <a:endParaRPr lang="en-US" altLang="en-US"/>
          </a:p>
        </p:txBody>
      </p:sp>
    </p:spTree>
    <p:extLst>
      <p:ext uri="{BB962C8B-B14F-4D97-AF65-F5344CB8AC3E}">
        <p14:creationId xmlns:p14="http://schemas.microsoft.com/office/powerpoint/2010/main" val="151424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22308528-6FC1-1F4B-A5AD-855966F18B79}"/>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87FA3501-4E0E-B745-8520-15F606579B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6BBD747D-11A4-ED45-8023-AD5159787C76}"/>
              </a:ext>
            </a:extLst>
          </p:cNvPr>
          <p:cNvSpPr>
            <a:spLocks noGrp="1"/>
          </p:cNvSpPr>
          <p:nvPr>
            <p:ph type="sldNum" sz="quarter" idx="12"/>
          </p:nvPr>
        </p:nvSpPr>
        <p:spPr/>
        <p:txBody>
          <a:bodyPr/>
          <a:lstStyle>
            <a:lvl1pPr>
              <a:defRPr/>
            </a:lvl1pPr>
          </a:lstStyle>
          <a:p>
            <a:fld id="{356F09D8-1EAC-A64E-9737-558D0842C46E}" type="slidenum">
              <a:rPr lang="en-US" altLang="en-US"/>
              <a:pPr/>
              <a:t>‹#›</a:t>
            </a:fld>
            <a:endParaRPr lang="en-US" altLang="en-US"/>
          </a:p>
        </p:txBody>
      </p:sp>
    </p:spTree>
    <p:extLst>
      <p:ext uri="{BB962C8B-B14F-4D97-AF65-F5344CB8AC3E}">
        <p14:creationId xmlns:p14="http://schemas.microsoft.com/office/powerpoint/2010/main" val="693073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29A7049A-4AE0-E34C-B12E-DFE0D17896E4}"/>
              </a:ext>
            </a:extLst>
          </p:cNvPr>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16" name="Freeform 15">
            <a:extLst>
              <a:ext uri="{FF2B5EF4-FFF2-40B4-BE49-F238E27FC236}">
                <a16:creationId xmlns:a16="http://schemas.microsoft.com/office/drawing/2014/main" id="{28AAA693-1F84-DA4C-9FF2-C5EB5C4E0D3A}"/>
              </a:ext>
            </a:extLst>
          </p:cNvPr>
          <p:cNvSpPr>
            <a:spLocks/>
          </p:cNvSpPr>
          <p:nvPr/>
        </p:nvSpPr>
        <p:spPr bwMode="auto">
          <a:xfrm>
            <a:off x="7315200" y="0"/>
            <a:ext cx="1828800" cy="6858000"/>
          </a:xfrm>
          <a:custGeom>
            <a:avLst/>
            <a:gdLst>
              <a:gd name="T0" fmla="*/ 1828800 w 1914"/>
              <a:gd name="T1" fmla="*/ 14258 h 4329"/>
              <a:gd name="T2" fmla="*/ 1828800 w 1914"/>
              <a:gd name="T3" fmla="*/ 6858000 h 4329"/>
              <a:gd name="T4" fmla="*/ 194919 w 1914"/>
              <a:gd name="T5" fmla="*/ 6854832 h 4329"/>
              <a:gd name="T6" fmla="*/ 0 w 1914"/>
              <a:gd name="T7" fmla="*/ 0 h 4329"/>
              <a:gd name="T8" fmla="*/ 1828800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2082" y="1734"/>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1028" name="Title Placeholder 8">
            <a:extLst>
              <a:ext uri="{FF2B5EF4-FFF2-40B4-BE49-F238E27FC236}">
                <a16:creationId xmlns:a16="http://schemas.microsoft.com/office/drawing/2014/main" id="{E38B79B0-D89F-6842-A8CE-070BE2C536B2}"/>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315CA113-0F09-8343-832A-3313814A91DB}"/>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3D3784BA-31F6-294C-A5C4-7701193D08F3}"/>
              </a:ext>
            </a:extLst>
          </p:cNvPr>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latin typeface="Arial" charset="0"/>
                <a:ea typeface="ＭＳ Ｐゴシック" charset="-128"/>
                <a:cs typeface="ＭＳ Ｐゴシック" charset="-128"/>
              </a:defRPr>
            </a:lvl1pPr>
          </a:lstStyle>
          <a:p>
            <a:pPr>
              <a:defRPr/>
            </a:pPr>
            <a:endParaRPr lang="en-US"/>
          </a:p>
        </p:txBody>
      </p:sp>
      <p:sp>
        <p:nvSpPr>
          <p:cNvPr id="22" name="Footer Placeholder 21">
            <a:extLst>
              <a:ext uri="{FF2B5EF4-FFF2-40B4-BE49-F238E27FC236}">
                <a16:creationId xmlns:a16="http://schemas.microsoft.com/office/drawing/2014/main" id="{853620D5-BD5B-DA46-A122-5DE493DDDA52}"/>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latin typeface="Arial" charset="0"/>
                <a:ea typeface="ＭＳ Ｐゴシック" charset="-128"/>
                <a:cs typeface="ＭＳ Ｐゴシック" charset="-128"/>
              </a:defRPr>
            </a:lvl1pPr>
          </a:lstStyle>
          <a:p>
            <a:pPr>
              <a:defRPr/>
            </a:pPr>
            <a:endParaRPr lang="en-US"/>
          </a:p>
        </p:txBody>
      </p:sp>
      <p:sp>
        <p:nvSpPr>
          <p:cNvPr id="18" name="Slide Number Placeholder 17">
            <a:extLst>
              <a:ext uri="{FF2B5EF4-FFF2-40B4-BE49-F238E27FC236}">
                <a16:creationId xmlns:a16="http://schemas.microsoft.com/office/drawing/2014/main" id="{B7763356-55B0-1847-888E-27B19B466BE1}"/>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9B9A98"/>
                </a:solidFill>
              </a:defRPr>
            </a:lvl1pPr>
          </a:lstStyle>
          <a:p>
            <a:fld id="{C89D1EF6-EC00-2F49-961E-BA64052A2105}"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764" r:id="rId1"/>
    <p:sldLayoutId id="2147483758" r:id="rId2"/>
    <p:sldLayoutId id="2147483765" r:id="rId3"/>
    <p:sldLayoutId id="2147483759" r:id="rId4"/>
    <p:sldLayoutId id="2147483766" r:id="rId5"/>
    <p:sldLayoutId id="2147483760" r:id="rId6"/>
    <p:sldLayoutId id="2147483761" r:id="rId7"/>
    <p:sldLayoutId id="2147483767" r:id="rId8"/>
    <p:sldLayoutId id="2147483768" r:id="rId9"/>
    <p:sldLayoutId id="2147483762" r:id="rId10"/>
    <p:sldLayoutId id="2147483763" r:id="rId11"/>
  </p:sldLayoutIdLst>
  <p:txStyles>
    <p:titleStyle>
      <a:lvl1pPr algn="l" rtl="0" eaLnBrk="0" fontAlgn="base" hangingPunct="0">
        <a:spcBef>
          <a:spcPct val="0"/>
        </a:spcBef>
        <a:spcAft>
          <a:spcPct val="0"/>
        </a:spcAft>
        <a:defRPr sz="4600" kern="1200">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sz="4600">
          <a:solidFill>
            <a:schemeClr val="tx1"/>
          </a:solidFill>
          <a:latin typeface="Franklin Gothic Book" charset="0"/>
          <a:ea typeface="ＭＳ Ｐゴシック" charset="0"/>
          <a:cs typeface="ＭＳ Ｐゴシック" charset="0"/>
        </a:defRPr>
      </a:lvl2pPr>
      <a:lvl3pPr algn="l" rtl="0" eaLnBrk="0" fontAlgn="base" hangingPunct="0">
        <a:spcBef>
          <a:spcPct val="0"/>
        </a:spcBef>
        <a:spcAft>
          <a:spcPct val="0"/>
        </a:spcAft>
        <a:defRPr sz="4600">
          <a:solidFill>
            <a:schemeClr val="tx1"/>
          </a:solidFill>
          <a:latin typeface="Franklin Gothic Book" charset="0"/>
          <a:ea typeface="ＭＳ Ｐゴシック" charset="0"/>
          <a:cs typeface="ＭＳ Ｐゴシック" charset="0"/>
        </a:defRPr>
      </a:lvl3pPr>
      <a:lvl4pPr algn="l" rtl="0" eaLnBrk="0" fontAlgn="base" hangingPunct="0">
        <a:spcBef>
          <a:spcPct val="0"/>
        </a:spcBef>
        <a:spcAft>
          <a:spcPct val="0"/>
        </a:spcAft>
        <a:defRPr sz="4600">
          <a:solidFill>
            <a:schemeClr val="tx1"/>
          </a:solidFill>
          <a:latin typeface="Franklin Gothic Book" charset="0"/>
          <a:ea typeface="ＭＳ Ｐゴシック" charset="0"/>
          <a:cs typeface="ＭＳ Ｐゴシック" charset="0"/>
        </a:defRPr>
      </a:lvl4pPr>
      <a:lvl5pPr algn="l" rtl="0" eaLnBrk="0" fontAlgn="base" hangingPunct="0">
        <a:spcBef>
          <a:spcPct val="0"/>
        </a:spcBef>
        <a:spcAft>
          <a:spcPct val="0"/>
        </a:spcAft>
        <a:defRPr sz="4600">
          <a:solidFill>
            <a:schemeClr val="tx1"/>
          </a:solidFill>
          <a:latin typeface="Franklin Gothic Book" charset="0"/>
          <a:ea typeface="ＭＳ Ｐゴシック" charset="0"/>
          <a:cs typeface="ＭＳ Ｐゴシック" charset="0"/>
        </a:defRPr>
      </a:lvl5pPr>
      <a:lvl6pPr marL="457200" algn="l" rtl="0" fontAlgn="base">
        <a:spcBef>
          <a:spcPct val="0"/>
        </a:spcBef>
        <a:spcAft>
          <a:spcPct val="0"/>
        </a:spcAft>
        <a:defRPr sz="4600">
          <a:solidFill>
            <a:schemeClr val="tx1"/>
          </a:solidFill>
          <a:latin typeface="Franklin Gothic Book" charset="0"/>
          <a:ea typeface="ＭＳ Ｐゴシック" charset="0"/>
          <a:cs typeface="ＭＳ Ｐゴシック" charset="0"/>
        </a:defRPr>
      </a:lvl6pPr>
      <a:lvl7pPr marL="914400" algn="l" rtl="0" fontAlgn="base">
        <a:spcBef>
          <a:spcPct val="0"/>
        </a:spcBef>
        <a:spcAft>
          <a:spcPct val="0"/>
        </a:spcAft>
        <a:defRPr sz="4600">
          <a:solidFill>
            <a:schemeClr val="tx1"/>
          </a:solidFill>
          <a:latin typeface="Franklin Gothic Book" charset="0"/>
          <a:ea typeface="ＭＳ Ｐゴシック" charset="0"/>
          <a:cs typeface="ＭＳ Ｐゴシック" charset="0"/>
        </a:defRPr>
      </a:lvl7pPr>
      <a:lvl8pPr marL="1371600" algn="l" rtl="0" fontAlgn="base">
        <a:spcBef>
          <a:spcPct val="0"/>
        </a:spcBef>
        <a:spcAft>
          <a:spcPct val="0"/>
        </a:spcAft>
        <a:defRPr sz="4600">
          <a:solidFill>
            <a:schemeClr val="tx1"/>
          </a:solidFill>
          <a:latin typeface="Franklin Gothic Book" charset="0"/>
          <a:ea typeface="ＭＳ Ｐゴシック" charset="0"/>
          <a:cs typeface="ＭＳ Ｐゴシック" charset="0"/>
        </a:defRPr>
      </a:lvl8pPr>
      <a:lvl9pPr marL="1828800" algn="l" rtl="0" fontAlgn="base">
        <a:spcBef>
          <a:spcPct val="0"/>
        </a:spcBef>
        <a:spcAft>
          <a:spcPct val="0"/>
        </a:spcAft>
        <a:defRPr sz="4600">
          <a:solidFill>
            <a:schemeClr val="tx1"/>
          </a:solidFill>
          <a:latin typeface="Franklin Gothic Book" charset="0"/>
          <a:ea typeface="ＭＳ Ｐゴシック" charset="0"/>
          <a:cs typeface="ＭＳ Ｐゴシック"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2" charset="2"/>
        <a:buChar char=""/>
        <a:defRPr sz="3000" kern="1200">
          <a:solidFill>
            <a:schemeClr val="tx1"/>
          </a:solidFill>
          <a:latin typeface="+mn-lt"/>
          <a:ea typeface="ＭＳ Ｐゴシック" charset="0"/>
          <a:cs typeface="ＭＳ Ｐゴシック" charset="0"/>
        </a:defRPr>
      </a:lvl1pPr>
      <a:lvl2pPr marL="722313" indent="-273050" algn="l" rtl="0" eaLnBrk="0" fontAlgn="base" hangingPunct="0">
        <a:spcBef>
          <a:spcPct val="20000"/>
        </a:spcBef>
        <a:spcAft>
          <a:spcPct val="0"/>
        </a:spcAft>
        <a:buClr>
          <a:schemeClr val="accent1"/>
        </a:buClr>
        <a:buSzPct val="90000"/>
        <a:buFont typeface="Wingdings 2" pitchFamily="2" charset="2"/>
        <a:buChar char=""/>
        <a:defRPr sz="2600" kern="1200">
          <a:solidFill>
            <a:schemeClr val="tx1"/>
          </a:solidFill>
          <a:latin typeface="+mn-lt"/>
          <a:ea typeface="ＭＳ Ｐゴシック" charset="0"/>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ＭＳ Ｐゴシック" charset="0"/>
          <a:cs typeface="+mn-cs"/>
        </a:defRPr>
      </a:lvl3pPr>
      <a:lvl4pPr marL="1279525" indent="-236538" algn="l" rtl="0" eaLnBrk="0" fontAlgn="base" hangingPunct="0">
        <a:spcBef>
          <a:spcPct val="20000"/>
        </a:spcBef>
        <a:spcAft>
          <a:spcPct val="0"/>
        </a:spcAft>
        <a:buClr>
          <a:srgbClr val="8D89A4"/>
        </a:buClr>
        <a:buSzPct val="90000"/>
        <a:buFont typeface="Wingdings 2" pitchFamily="2" charset="2"/>
        <a:buChar char=""/>
        <a:defRPr sz="2000" kern="1200">
          <a:solidFill>
            <a:schemeClr val="tx1"/>
          </a:solidFill>
          <a:latin typeface="+mn-lt"/>
          <a:ea typeface="ＭＳ Ｐゴシック" charset="0"/>
          <a:cs typeface="+mn-cs"/>
        </a:defRPr>
      </a:lvl4pPr>
      <a:lvl5pPr marL="1489075" indent="-182563" algn="l" rtl="0"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ＭＳ Ｐゴシック"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046D22A-3B60-8544-AE3E-A81D036C6380}"/>
              </a:ext>
            </a:extLst>
          </p:cNvPr>
          <p:cNvSpPr>
            <a:spLocks noGrp="1" noChangeArrowheads="1"/>
          </p:cNvSpPr>
          <p:nvPr>
            <p:ph type="ctr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fontAlgn="auto" hangingPunct="1">
              <a:spcAft>
                <a:spcPts val="0"/>
              </a:spcAft>
              <a:defRPr/>
            </a:pPr>
            <a:r>
              <a:rPr>
                <a:ea typeface="+mj-ea"/>
                <a:cs typeface="+mj-cs"/>
              </a:rPr>
              <a:t>Semantic Long Term Memory</a:t>
            </a:r>
          </a:p>
        </p:txBody>
      </p:sp>
      <p:sp>
        <p:nvSpPr>
          <p:cNvPr id="14338" name="Rectangle 3">
            <a:extLst>
              <a:ext uri="{FF2B5EF4-FFF2-40B4-BE49-F238E27FC236}">
                <a16:creationId xmlns:a16="http://schemas.microsoft.com/office/drawing/2014/main" id="{E7C6AEBA-AC0F-E94E-94A3-E34E29F0A06B}"/>
              </a:ext>
            </a:extLst>
          </p:cNvPr>
          <p:cNvSpPr>
            <a:spLocks noGrp="1" noChangeArrowheads="1"/>
          </p:cNvSpPr>
          <p:nvPr>
            <p:ph type="subTitle" idx="1"/>
          </p:nvPr>
        </p:nvSpPr>
        <p:spPr>
          <a:xfrm>
            <a:off x="433388" y="1544638"/>
            <a:ext cx="6480175" cy="1752600"/>
          </a:xfrm>
        </p:spPr>
        <p:txBody>
          <a:bodyPr/>
          <a:lstStyle/>
          <a:p>
            <a:pPr eaLnBrk="1" hangingPunct="1"/>
            <a:r>
              <a:rPr lang="en-US" altLang="en-US">
                <a:ea typeface="ＭＳ Ｐゴシック" panose="020B0600070205080204" pitchFamily="34" charset="-128"/>
              </a:rPr>
              <a:t>Langston, PSY 4040</a:t>
            </a:r>
          </a:p>
          <a:p>
            <a:pPr eaLnBrk="1" hangingPunct="1"/>
            <a:r>
              <a:rPr lang="en-US" altLang="en-US">
                <a:ea typeface="ＭＳ Ｐゴシック" panose="020B0600070205080204" pitchFamily="34" charset="-128"/>
              </a:rPr>
              <a:t>Cognitive Psychology</a:t>
            </a:r>
          </a:p>
          <a:p>
            <a:pPr eaLnBrk="1" hangingPunct="1"/>
            <a:r>
              <a:rPr lang="en-US" altLang="en-US">
                <a:ea typeface="ＭＳ Ｐゴシック" panose="020B0600070205080204" pitchFamily="34" charset="-128"/>
              </a:rPr>
              <a:t>Notes 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419F2AED-6571-B847-9DE2-D5B005EC32D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32770" name="Rectangle 3">
            <a:extLst>
              <a:ext uri="{FF2B5EF4-FFF2-40B4-BE49-F238E27FC236}">
                <a16:creationId xmlns:a16="http://schemas.microsoft.com/office/drawing/2014/main" id="{825898EC-5124-234B-B550-203AB5B38BF1}"/>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Network models (Collins &amp; Quillian, 1970):</a:t>
            </a:r>
          </a:p>
          <a:p>
            <a:pPr lvl="1" eaLnBrk="1" hangingPunct="1">
              <a:lnSpc>
                <a:spcPct val="90000"/>
              </a:lnSpc>
            </a:pPr>
            <a:r>
              <a:rPr lang="en-US" altLang="en-US" sz="2000">
                <a:ea typeface="ＭＳ Ｐゴシック" panose="020B0600070205080204" pitchFamily="34" charset="-128"/>
              </a:rPr>
              <a:t>Evidence: When people do a semantic verification task, you see evidence of a hierarchy (response times are correlated with the number of links).</a:t>
            </a:r>
          </a:p>
        </p:txBody>
      </p:sp>
      <p:graphicFrame>
        <p:nvGraphicFramePr>
          <p:cNvPr id="459808" name="Group 32">
            <a:extLst>
              <a:ext uri="{FF2B5EF4-FFF2-40B4-BE49-F238E27FC236}">
                <a16:creationId xmlns:a16="http://schemas.microsoft.com/office/drawing/2014/main" id="{7CB40F7D-E994-3B42-A66D-E762C7452638}"/>
              </a:ext>
            </a:extLst>
          </p:cNvPr>
          <p:cNvGraphicFramePr>
            <a:graphicFrameLocks noGrp="1"/>
          </p:cNvGraphicFramePr>
          <p:nvPr/>
        </p:nvGraphicFramePr>
        <p:xfrm>
          <a:off x="1143000" y="2971800"/>
          <a:ext cx="6858000" cy="2560640"/>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64016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0"/>
                        <a:buNone/>
                        <a:tabLst/>
                      </a:pPr>
                      <a:r>
                        <a:rPr kumimoji="0" lang="en-US" sz="1800" b="1" i="0" u="none" strike="noStrike" cap="none" normalizeH="0" baseline="0">
                          <a:ln>
                            <a:noFill/>
                          </a:ln>
                          <a:solidFill>
                            <a:schemeClr val="tx1"/>
                          </a:solidFill>
                          <a:effectLst/>
                          <a:latin typeface="Trebuchet MS" charset="0"/>
                          <a:ea typeface="ヒラギノ角ゴ Pro W3" charset="0"/>
                          <a:cs typeface="ヒラギノ角ゴ Pro W3" charset="0"/>
                        </a:rPr>
                        <a:t>Superset (category):</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0"/>
                        <a:buNone/>
                        <a:tabLst/>
                      </a:pPr>
                      <a:r>
                        <a:rPr kumimoji="0" lang="en-US" sz="1800" b="1" i="0" u="none" strike="noStrike" cap="none" normalizeH="0" baseline="0">
                          <a:ln>
                            <a:noFill/>
                          </a:ln>
                          <a:solidFill>
                            <a:schemeClr val="tx1"/>
                          </a:solidFill>
                          <a:effectLst/>
                          <a:latin typeface="Trebuchet MS" charset="0"/>
                          <a:ea typeface="ヒラギノ角ゴ Pro W3" charset="0"/>
                          <a:cs typeface="ヒラギノ角ゴ Pro W3" charset="0"/>
                        </a:rPr>
                        <a:t>Property:</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0"/>
                        <a:buNone/>
                        <a:tabLst/>
                      </a:pPr>
                      <a:r>
                        <a:rPr kumimoji="0" lang="en-US" sz="1800" b="1" i="0" u="none" strike="noStrike" cap="none" normalizeH="0" baseline="0">
                          <a:ln>
                            <a:noFill/>
                          </a:ln>
                          <a:solidFill>
                            <a:schemeClr val="tx1"/>
                          </a:solidFill>
                          <a:effectLst/>
                          <a:latin typeface="Trebuchet MS" charset="0"/>
                          <a:ea typeface="ヒラギノ角ゴ Pro W3" charset="0"/>
                          <a:cs typeface="ヒラギノ角ゴ Pro W3" charset="0"/>
                        </a:rPr>
                        <a:t>Number of links:</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6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0"/>
                        <a:buNone/>
                        <a:tabLst/>
                      </a:pPr>
                      <a:r>
                        <a:rPr kumimoji="0" lang="en-US" sz="1800" b="0" i="0" u="none" strike="noStrike" cap="none" normalizeH="0" baseline="0">
                          <a:ln>
                            <a:noFill/>
                          </a:ln>
                          <a:solidFill>
                            <a:schemeClr val="tx1"/>
                          </a:solidFill>
                          <a:effectLst/>
                          <a:latin typeface="Trebuchet MS" charset="0"/>
                          <a:ea typeface="ヒラギノ角ゴ Pro W3" charset="0"/>
                          <a:cs typeface="ヒラギノ角ゴ Pro W3" charset="0"/>
                        </a:rPr>
                        <a:t>A canary is a canary (S0)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0"/>
                        <a:buNone/>
                        <a:tabLst/>
                      </a:pPr>
                      <a:r>
                        <a:rPr kumimoji="0" lang="en-US" sz="1800" b="0" i="0" u="none" strike="noStrike" cap="none" normalizeH="0" baseline="0">
                          <a:ln>
                            <a:noFill/>
                          </a:ln>
                          <a:solidFill>
                            <a:schemeClr val="tx1"/>
                          </a:solidFill>
                          <a:effectLst/>
                          <a:latin typeface="Trebuchet MS" charset="0"/>
                          <a:ea typeface="ヒラギノ角ゴ Pro W3" charset="0"/>
                          <a:cs typeface="ヒラギノ角ゴ Pro W3" charset="0"/>
                        </a:rPr>
                        <a:t>A canary can sing (P0)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0"/>
                        <a:buNone/>
                        <a:tabLst/>
                      </a:pPr>
                      <a:r>
                        <a:rPr kumimoji="0" lang="en-US" sz="1800" b="0" i="0" u="none" strike="noStrike" cap="none" normalizeH="0" baseline="0">
                          <a:ln>
                            <a:noFill/>
                          </a:ln>
                          <a:solidFill>
                            <a:schemeClr val="tx1"/>
                          </a:solidFill>
                          <a:effectLst/>
                          <a:latin typeface="Trebuchet MS" charset="0"/>
                          <a:ea typeface="ヒラギノ角ゴ Pro W3" charset="0"/>
                          <a:cs typeface="ヒラギノ角ゴ Pro W3" charset="0"/>
                        </a:rPr>
                        <a:t>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16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0"/>
                        <a:buNone/>
                        <a:tabLst/>
                      </a:pPr>
                      <a:r>
                        <a:rPr kumimoji="0" lang="en-US" sz="1800" b="0" i="0" u="none" strike="noStrike" cap="none" normalizeH="0" baseline="0">
                          <a:ln>
                            <a:noFill/>
                          </a:ln>
                          <a:solidFill>
                            <a:schemeClr val="tx1"/>
                          </a:solidFill>
                          <a:effectLst/>
                          <a:latin typeface="Trebuchet MS" charset="0"/>
                          <a:ea typeface="ヒラギノ角ゴ Pro W3" charset="0"/>
                          <a:cs typeface="ヒラギノ角ゴ Pro W3" charset="0"/>
                        </a:rPr>
                        <a:t>A canary is a bird (S1)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0"/>
                        <a:buNone/>
                        <a:tabLst/>
                      </a:pPr>
                      <a:r>
                        <a:rPr kumimoji="0" lang="en-US" sz="1800" b="0" i="0" u="none" strike="noStrike" cap="none" normalizeH="0" baseline="0">
                          <a:ln>
                            <a:noFill/>
                          </a:ln>
                          <a:solidFill>
                            <a:schemeClr val="tx1"/>
                          </a:solidFill>
                          <a:effectLst/>
                          <a:latin typeface="Trebuchet MS" charset="0"/>
                          <a:ea typeface="ヒラギノ角ゴ Pro W3" charset="0"/>
                          <a:cs typeface="ヒラギノ角ゴ Pro W3" charset="0"/>
                        </a:rPr>
                        <a:t>A canary can fly (P1)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0"/>
                        <a:buNone/>
                        <a:tabLst/>
                      </a:pPr>
                      <a:r>
                        <a:rPr kumimoji="0" lang="en-US" sz="1800" b="0" i="0" u="none" strike="noStrike" cap="none" normalizeH="0" baseline="0">
                          <a:ln>
                            <a:noFill/>
                          </a:ln>
                          <a:solidFill>
                            <a:schemeClr val="tx1"/>
                          </a:solidFill>
                          <a:effectLst/>
                          <a:latin typeface="Trebuchet MS" charset="0"/>
                          <a:ea typeface="ヒラギノ角ゴ Pro W3" charset="0"/>
                          <a:cs typeface="ヒラギノ角ゴ Pro W3" charset="0"/>
                        </a:rPr>
                        <a:t>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16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0"/>
                        <a:buNone/>
                        <a:tabLst/>
                      </a:pPr>
                      <a:r>
                        <a:rPr kumimoji="0" lang="en-US" sz="1800" b="0" i="0" u="none" strike="noStrike" cap="none" normalizeH="0" baseline="0">
                          <a:ln>
                            <a:noFill/>
                          </a:ln>
                          <a:solidFill>
                            <a:schemeClr val="tx1"/>
                          </a:solidFill>
                          <a:effectLst/>
                          <a:latin typeface="Trebuchet MS" charset="0"/>
                          <a:ea typeface="ヒラギノ角ゴ Pro W3" charset="0"/>
                          <a:cs typeface="ヒラギノ角ゴ Pro W3" charset="0"/>
                        </a:rPr>
                        <a:t>A canary is an animal (S2)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0"/>
                        <a:buNone/>
                        <a:tabLst/>
                      </a:pPr>
                      <a:r>
                        <a:rPr kumimoji="0" lang="en-US" sz="1800" b="0" i="0" u="none" strike="noStrike" cap="none" normalizeH="0" baseline="0">
                          <a:ln>
                            <a:noFill/>
                          </a:ln>
                          <a:solidFill>
                            <a:schemeClr val="tx1"/>
                          </a:solidFill>
                          <a:effectLst/>
                          <a:latin typeface="Trebuchet MS" charset="0"/>
                          <a:ea typeface="ヒラギノ角ゴ Pro W3" charset="0"/>
                          <a:cs typeface="ヒラギノ角ゴ Pro W3" charset="0"/>
                        </a:rPr>
                        <a:t>A canary has skin (P2)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0"/>
                        <a:buNone/>
                        <a:tabLst/>
                      </a:pPr>
                      <a:r>
                        <a:rPr kumimoji="0" lang="en-US" sz="1800" b="0" i="0" u="none" strike="noStrike" cap="none" normalizeH="0" baseline="0">
                          <a:ln>
                            <a:noFill/>
                          </a:ln>
                          <a:solidFill>
                            <a:schemeClr val="tx1"/>
                          </a:solidFill>
                          <a:effectLst/>
                          <a:latin typeface="Trebuchet MS" charset="0"/>
                          <a:ea typeface="ヒラギノ角ゴ Pro W3" charset="0"/>
                          <a:cs typeface="ヒラギノ角ゴ Pro W3" charset="0"/>
                        </a:rPr>
                        <a:t>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70AE2BB9-AB53-A64F-8D30-140FCC6B68E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34818" name="Rectangle 3">
            <a:extLst>
              <a:ext uri="{FF2B5EF4-FFF2-40B4-BE49-F238E27FC236}">
                <a16:creationId xmlns:a16="http://schemas.microsoft.com/office/drawing/2014/main" id="{93E3EFA8-EC74-C540-9E4F-9F8469074854}"/>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Network models (Collins &amp; Quillian, 1970):</a:t>
            </a:r>
          </a:p>
        </p:txBody>
      </p:sp>
      <p:pic>
        <p:nvPicPr>
          <p:cNvPr id="34819" name="Picture 4" descr="Screen shot 2011-03-03 at 12.05.29 PM.png">
            <a:extLst>
              <a:ext uri="{FF2B5EF4-FFF2-40B4-BE49-F238E27FC236}">
                <a16:creationId xmlns:a16="http://schemas.microsoft.com/office/drawing/2014/main" id="{9F79DC58-EC50-1D4A-8C01-8D2578FFE7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22538" y="2057400"/>
            <a:ext cx="4098925"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extBox 4">
            <a:extLst>
              <a:ext uri="{FF2B5EF4-FFF2-40B4-BE49-F238E27FC236}">
                <a16:creationId xmlns:a16="http://schemas.microsoft.com/office/drawing/2014/main" id="{45626CDF-10F3-EC49-A022-AFBDF149903F}"/>
              </a:ext>
            </a:extLst>
          </p:cNvPr>
          <p:cNvSpPr txBox="1">
            <a:spLocks noChangeArrowheads="1"/>
          </p:cNvSpPr>
          <p:nvPr/>
        </p:nvSpPr>
        <p:spPr bwMode="auto">
          <a:xfrm>
            <a:off x="2438400" y="6400800"/>
            <a:ext cx="62325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Collins &amp; Quillian (1970, p. 306; reporting data from Collins &amp; Quillian, 1969)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A4993C4D-4553-1F46-81F6-397E99C224C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36866" name="Rectangle 3">
            <a:extLst>
              <a:ext uri="{FF2B5EF4-FFF2-40B4-BE49-F238E27FC236}">
                <a16:creationId xmlns:a16="http://schemas.microsoft.com/office/drawing/2014/main" id="{DB864CC7-466B-A047-96A1-6CB86C35AFD1}"/>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Network models (Collins &amp; Quillian, 1970):</a:t>
            </a:r>
          </a:p>
          <a:p>
            <a:pPr lvl="1" eaLnBrk="1" hangingPunct="1">
              <a:lnSpc>
                <a:spcPct val="90000"/>
              </a:lnSpc>
            </a:pPr>
            <a:r>
              <a:rPr lang="en-US" altLang="en-US" sz="2400">
                <a:ea typeface="ＭＳ Ｐゴシック" panose="020B0600070205080204" pitchFamily="34" charset="-128"/>
              </a:rPr>
              <a:t>The CogLab exercise on lexical decision is relevant here, so we</a:t>
            </a:r>
            <a:r>
              <a:rPr lang="fr-FR" altLang="ja-JP" sz="2400">
                <a:ea typeface="ＭＳ Ｐゴシック" panose="020B0600070205080204" pitchFamily="34" charset="-128"/>
              </a:rPr>
              <a:t>’</a:t>
            </a:r>
            <a:r>
              <a:rPr lang="en-US" altLang="ja-JP" sz="2400">
                <a:ea typeface="ＭＳ Ｐゴシック" panose="020B0600070205080204" pitchFamily="34" charset="-128"/>
              </a:rPr>
              <a:t>ll look at the data…</a:t>
            </a:r>
            <a:endParaRPr lang="en-US" altLang="en-US" sz="2400">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EB4385A4-3F4C-5F42-8227-7EB0C811E02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38914" name="Rectangle 3">
            <a:extLst>
              <a:ext uri="{FF2B5EF4-FFF2-40B4-BE49-F238E27FC236}">
                <a16:creationId xmlns:a16="http://schemas.microsoft.com/office/drawing/2014/main" id="{C1F646BB-BBD5-9447-A7FC-DDFEE814E633}"/>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Network models:</a:t>
            </a:r>
          </a:p>
          <a:p>
            <a:pPr lvl="1" eaLnBrk="1" hangingPunct="1">
              <a:lnSpc>
                <a:spcPct val="90000"/>
              </a:lnSpc>
            </a:pPr>
            <a:r>
              <a:rPr lang="en-US" altLang="en-US" sz="2400">
                <a:ea typeface="ＭＳ Ｐゴシック" panose="020B0600070205080204" pitchFamily="34" charset="-128"/>
              </a:rPr>
              <a:t>Problems:</a:t>
            </a:r>
          </a:p>
          <a:p>
            <a:pPr lvl="2" eaLnBrk="1" hangingPunct="1">
              <a:lnSpc>
                <a:spcPct val="90000"/>
              </a:lnSpc>
            </a:pPr>
            <a:r>
              <a:rPr lang="en-US" altLang="en-US">
                <a:ea typeface="ＭＳ Ｐゴシック" panose="020B0600070205080204" pitchFamily="34" charset="-128"/>
              </a:rPr>
              <a:t>Typicality: Typicality seems to influence responses. Technically, </a:t>
            </a:r>
            <a:r>
              <a:rPr lang="ja-JP" altLang="en-US">
                <a:ea typeface="ＭＳ Ｐゴシック" panose="020B0600070205080204" pitchFamily="34" charset="-128"/>
              </a:rPr>
              <a:t>“</a:t>
            </a:r>
            <a:r>
              <a:rPr lang="en-US" altLang="ja-JP">
                <a:ea typeface="ＭＳ Ｐゴシック" panose="020B0600070205080204" pitchFamily="34" charset="-128"/>
              </a:rPr>
              <a:t>a robin is a bird</a:t>
            </a:r>
            <a:r>
              <a:rPr lang="ja-JP" altLang="en-US">
                <a:ea typeface="ＭＳ Ｐゴシック" panose="020B0600070205080204" pitchFamily="34" charset="-128"/>
              </a:rPr>
              <a:t>”</a:t>
            </a:r>
            <a:r>
              <a:rPr lang="en-US" altLang="ja-JP">
                <a:ea typeface="ＭＳ Ｐゴシック" panose="020B0600070205080204" pitchFamily="34" charset="-128"/>
              </a:rPr>
              <a:t> and </a:t>
            </a:r>
            <a:r>
              <a:rPr lang="ja-JP" altLang="en-US">
                <a:ea typeface="ＭＳ Ｐゴシック" panose="020B0600070205080204" pitchFamily="34" charset="-128"/>
              </a:rPr>
              <a:t>“</a:t>
            </a:r>
            <a:r>
              <a:rPr lang="en-US" altLang="ja-JP">
                <a:ea typeface="ＭＳ Ｐゴシック" panose="020B0600070205080204" pitchFamily="34" charset="-128"/>
              </a:rPr>
              <a:t>a chicken is a bird</a:t>
            </a:r>
            <a:r>
              <a:rPr lang="ja-JP" altLang="en-US">
                <a:ea typeface="ＭＳ Ｐゴシック" panose="020B0600070205080204" pitchFamily="34" charset="-128"/>
              </a:rPr>
              <a:t>”</a:t>
            </a:r>
            <a:r>
              <a:rPr lang="en-US" altLang="ja-JP">
                <a:ea typeface="ＭＳ Ｐゴシック" panose="020B0600070205080204" pitchFamily="34" charset="-128"/>
              </a:rPr>
              <a:t> are each one link. But, the robin is more typical. What is that in the network? Shows up in reaction times as well.</a:t>
            </a:r>
            <a:endParaRPr lang="en-US" altLang="en-US">
              <a:ea typeface="ＭＳ Ｐゴシック"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98FD4865-86A5-614D-9383-F22BA23FC65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40962" name="Rectangle 3">
            <a:extLst>
              <a:ext uri="{FF2B5EF4-FFF2-40B4-BE49-F238E27FC236}">
                <a16:creationId xmlns:a16="http://schemas.microsoft.com/office/drawing/2014/main" id="{5818DC30-5613-014F-9F09-45A548426370}"/>
              </a:ext>
            </a:extLst>
          </p:cNvPr>
          <p:cNvSpPr>
            <a:spLocks noGrp="1" noChangeArrowheads="1"/>
          </p:cNvSpPr>
          <p:nvPr>
            <p:ph idx="1"/>
          </p:nvPr>
        </p:nvSpPr>
        <p:spPr/>
        <p:txBody>
          <a:bodyPr/>
          <a:lstStyle/>
          <a:p>
            <a:pPr eaLnBrk="1" hangingPunct="1">
              <a:lnSpc>
                <a:spcPct val="90000"/>
              </a:lnSpc>
            </a:pPr>
            <a:endParaRPr lang="en-US" altLang="en-US" sz="2400">
              <a:ea typeface="ＭＳ Ｐゴシック" panose="020B0600070205080204" pitchFamily="34" charset="-128"/>
            </a:endParaRPr>
          </a:p>
        </p:txBody>
      </p:sp>
      <p:sp>
        <p:nvSpPr>
          <p:cNvPr id="40963" name="TextBox 4">
            <a:extLst>
              <a:ext uri="{FF2B5EF4-FFF2-40B4-BE49-F238E27FC236}">
                <a16:creationId xmlns:a16="http://schemas.microsoft.com/office/drawing/2014/main" id="{63BB2619-60B9-2043-BCF2-91EDAB010F5F}"/>
              </a:ext>
            </a:extLst>
          </p:cNvPr>
          <p:cNvSpPr txBox="1">
            <a:spLocks noChangeArrowheads="1"/>
          </p:cNvSpPr>
          <p:nvPr/>
        </p:nvSpPr>
        <p:spPr bwMode="auto">
          <a:xfrm>
            <a:off x="1981200" y="6172200"/>
            <a:ext cx="3159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Smith, Shoben, &amp; Rips (1974, p. 218)</a:t>
            </a:r>
          </a:p>
        </p:txBody>
      </p:sp>
      <p:pic>
        <p:nvPicPr>
          <p:cNvPr id="40964" name="Picture 4" descr="Screen shot 2011-03-03 at 12.49.22 PM.png">
            <a:extLst>
              <a:ext uri="{FF2B5EF4-FFF2-40B4-BE49-F238E27FC236}">
                <a16:creationId xmlns:a16="http://schemas.microsoft.com/office/drawing/2014/main" id="{087124AB-65D6-0C4A-A5AD-9B0575218F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63738" y="1295400"/>
            <a:ext cx="5216525" cy="490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3172484A-5450-8F45-B975-9D6F63506FD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43010" name="Rectangle 3">
            <a:extLst>
              <a:ext uri="{FF2B5EF4-FFF2-40B4-BE49-F238E27FC236}">
                <a16:creationId xmlns:a16="http://schemas.microsoft.com/office/drawing/2014/main" id="{F8F7947A-4C8C-2242-997A-23AAA0D48B39}"/>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Network models:</a:t>
            </a:r>
          </a:p>
          <a:p>
            <a:pPr lvl="1" eaLnBrk="1" hangingPunct="1">
              <a:lnSpc>
                <a:spcPct val="90000"/>
              </a:lnSpc>
            </a:pPr>
            <a:r>
              <a:rPr lang="en-US" altLang="en-US" sz="2400">
                <a:ea typeface="ＭＳ Ｐゴシック" panose="020B0600070205080204" pitchFamily="34" charset="-128"/>
              </a:rPr>
              <a:t>Problems:</a:t>
            </a:r>
          </a:p>
          <a:p>
            <a:pPr lvl="2" eaLnBrk="1" hangingPunct="1">
              <a:lnSpc>
                <a:spcPct val="90000"/>
              </a:lnSpc>
            </a:pPr>
            <a:r>
              <a:rPr lang="en-US" altLang="en-US">
                <a:ea typeface="ＭＳ Ｐゴシック" panose="020B0600070205080204" pitchFamily="34" charset="-128"/>
              </a:rPr>
              <a:t>With the hierarchy: </a:t>
            </a:r>
            <a:r>
              <a:rPr lang="ja-JP" altLang="en-US">
                <a:ea typeface="ＭＳ Ｐゴシック" panose="020B0600070205080204" pitchFamily="34" charset="-128"/>
              </a:rPr>
              <a:t>“</a:t>
            </a:r>
            <a:r>
              <a:rPr lang="en-US" altLang="ja-JP">
                <a:ea typeface="ＭＳ Ｐゴシック" panose="020B0600070205080204" pitchFamily="34" charset="-128"/>
              </a:rPr>
              <a:t>A horse is an animal</a:t>
            </a:r>
            <a:r>
              <a:rPr lang="ja-JP" altLang="en-US">
                <a:ea typeface="ＭＳ Ｐゴシック" panose="020B0600070205080204" pitchFamily="34" charset="-128"/>
              </a:rPr>
              <a:t>”</a:t>
            </a:r>
            <a:r>
              <a:rPr lang="en-US" altLang="ja-JP">
                <a:ea typeface="ＭＳ Ｐゴシック" panose="020B0600070205080204" pitchFamily="34" charset="-128"/>
              </a:rPr>
              <a:t> is faster than </a:t>
            </a:r>
            <a:r>
              <a:rPr lang="ja-JP" altLang="en-US">
                <a:ea typeface="ＭＳ Ｐゴシック" panose="020B0600070205080204" pitchFamily="34" charset="-128"/>
              </a:rPr>
              <a:t>“</a:t>
            </a:r>
            <a:r>
              <a:rPr lang="en-US" altLang="ja-JP">
                <a:ea typeface="ＭＳ Ｐゴシック" panose="020B0600070205080204" pitchFamily="34" charset="-128"/>
              </a:rPr>
              <a:t>A horse is a mammal</a:t>
            </a:r>
            <a:r>
              <a:rPr lang="ja-JP" altLang="en-US">
                <a:ea typeface="ＭＳ Ｐゴシック" panose="020B0600070205080204" pitchFamily="34" charset="-128"/>
              </a:rPr>
              <a:t>”</a:t>
            </a:r>
            <a:r>
              <a:rPr lang="en-US" altLang="ja-JP">
                <a:ea typeface="ＭＳ Ｐゴシック" panose="020B0600070205080204" pitchFamily="34" charset="-128"/>
              </a:rPr>
              <a:t> which violates the hierarchy.</a:t>
            </a:r>
          </a:p>
          <a:p>
            <a:pPr lvl="2" eaLnBrk="1" hangingPunct="1">
              <a:lnSpc>
                <a:spcPct val="90000"/>
              </a:lnSpc>
            </a:pPr>
            <a:r>
              <a:rPr lang="en-US" altLang="en-US">
                <a:ea typeface="ＭＳ Ｐゴシック" panose="020B0600070205080204" pitchFamily="34" charset="-128"/>
              </a:rPr>
              <a:t>A chicken is more typical of animal than a robin, a robin is more typical of bird than a chicken. How can a network account for this (Smith, Shoben, &amp; Rips, 1974)?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1E85A4ED-F794-F043-9E99-0186225338C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45058" name="Rectangle 3">
            <a:extLst>
              <a:ext uri="{FF2B5EF4-FFF2-40B4-BE49-F238E27FC236}">
                <a16:creationId xmlns:a16="http://schemas.microsoft.com/office/drawing/2014/main" id="{00B22E98-4093-224D-85DB-430B9352BABF}"/>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Network models:</a:t>
            </a:r>
          </a:p>
          <a:p>
            <a:pPr lvl="1" eaLnBrk="1" hangingPunct="1">
              <a:lnSpc>
                <a:spcPct val="90000"/>
              </a:lnSpc>
            </a:pPr>
            <a:r>
              <a:rPr lang="en-US" altLang="en-US" sz="2400">
                <a:ea typeface="ＭＳ Ｐゴシック" panose="020B0600070205080204" pitchFamily="34" charset="-128"/>
              </a:rPr>
              <a:t>Problems:</a:t>
            </a:r>
          </a:p>
          <a:p>
            <a:pPr lvl="2" eaLnBrk="1" hangingPunct="1">
              <a:lnSpc>
                <a:spcPct val="90000"/>
              </a:lnSpc>
            </a:pPr>
            <a:r>
              <a:rPr lang="en-US" altLang="en-US">
                <a:ea typeface="ＭＳ Ｐゴシック" panose="020B0600070205080204" pitchFamily="34" charset="-128"/>
              </a:rPr>
              <a:t>Answering </a:t>
            </a:r>
            <a:r>
              <a:rPr lang="ja-JP" altLang="en-US">
                <a:ea typeface="ＭＳ Ｐゴシック" panose="020B0600070205080204" pitchFamily="34" charset="-128"/>
              </a:rPr>
              <a:t>“</a:t>
            </a:r>
            <a:r>
              <a:rPr lang="en-US" altLang="ja-JP">
                <a:ea typeface="ＭＳ Ｐゴシック" panose="020B0600070205080204" pitchFamily="34" charset="-128"/>
              </a:rPr>
              <a:t>no</a:t>
            </a:r>
            <a:r>
              <a:rPr lang="ja-JP" altLang="en-US">
                <a:ea typeface="ＭＳ Ｐゴシック" panose="020B0600070205080204" pitchFamily="34" charset="-128"/>
              </a:rPr>
              <a:t>”</a:t>
            </a:r>
            <a:r>
              <a:rPr lang="en-US" altLang="ja-JP">
                <a:ea typeface="ＭＳ Ｐゴシック" panose="020B0600070205080204" pitchFamily="34" charset="-128"/>
              </a:rPr>
              <a:t>: You know the answer to a questions is </a:t>
            </a:r>
            <a:r>
              <a:rPr lang="ja-JP" altLang="en-US">
                <a:ea typeface="ＭＳ Ｐゴシック" panose="020B0600070205080204" pitchFamily="34" charset="-128"/>
              </a:rPr>
              <a:t>“</a:t>
            </a:r>
            <a:r>
              <a:rPr lang="en-US" altLang="ja-JP">
                <a:ea typeface="ＭＳ Ｐゴシック" panose="020B0600070205080204" pitchFamily="34" charset="-128"/>
              </a:rPr>
              <a:t>no</a:t>
            </a:r>
            <a:r>
              <a:rPr lang="ja-JP" altLang="en-US">
                <a:ea typeface="ＭＳ Ｐゴシック" panose="020B0600070205080204" pitchFamily="34" charset="-128"/>
              </a:rPr>
              <a:t>”</a:t>
            </a:r>
            <a:r>
              <a:rPr lang="en-US" altLang="ja-JP">
                <a:ea typeface="ＭＳ Ｐゴシック" panose="020B0600070205080204" pitchFamily="34" charset="-128"/>
              </a:rPr>
              <a:t> (e.g., </a:t>
            </a:r>
            <a:r>
              <a:rPr lang="ja-JP" altLang="en-US">
                <a:ea typeface="ＭＳ Ｐゴシック" panose="020B0600070205080204" pitchFamily="34" charset="-128"/>
              </a:rPr>
              <a:t>“</a:t>
            </a:r>
            <a:r>
              <a:rPr lang="en-US" altLang="ja-JP">
                <a:ea typeface="ＭＳ Ｐゴシック" panose="020B0600070205080204" pitchFamily="34" charset="-128"/>
              </a:rPr>
              <a:t>a bird has four legs</a:t>
            </a:r>
            <a:r>
              <a:rPr lang="ja-JP" altLang="en-US">
                <a:ea typeface="ＭＳ Ｐゴシック" panose="020B0600070205080204" pitchFamily="34" charset="-128"/>
              </a:rPr>
              <a:t>”</a:t>
            </a:r>
            <a:r>
              <a:rPr lang="en-US" altLang="ja-JP">
                <a:ea typeface="ＭＳ Ｐゴシック" panose="020B0600070205080204" pitchFamily="34" charset="-128"/>
              </a:rPr>
              <a:t>) because the concepts are far apart in the network. But, some </a:t>
            </a:r>
            <a:r>
              <a:rPr lang="ja-JP" altLang="en-US">
                <a:ea typeface="ＭＳ Ｐゴシック" panose="020B0600070205080204" pitchFamily="34" charset="-128"/>
              </a:rPr>
              <a:t>“</a:t>
            </a:r>
            <a:r>
              <a:rPr lang="en-US" altLang="ja-JP">
                <a:ea typeface="ＭＳ Ｐゴシック" panose="020B0600070205080204" pitchFamily="34" charset="-128"/>
              </a:rPr>
              <a:t>no</a:t>
            </a:r>
            <a:r>
              <a:rPr lang="ja-JP" altLang="en-US">
                <a:ea typeface="ＭＳ Ｐゴシック" panose="020B0600070205080204" pitchFamily="34" charset="-128"/>
              </a:rPr>
              <a:t>”</a:t>
            </a:r>
            <a:r>
              <a:rPr lang="en-US" altLang="ja-JP">
                <a:ea typeface="ＭＳ Ｐゴシック" panose="020B0600070205080204" pitchFamily="34" charset="-128"/>
              </a:rPr>
              <a:t> responses are really fast (e.g., </a:t>
            </a:r>
            <a:r>
              <a:rPr lang="ja-JP" altLang="en-US">
                <a:ea typeface="ＭＳ Ｐゴシック" panose="020B0600070205080204" pitchFamily="34" charset="-128"/>
              </a:rPr>
              <a:t>“</a:t>
            </a:r>
            <a:r>
              <a:rPr lang="en-US" altLang="ja-JP">
                <a:ea typeface="ＭＳ Ｐゴシック" panose="020B0600070205080204" pitchFamily="34" charset="-128"/>
              </a:rPr>
              <a:t>a bird is a fish</a:t>
            </a:r>
            <a:r>
              <a:rPr lang="ja-JP" altLang="en-US">
                <a:ea typeface="ＭＳ Ｐゴシック" panose="020B0600070205080204" pitchFamily="34" charset="-128"/>
              </a:rPr>
              <a:t>”</a:t>
            </a:r>
            <a:r>
              <a:rPr lang="en-US" altLang="ja-JP">
                <a:ea typeface="ＭＳ Ｐゴシック" panose="020B0600070205080204" pitchFamily="34" charset="-128"/>
              </a:rPr>
              <a:t>) and some are really slow (e.g., </a:t>
            </a:r>
            <a:r>
              <a:rPr lang="ja-JP" altLang="en-US">
                <a:ea typeface="ＭＳ Ｐゴシック" panose="020B0600070205080204" pitchFamily="34" charset="-128"/>
              </a:rPr>
              <a:t>“</a:t>
            </a:r>
            <a:r>
              <a:rPr lang="en-US" altLang="ja-JP">
                <a:ea typeface="ＭＳ Ｐゴシック" panose="020B0600070205080204" pitchFamily="34" charset="-128"/>
              </a:rPr>
              <a:t>a whale is a fish</a:t>
            </a:r>
            <a:r>
              <a:rPr lang="ja-JP" altLang="en-US">
                <a:ea typeface="ＭＳ Ｐゴシック" panose="020B0600070205080204" pitchFamily="34" charset="-128"/>
              </a:rPr>
              <a:t>”</a:t>
            </a:r>
            <a:r>
              <a:rPr lang="en-US" altLang="ja-JP">
                <a:ea typeface="ＭＳ Ｐゴシック" panose="020B0600070205080204" pitchFamily="34" charset="-128"/>
              </a:rPr>
              <a:t>). The reason for this isn</a:t>
            </a:r>
            <a:r>
              <a:rPr lang="fr-FR" altLang="ja-JP">
                <a:ea typeface="ＭＳ Ｐゴシック" panose="020B0600070205080204" pitchFamily="34" charset="-128"/>
              </a:rPr>
              <a:t>’</a:t>
            </a:r>
            <a:r>
              <a:rPr lang="en-US" altLang="ja-JP">
                <a:ea typeface="ＭＳ Ｐゴシック" panose="020B0600070205080204" pitchFamily="34" charset="-128"/>
              </a:rPr>
              <a:t>t obvious in the model.</a:t>
            </a:r>
          </a:p>
          <a:p>
            <a:pPr lvl="2" eaLnBrk="1" hangingPunct="1">
              <a:lnSpc>
                <a:spcPct val="90000"/>
              </a:lnSpc>
            </a:pPr>
            <a:r>
              <a:rPr lang="ja-JP" altLang="en-US">
                <a:ea typeface="ＭＳ Ｐゴシック" panose="020B0600070205080204" pitchFamily="34" charset="-128"/>
              </a:rPr>
              <a:t>“</a:t>
            </a:r>
            <a:r>
              <a:rPr lang="en-US" altLang="ja-JP">
                <a:ea typeface="ＭＳ Ｐゴシック" panose="020B0600070205080204" pitchFamily="34" charset="-128"/>
              </a:rPr>
              <a:t>Loosely speaking, a bat is a bird</a:t>
            </a:r>
            <a:r>
              <a:rPr lang="ja-JP" altLang="en-US">
                <a:ea typeface="ＭＳ Ｐゴシック" panose="020B0600070205080204" pitchFamily="34" charset="-128"/>
              </a:rPr>
              <a:t>”</a:t>
            </a:r>
            <a:r>
              <a:rPr lang="en-US" altLang="ja-JP">
                <a:ea typeface="ＭＳ Ｐゴシック" panose="020B0600070205080204" pitchFamily="34" charset="-128"/>
              </a:rPr>
              <a:t> is true, but how does a network model do it (Smith, Shoben, &amp; Rips, 1974)?</a:t>
            </a:r>
            <a:endParaRPr lang="en-US" altLang="en-US">
              <a:ea typeface="ＭＳ Ｐゴシック"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68938934-25A1-DC4B-9D66-8B6133B8301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47106" name="Rectangle 3">
            <a:extLst>
              <a:ext uri="{FF2B5EF4-FFF2-40B4-BE49-F238E27FC236}">
                <a16:creationId xmlns:a16="http://schemas.microsoft.com/office/drawing/2014/main" id="{D9E4B50B-B3B5-1B4C-8E50-DB04EF8982E7}"/>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Feature models (Smith, Shoben, &amp; Rips, 1974):</a:t>
            </a:r>
          </a:p>
          <a:p>
            <a:pPr lvl="1" eaLnBrk="1" hangingPunct="1">
              <a:lnSpc>
                <a:spcPct val="90000"/>
              </a:lnSpc>
            </a:pPr>
            <a:r>
              <a:rPr lang="en-US" altLang="en-US" sz="2400">
                <a:ea typeface="ＭＳ Ｐゴシック" panose="020B0600070205080204" pitchFamily="34" charset="-128"/>
              </a:rPr>
              <a:t>Concepts are clusters of semantic features. There are two kinds:</a:t>
            </a:r>
          </a:p>
          <a:p>
            <a:pPr lvl="2" eaLnBrk="1" hangingPunct="1">
              <a:lnSpc>
                <a:spcPct val="90000"/>
              </a:lnSpc>
            </a:pPr>
            <a:r>
              <a:rPr lang="en-US" altLang="en-US">
                <a:ea typeface="ＭＳ Ｐゴシック" panose="020B0600070205080204" pitchFamily="34" charset="-128"/>
              </a:rPr>
              <a:t>Distinctive features: Core parts of the concept. They must be present to be a member of the concept, they</a:t>
            </a:r>
            <a:r>
              <a:rPr lang="fr-FR" altLang="ja-JP">
                <a:ea typeface="ＭＳ Ｐゴシック" panose="020B0600070205080204" pitchFamily="34" charset="-128"/>
              </a:rPr>
              <a:t>’</a:t>
            </a:r>
            <a:r>
              <a:rPr lang="en-US" altLang="ja-JP">
                <a:ea typeface="ＭＳ Ｐゴシック" panose="020B0600070205080204" pitchFamily="34" charset="-128"/>
              </a:rPr>
              <a:t>re the defining features. For example, WINGS for BIRD.</a:t>
            </a:r>
          </a:p>
          <a:p>
            <a:pPr lvl="2" eaLnBrk="1" hangingPunct="1">
              <a:lnSpc>
                <a:spcPct val="90000"/>
              </a:lnSpc>
            </a:pPr>
            <a:r>
              <a:rPr lang="en-US" altLang="en-US">
                <a:ea typeface="ＭＳ Ｐゴシック" panose="020B0600070205080204" pitchFamily="34" charset="-128"/>
              </a:rPr>
              <a:t>Characteristic features: Typically associated with the concept, but not necessary. For example, CAN FLY for BIRD.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2C237D1B-2C94-7B48-8BE6-6CF422080F6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49154" name="Rectangle 3">
            <a:extLst>
              <a:ext uri="{FF2B5EF4-FFF2-40B4-BE49-F238E27FC236}">
                <a16:creationId xmlns:a16="http://schemas.microsoft.com/office/drawing/2014/main" id="{784448F9-0681-F941-9F5B-29DB65442F15}"/>
              </a:ext>
            </a:extLst>
          </p:cNvPr>
          <p:cNvSpPr>
            <a:spLocks noGrp="1" noChangeArrowheads="1"/>
          </p:cNvSpPr>
          <p:nvPr>
            <p:ph idx="1"/>
          </p:nvPr>
        </p:nvSpPr>
        <p:spPr/>
        <p:txBody>
          <a:bodyPr/>
          <a:lstStyle/>
          <a:p>
            <a:pPr eaLnBrk="1" hangingPunct="1">
              <a:lnSpc>
                <a:spcPct val="90000"/>
              </a:lnSpc>
            </a:pPr>
            <a:endParaRPr lang="en-US" altLang="en-US" sz="1600">
              <a:ea typeface="ＭＳ Ｐゴシック" panose="020B0600070205080204" pitchFamily="34" charset="-128"/>
            </a:endParaRPr>
          </a:p>
        </p:txBody>
      </p:sp>
      <p:pic>
        <p:nvPicPr>
          <p:cNvPr id="49155" name="Picture 3" descr="Screen shot 2011-03-03 at 12.26.04 PM.png">
            <a:extLst>
              <a:ext uri="{FF2B5EF4-FFF2-40B4-BE49-F238E27FC236}">
                <a16:creationId xmlns:a16="http://schemas.microsoft.com/office/drawing/2014/main" id="{140B9893-4C3D-794F-ABF5-1C128F0A727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2825" y="1295400"/>
            <a:ext cx="711835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6" name="TextBox 4">
            <a:extLst>
              <a:ext uri="{FF2B5EF4-FFF2-40B4-BE49-F238E27FC236}">
                <a16:creationId xmlns:a16="http://schemas.microsoft.com/office/drawing/2014/main" id="{0BF19C0F-3C0C-9C4D-9524-35C91C16FC07}"/>
              </a:ext>
            </a:extLst>
          </p:cNvPr>
          <p:cNvSpPr txBox="1">
            <a:spLocks noChangeArrowheads="1"/>
          </p:cNvSpPr>
          <p:nvPr/>
        </p:nvSpPr>
        <p:spPr bwMode="auto">
          <a:xfrm>
            <a:off x="990600" y="6248400"/>
            <a:ext cx="3159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Smith, Shoben, &amp; Rips (1974, p. 216)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2F07DB4C-0560-BA49-86F2-629AFDB7B7C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51202" name="Rectangle 3">
            <a:extLst>
              <a:ext uri="{FF2B5EF4-FFF2-40B4-BE49-F238E27FC236}">
                <a16:creationId xmlns:a16="http://schemas.microsoft.com/office/drawing/2014/main" id="{BB81F6C8-A5D9-2343-A7B0-249CD4C5531D}"/>
              </a:ext>
            </a:extLst>
          </p:cNvPr>
          <p:cNvSpPr>
            <a:spLocks noGrp="1" noChangeArrowheads="1"/>
          </p:cNvSpPr>
          <p:nvPr>
            <p:ph idx="1"/>
          </p:nvPr>
        </p:nvSpPr>
        <p:spPr/>
        <p:txBody>
          <a:bodyPr/>
          <a:lstStyle/>
          <a:p>
            <a:pPr eaLnBrk="1" hangingPunct="1">
              <a:lnSpc>
                <a:spcPct val="90000"/>
              </a:lnSpc>
            </a:pPr>
            <a:r>
              <a:rPr lang="en-US" altLang="en-US" sz="2400" dirty="0">
                <a:ea typeface="ＭＳ Ｐゴシック" panose="020B0600070205080204" pitchFamily="34" charset="-128"/>
              </a:rPr>
              <a:t>Feature models (Smith, </a:t>
            </a:r>
            <a:r>
              <a:rPr lang="en-US" altLang="en-US" sz="2400" dirty="0" err="1">
                <a:ea typeface="ＭＳ Ｐゴシック" panose="020B0600070205080204" pitchFamily="34" charset="-128"/>
              </a:rPr>
              <a:t>Shoben</a:t>
            </a:r>
            <a:r>
              <a:rPr lang="en-US" altLang="en-US" sz="2400" dirty="0">
                <a:ea typeface="ＭＳ Ｐゴシック" panose="020B0600070205080204" pitchFamily="34" charset="-128"/>
              </a:rPr>
              <a:t>, &amp; Rips, 1974):</a:t>
            </a:r>
          </a:p>
          <a:p>
            <a:pPr lvl="1" eaLnBrk="1" hangingPunct="1">
              <a:lnSpc>
                <a:spcPct val="90000"/>
              </a:lnSpc>
            </a:pPr>
            <a:r>
              <a:rPr lang="en-US" altLang="en-US" sz="2400" dirty="0">
                <a:ea typeface="ＭＳ Ｐゴシック" panose="020B0600070205080204" pitchFamily="34" charset="-128"/>
              </a:rPr>
              <a:t>Why have defining and characteristic features? Various evidence, such as hedges:</a:t>
            </a:r>
            <a:endParaRPr lang="en-US" altLang="en-US" dirty="0">
              <a:ea typeface="ＭＳ Ｐゴシック" panose="020B0600070205080204" pitchFamily="34" charset="-128"/>
            </a:endParaRPr>
          </a:p>
        </p:txBody>
      </p:sp>
      <p:pic>
        <p:nvPicPr>
          <p:cNvPr id="51203" name="Picture 3" descr="Screen shot 2011-03-03 at 12.38.32 PM.png">
            <a:extLst>
              <a:ext uri="{FF2B5EF4-FFF2-40B4-BE49-F238E27FC236}">
                <a16:creationId xmlns:a16="http://schemas.microsoft.com/office/drawing/2014/main" id="{D7216EDA-660E-4441-ACF5-C3DEAE3F15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2743200"/>
            <a:ext cx="5470525"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4" name="TextBox 4">
            <a:extLst>
              <a:ext uri="{FF2B5EF4-FFF2-40B4-BE49-F238E27FC236}">
                <a16:creationId xmlns:a16="http://schemas.microsoft.com/office/drawing/2014/main" id="{3F0F5236-0FC5-6649-8631-42F57E7E14A3}"/>
              </a:ext>
            </a:extLst>
          </p:cNvPr>
          <p:cNvSpPr txBox="1">
            <a:spLocks noChangeArrowheads="1"/>
          </p:cNvSpPr>
          <p:nvPr/>
        </p:nvSpPr>
        <p:spPr bwMode="auto">
          <a:xfrm>
            <a:off x="1828800" y="6550025"/>
            <a:ext cx="3159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Smith, Shoben, &amp; Rips (1974, p. 217)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02D47521-4E6F-B949-859F-E55D3408C19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Where We Are</a:t>
            </a:r>
          </a:p>
        </p:txBody>
      </p:sp>
      <p:sp>
        <p:nvSpPr>
          <p:cNvPr id="16386" name="Rectangle 3">
            <a:extLst>
              <a:ext uri="{FF2B5EF4-FFF2-40B4-BE49-F238E27FC236}">
                <a16:creationId xmlns:a16="http://schemas.microsoft.com/office/drawing/2014/main" id="{0094C243-7851-5741-8E8D-AC061D3FFF3B}"/>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We</a:t>
            </a:r>
            <a:r>
              <a:rPr lang="fr-FR" altLang="ja-JP">
                <a:ea typeface="ＭＳ Ｐゴシック" panose="020B0600070205080204" pitchFamily="34" charset="-128"/>
              </a:rPr>
              <a:t>’</a:t>
            </a:r>
            <a:r>
              <a:rPr lang="en-US" altLang="ja-JP">
                <a:ea typeface="ＭＳ Ｐゴシック" panose="020B0600070205080204" pitchFamily="34" charset="-128"/>
              </a:rPr>
              <a:t>re looking at long term memory. We started with episodic long term memory and processing.</a:t>
            </a:r>
          </a:p>
          <a:p>
            <a:pPr eaLnBrk="1" hangingPunct="1"/>
            <a:r>
              <a:rPr lang="en-US" altLang="en-US">
                <a:ea typeface="ＭＳ Ｐゴシック" panose="020B0600070205080204" pitchFamily="34" charset="-128"/>
              </a:rPr>
              <a:t>For this unit, we</a:t>
            </a:r>
            <a:r>
              <a:rPr lang="fr-FR" altLang="ja-JP">
                <a:ea typeface="ＭＳ Ｐゴシック" panose="020B0600070205080204" pitchFamily="34" charset="-128"/>
              </a:rPr>
              <a:t>’</a:t>
            </a:r>
            <a:r>
              <a:rPr lang="en-US" altLang="ja-JP">
                <a:ea typeface="ＭＳ Ｐゴシック" panose="020B0600070205080204" pitchFamily="34" charset="-128"/>
              </a:rPr>
              <a:t>ll look at semantic long term memory.</a:t>
            </a:r>
            <a:endParaRPr lang="en-US" altLang="en-US">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40FB4976-F981-A548-8D06-1B28194CDF2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53250" name="Rectangle 3">
            <a:extLst>
              <a:ext uri="{FF2B5EF4-FFF2-40B4-BE49-F238E27FC236}">
                <a16:creationId xmlns:a16="http://schemas.microsoft.com/office/drawing/2014/main" id="{1A0FA1AF-53E4-6A44-BA80-90288F8F41FD}"/>
              </a:ext>
            </a:extLst>
          </p:cNvPr>
          <p:cNvSpPr>
            <a:spLocks noGrp="1" noChangeArrowheads="1"/>
          </p:cNvSpPr>
          <p:nvPr>
            <p:ph idx="1"/>
          </p:nvPr>
        </p:nvSpPr>
        <p:spPr/>
        <p:txBody>
          <a:bodyPr/>
          <a:lstStyle/>
          <a:p>
            <a:pPr eaLnBrk="1" hangingPunct="1">
              <a:lnSpc>
                <a:spcPct val="90000"/>
              </a:lnSpc>
            </a:pPr>
            <a:r>
              <a:rPr lang="en-US" altLang="en-US" sz="2400" dirty="0">
                <a:ea typeface="ＭＳ Ｐゴシック" panose="020B0600070205080204" pitchFamily="34" charset="-128"/>
              </a:rPr>
              <a:t>Feature models (Smith, </a:t>
            </a:r>
            <a:r>
              <a:rPr lang="en-US" altLang="en-US" sz="2400" dirty="0" err="1">
                <a:ea typeface="ＭＳ Ｐゴシック" panose="020B0600070205080204" pitchFamily="34" charset="-128"/>
              </a:rPr>
              <a:t>Shoben</a:t>
            </a:r>
            <a:r>
              <a:rPr lang="en-US" altLang="en-US" sz="2400" dirty="0">
                <a:ea typeface="ＭＳ Ｐゴシック" panose="020B0600070205080204" pitchFamily="34" charset="-128"/>
              </a:rPr>
              <a:t>, &amp; Rips, 1974):</a:t>
            </a:r>
          </a:p>
          <a:p>
            <a:pPr lvl="1" eaLnBrk="1" hangingPunct="1">
              <a:lnSpc>
                <a:spcPct val="90000"/>
              </a:lnSpc>
            </a:pPr>
            <a:r>
              <a:rPr lang="en-US" altLang="en-US" sz="2400" dirty="0">
                <a:ea typeface="ＭＳ Ｐゴシック" panose="020B0600070205080204" pitchFamily="34" charset="-128"/>
              </a:rPr>
              <a:t>A linguistic hedge is a kind of categorization statement.</a:t>
            </a:r>
          </a:p>
          <a:p>
            <a:pPr lvl="2" eaLnBrk="1" hangingPunct="1">
              <a:lnSpc>
                <a:spcPct val="90000"/>
              </a:lnSpc>
            </a:pPr>
            <a:r>
              <a:rPr lang="en-US" altLang="en-US" dirty="0">
                <a:ea typeface="ＭＳ Ｐゴシック" panose="020B0600070205080204" pitchFamily="34" charset="-128"/>
              </a:rPr>
              <a:t>A robin is a true bird. “A true” is a hedge that puts robin strongly in the bird category.</a:t>
            </a:r>
          </a:p>
          <a:p>
            <a:pPr lvl="2" eaLnBrk="1" hangingPunct="1">
              <a:lnSpc>
                <a:spcPct val="90000"/>
              </a:lnSpc>
            </a:pPr>
            <a:r>
              <a:rPr lang="en-US" altLang="en-US" dirty="0">
                <a:ea typeface="ＭＳ Ｐゴシック" panose="020B0600070205080204" pitchFamily="34" charset="-128"/>
              </a:rPr>
              <a:t>Technically speaking, a whale is a mammal. “Technically speaking” acknowledges that whales aren’t ideal representations of the mammal category.</a:t>
            </a:r>
          </a:p>
          <a:p>
            <a:pPr lvl="1" eaLnBrk="1" hangingPunct="1">
              <a:lnSpc>
                <a:spcPct val="90000"/>
              </a:lnSpc>
            </a:pPr>
            <a:r>
              <a:rPr lang="en-US" altLang="en-US" dirty="0">
                <a:ea typeface="ＭＳ Ｐゴシック" panose="020B0600070205080204" pitchFamily="34" charset="-128"/>
              </a:rPr>
              <a:t>A hedge works as longs as it respects the types of features on the last slide.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40FB4976-F981-A548-8D06-1B28194CDF2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53250" name="Rectangle 3">
            <a:extLst>
              <a:ext uri="{FF2B5EF4-FFF2-40B4-BE49-F238E27FC236}">
                <a16:creationId xmlns:a16="http://schemas.microsoft.com/office/drawing/2014/main" id="{1A0FA1AF-53E4-6A44-BA80-90288F8F41FD}"/>
              </a:ext>
            </a:extLst>
          </p:cNvPr>
          <p:cNvSpPr>
            <a:spLocks noGrp="1" noChangeArrowheads="1"/>
          </p:cNvSpPr>
          <p:nvPr>
            <p:ph idx="1"/>
          </p:nvPr>
        </p:nvSpPr>
        <p:spPr/>
        <p:txBody>
          <a:bodyPr/>
          <a:lstStyle/>
          <a:p>
            <a:pPr eaLnBrk="1" hangingPunct="1">
              <a:lnSpc>
                <a:spcPct val="90000"/>
              </a:lnSpc>
            </a:pPr>
            <a:r>
              <a:rPr lang="en-US" altLang="en-US" sz="2400" dirty="0">
                <a:ea typeface="ＭＳ Ｐゴシック" panose="020B0600070205080204" pitchFamily="34" charset="-128"/>
              </a:rPr>
              <a:t>Feature models (Smith, </a:t>
            </a:r>
            <a:r>
              <a:rPr lang="en-US" altLang="en-US" sz="2400" dirty="0" err="1">
                <a:ea typeface="ＭＳ Ｐゴシック" panose="020B0600070205080204" pitchFamily="34" charset="-128"/>
              </a:rPr>
              <a:t>Shoben</a:t>
            </a:r>
            <a:r>
              <a:rPr lang="en-US" altLang="en-US" sz="2400" dirty="0">
                <a:ea typeface="ＭＳ Ｐゴシック" panose="020B0600070205080204" pitchFamily="34" charset="-128"/>
              </a:rPr>
              <a:t>, &amp; Rips, 1974):</a:t>
            </a:r>
          </a:p>
          <a:p>
            <a:pPr lvl="1" eaLnBrk="1" hangingPunct="1">
              <a:lnSpc>
                <a:spcPct val="90000"/>
              </a:lnSpc>
            </a:pPr>
            <a:r>
              <a:rPr lang="en-US" altLang="en-US" sz="2400" dirty="0">
                <a:ea typeface="ＭＳ Ｐゴシック" panose="020B0600070205080204" pitchFamily="34" charset="-128"/>
              </a:rPr>
              <a:t>Why characteristic features? Various evidence, such as hedges:</a:t>
            </a:r>
          </a:p>
          <a:p>
            <a:pPr lvl="2" eaLnBrk="1" hangingPunct="1">
              <a:lnSpc>
                <a:spcPct val="90000"/>
              </a:lnSpc>
            </a:pPr>
            <a:r>
              <a:rPr lang="en-US" altLang="en-US" sz="2200" dirty="0">
                <a:ea typeface="ＭＳ Ｐゴシック" panose="020B0600070205080204" pitchFamily="34" charset="-128"/>
              </a:rPr>
              <a:t>OK:</a:t>
            </a:r>
          </a:p>
          <a:p>
            <a:pPr lvl="3" eaLnBrk="1" hangingPunct="1">
              <a:lnSpc>
                <a:spcPct val="90000"/>
              </a:lnSpc>
            </a:pPr>
            <a:r>
              <a:rPr lang="en-US" altLang="en-US" dirty="0">
                <a:ea typeface="ＭＳ Ｐゴシック" panose="020B0600070205080204" pitchFamily="34" charset="-128"/>
              </a:rPr>
              <a:t>A robin is a true bird. Has both defining and characteristic.</a:t>
            </a:r>
          </a:p>
          <a:p>
            <a:pPr lvl="3" eaLnBrk="1" hangingPunct="1">
              <a:lnSpc>
                <a:spcPct val="90000"/>
              </a:lnSpc>
            </a:pPr>
            <a:r>
              <a:rPr lang="en-US" altLang="en-US" dirty="0">
                <a:ea typeface="ＭＳ Ｐゴシック" panose="020B0600070205080204" pitchFamily="34" charset="-128"/>
              </a:rPr>
              <a:t>Technically speaking, a chicken is a bird. Has defining features of what a bird is, but not the characteristic features.</a:t>
            </a:r>
          </a:p>
        </p:txBody>
      </p:sp>
    </p:spTree>
    <p:extLst>
      <p:ext uri="{BB962C8B-B14F-4D97-AF65-F5344CB8AC3E}">
        <p14:creationId xmlns:p14="http://schemas.microsoft.com/office/powerpoint/2010/main" val="1591723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40FB4976-F981-A548-8D06-1B28194CDF2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53250" name="Rectangle 3">
            <a:extLst>
              <a:ext uri="{FF2B5EF4-FFF2-40B4-BE49-F238E27FC236}">
                <a16:creationId xmlns:a16="http://schemas.microsoft.com/office/drawing/2014/main" id="{1A0FA1AF-53E4-6A44-BA80-90288F8F41FD}"/>
              </a:ext>
            </a:extLst>
          </p:cNvPr>
          <p:cNvSpPr>
            <a:spLocks noGrp="1" noChangeArrowheads="1"/>
          </p:cNvSpPr>
          <p:nvPr>
            <p:ph idx="1"/>
          </p:nvPr>
        </p:nvSpPr>
        <p:spPr/>
        <p:txBody>
          <a:bodyPr/>
          <a:lstStyle/>
          <a:p>
            <a:pPr eaLnBrk="1" hangingPunct="1">
              <a:lnSpc>
                <a:spcPct val="90000"/>
              </a:lnSpc>
            </a:pPr>
            <a:r>
              <a:rPr lang="en-US" altLang="en-US" sz="2400" dirty="0">
                <a:ea typeface="ＭＳ Ｐゴシック" panose="020B0600070205080204" pitchFamily="34" charset="-128"/>
              </a:rPr>
              <a:t>Feature models (Smith, </a:t>
            </a:r>
            <a:r>
              <a:rPr lang="en-US" altLang="en-US" sz="2400" dirty="0" err="1">
                <a:ea typeface="ＭＳ Ｐゴシック" panose="020B0600070205080204" pitchFamily="34" charset="-128"/>
              </a:rPr>
              <a:t>Shoben</a:t>
            </a:r>
            <a:r>
              <a:rPr lang="en-US" altLang="en-US" sz="2400" dirty="0">
                <a:ea typeface="ＭＳ Ｐゴシック" panose="020B0600070205080204" pitchFamily="34" charset="-128"/>
              </a:rPr>
              <a:t>, &amp; Rips, 1974):</a:t>
            </a:r>
          </a:p>
          <a:p>
            <a:pPr lvl="1" eaLnBrk="1" hangingPunct="1">
              <a:lnSpc>
                <a:spcPct val="90000"/>
              </a:lnSpc>
            </a:pPr>
            <a:r>
              <a:rPr lang="en-US" altLang="en-US" sz="2400" dirty="0">
                <a:ea typeface="ＭＳ Ｐゴシック" panose="020B0600070205080204" pitchFamily="34" charset="-128"/>
              </a:rPr>
              <a:t>Why characteristic features? Various evidence, such as hedges:</a:t>
            </a:r>
          </a:p>
          <a:p>
            <a:pPr lvl="2" eaLnBrk="1" hangingPunct="1">
              <a:lnSpc>
                <a:spcPct val="90000"/>
              </a:lnSpc>
            </a:pPr>
            <a:r>
              <a:rPr lang="en-US" altLang="en-US" dirty="0">
                <a:ea typeface="ＭＳ Ｐゴシック" panose="020B0600070205080204" pitchFamily="34" charset="-128"/>
              </a:rPr>
              <a:t>Feels wrong:</a:t>
            </a:r>
          </a:p>
          <a:p>
            <a:pPr lvl="3" eaLnBrk="1" hangingPunct="1">
              <a:lnSpc>
                <a:spcPct val="90000"/>
              </a:lnSpc>
            </a:pPr>
            <a:r>
              <a:rPr lang="en-US" altLang="en-US" dirty="0">
                <a:ea typeface="ＭＳ Ｐゴシック" panose="020B0600070205080204" pitchFamily="34" charset="-128"/>
              </a:rPr>
              <a:t>Technically speaking, a robin is a bird. It has both, so you’re using the wrong hedge.</a:t>
            </a:r>
          </a:p>
          <a:p>
            <a:pPr lvl="3" eaLnBrk="1" hangingPunct="1">
              <a:lnSpc>
                <a:spcPct val="90000"/>
              </a:lnSpc>
            </a:pPr>
            <a:r>
              <a:rPr lang="en-US" altLang="en-US" dirty="0">
                <a:ea typeface="ＭＳ Ｐゴシック" panose="020B0600070205080204" pitchFamily="34" charset="-128"/>
              </a:rPr>
              <a:t>A chicken is a true bird. It lacks characteristic, so you wouldn’t say it like this.</a:t>
            </a:r>
          </a:p>
        </p:txBody>
      </p:sp>
    </p:spTree>
    <p:extLst>
      <p:ext uri="{BB962C8B-B14F-4D97-AF65-F5344CB8AC3E}">
        <p14:creationId xmlns:p14="http://schemas.microsoft.com/office/powerpoint/2010/main" val="709581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id="{D67C12B1-2959-5C41-B619-F47842A159E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55298" name="Rectangle 3">
            <a:extLst>
              <a:ext uri="{FF2B5EF4-FFF2-40B4-BE49-F238E27FC236}">
                <a16:creationId xmlns:a16="http://schemas.microsoft.com/office/drawing/2014/main" id="{49D2897D-93F7-2D4A-9708-64F01B7CBFBB}"/>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Feature models (Smith, Shoben, &amp; Rips, 1974):</a:t>
            </a:r>
          </a:p>
          <a:p>
            <a:pPr lvl="1" eaLnBrk="1" hangingPunct="1">
              <a:lnSpc>
                <a:spcPct val="90000"/>
              </a:lnSpc>
            </a:pPr>
            <a:r>
              <a:rPr lang="en-US" altLang="en-US" sz="2400">
                <a:ea typeface="ＭＳ Ｐゴシック" panose="020B0600070205080204" pitchFamily="34" charset="-128"/>
              </a:rPr>
              <a:t>Answering a semantic verification question is a two-step process.</a:t>
            </a:r>
          </a:p>
          <a:p>
            <a:pPr lvl="2" eaLnBrk="1" hangingPunct="1">
              <a:lnSpc>
                <a:spcPct val="90000"/>
              </a:lnSpc>
            </a:pPr>
            <a:r>
              <a:rPr lang="en-US" altLang="en-US">
                <a:ea typeface="ＭＳ Ｐゴシック" panose="020B0600070205080204" pitchFamily="34" charset="-128"/>
              </a:rPr>
              <a:t>Compare on all features. If there is a lot of overlap it</a:t>
            </a:r>
            <a:r>
              <a:rPr lang="fr-FR" altLang="ja-JP">
                <a:ea typeface="ＭＳ Ｐゴシック" panose="020B0600070205080204" pitchFamily="34" charset="-128"/>
              </a:rPr>
              <a:t>’</a:t>
            </a:r>
            <a:r>
              <a:rPr lang="en-US" altLang="ja-JP">
                <a:ea typeface="ＭＳ Ｐゴシック" panose="020B0600070205080204" pitchFamily="34" charset="-128"/>
              </a:rPr>
              <a:t>s an easy </a:t>
            </a:r>
            <a:r>
              <a:rPr lang="ja-JP" altLang="en-US">
                <a:ea typeface="ＭＳ Ｐゴシック" panose="020B0600070205080204" pitchFamily="34" charset="-128"/>
              </a:rPr>
              <a:t>“</a:t>
            </a:r>
            <a:r>
              <a:rPr lang="en-US" altLang="ja-JP">
                <a:ea typeface="ＭＳ Ｐゴシック" panose="020B0600070205080204" pitchFamily="34" charset="-128"/>
              </a:rPr>
              <a:t>yes.</a:t>
            </a:r>
            <a:r>
              <a:rPr lang="ja-JP" altLang="en-US">
                <a:ea typeface="ＭＳ Ｐゴシック" panose="020B0600070205080204" pitchFamily="34" charset="-128"/>
              </a:rPr>
              <a:t>” </a:t>
            </a:r>
            <a:r>
              <a:rPr lang="en-US" altLang="ja-JP">
                <a:ea typeface="ＭＳ Ｐゴシック" panose="020B0600070205080204" pitchFamily="34" charset="-128"/>
              </a:rPr>
              <a:t>If there is almost no overlap, it</a:t>
            </a:r>
            <a:r>
              <a:rPr lang="fr-FR" altLang="ja-JP">
                <a:ea typeface="ＭＳ Ｐゴシック" panose="020B0600070205080204" pitchFamily="34" charset="-128"/>
              </a:rPr>
              <a:t>’</a:t>
            </a:r>
            <a:r>
              <a:rPr lang="en-US" altLang="ja-JP">
                <a:ea typeface="ＭＳ Ｐゴシック" panose="020B0600070205080204" pitchFamily="34" charset="-128"/>
              </a:rPr>
              <a:t>s an easy </a:t>
            </a:r>
            <a:r>
              <a:rPr lang="ja-JP" altLang="en-US">
                <a:ea typeface="ＭＳ Ｐゴシック" panose="020B0600070205080204" pitchFamily="34" charset="-128"/>
              </a:rPr>
              <a:t>“</a:t>
            </a:r>
            <a:r>
              <a:rPr lang="en-US" altLang="ja-JP">
                <a:ea typeface="ＭＳ Ｐゴシック" panose="020B0600070205080204" pitchFamily="34" charset="-128"/>
              </a:rPr>
              <a:t>no.</a:t>
            </a:r>
            <a:r>
              <a:rPr lang="ja-JP" altLang="en-US">
                <a:ea typeface="ＭＳ Ｐゴシック" panose="020B0600070205080204" pitchFamily="34" charset="-128"/>
              </a:rPr>
              <a:t>” </a:t>
            </a:r>
            <a:r>
              <a:rPr lang="en-US" altLang="ja-JP">
                <a:ea typeface="ＭＳ Ｐゴシック" panose="020B0600070205080204" pitchFamily="34" charset="-128"/>
              </a:rPr>
              <a:t>In the middle, go to step two.</a:t>
            </a:r>
          </a:p>
          <a:p>
            <a:pPr lvl="2" eaLnBrk="1" hangingPunct="1">
              <a:lnSpc>
                <a:spcPct val="90000"/>
              </a:lnSpc>
            </a:pPr>
            <a:r>
              <a:rPr lang="en-US" altLang="en-US">
                <a:ea typeface="ＭＳ Ｐゴシック" panose="020B0600070205080204" pitchFamily="34" charset="-128"/>
              </a:rPr>
              <a:t>Compare distinctive features. This involves an extra stage and should take longer.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E2CF1BD6-AE08-3B47-80D4-4F10D424CC46}"/>
              </a:ext>
            </a:extLst>
          </p:cNvPr>
          <p:cNvSpPr>
            <a:spLocks noGrp="1" noChangeArrowheads="1"/>
          </p:cNvSpPr>
          <p:nvPr>
            <p:ph type="title"/>
          </p:nvPr>
        </p:nvSpPr>
        <p:spPr/>
        <p:txBody>
          <a:bodyPr/>
          <a:lstStyle/>
          <a:p>
            <a:pPr eaLnBrk="1" hangingPunct="1"/>
            <a:endParaRPr lang="en-US" altLang="en-US">
              <a:ea typeface="ＭＳ Ｐゴシック" panose="020B0600070205080204" pitchFamily="34" charset="-128"/>
            </a:endParaRPr>
          </a:p>
        </p:txBody>
      </p:sp>
      <p:sp>
        <p:nvSpPr>
          <p:cNvPr id="57346" name="Rectangle 3">
            <a:extLst>
              <a:ext uri="{FF2B5EF4-FFF2-40B4-BE49-F238E27FC236}">
                <a16:creationId xmlns:a16="http://schemas.microsoft.com/office/drawing/2014/main" id="{24A2E07B-A307-9F42-86AD-3E0B8B996EA6}"/>
              </a:ext>
            </a:extLst>
          </p:cNvPr>
          <p:cNvSpPr>
            <a:spLocks noGrp="1" noChangeArrowheads="1"/>
          </p:cNvSpPr>
          <p:nvPr>
            <p:ph idx="1"/>
          </p:nvPr>
        </p:nvSpPr>
        <p:spPr/>
        <p:txBody>
          <a:bodyPr/>
          <a:lstStyle/>
          <a:p>
            <a:pPr eaLnBrk="1" hangingPunct="1">
              <a:lnSpc>
                <a:spcPct val="90000"/>
              </a:lnSpc>
            </a:pPr>
            <a:endParaRPr lang="en-US" altLang="en-US" sz="2000">
              <a:ea typeface="ＭＳ Ｐゴシック" panose="020B0600070205080204" pitchFamily="34" charset="-128"/>
            </a:endParaRPr>
          </a:p>
        </p:txBody>
      </p:sp>
      <p:pic>
        <p:nvPicPr>
          <p:cNvPr id="57347" name="Picture 19" descr="Screen shot 2011-03-03 at 1.02.05 PM.png">
            <a:extLst>
              <a:ext uri="{FF2B5EF4-FFF2-40B4-BE49-F238E27FC236}">
                <a16:creationId xmlns:a16="http://schemas.microsoft.com/office/drawing/2014/main" id="{AAAF4047-5C48-B445-A520-9CA7075F3E2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9300" y="228600"/>
            <a:ext cx="5105400" cy="631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8" name="TextBox 20">
            <a:extLst>
              <a:ext uri="{FF2B5EF4-FFF2-40B4-BE49-F238E27FC236}">
                <a16:creationId xmlns:a16="http://schemas.microsoft.com/office/drawing/2014/main" id="{FAC2CA77-4BB7-464E-884F-6FDA78E92BD0}"/>
              </a:ext>
            </a:extLst>
          </p:cNvPr>
          <p:cNvSpPr txBox="1">
            <a:spLocks noChangeArrowheads="1"/>
          </p:cNvSpPr>
          <p:nvPr/>
        </p:nvSpPr>
        <p:spPr bwMode="auto">
          <a:xfrm>
            <a:off x="1981200" y="6550025"/>
            <a:ext cx="3159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Smith, Shoben, &amp; Rips (1974, p. 222)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a:extLst>
              <a:ext uri="{FF2B5EF4-FFF2-40B4-BE49-F238E27FC236}">
                <a16:creationId xmlns:a16="http://schemas.microsoft.com/office/drawing/2014/main" id="{87A35BBA-CDC5-7B49-87C0-EFB912AB6C8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59394" name="Rectangle 3">
            <a:extLst>
              <a:ext uri="{FF2B5EF4-FFF2-40B4-BE49-F238E27FC236}">
                <a16:creationId xmlns:a16="http://schemas.microsoft.com/office/drawing/2014/main" id="{A1C20E32-B5BD-204C-A388-C15E48ED4968}"/>
              </a:ext>
            </a:extLst>
          </p:cNvPr>
          <p:cNvSpPr>
            <a:spLocks noGrp="1" noChangeArrowheads="1"/>
          </p:cNvSpPr>
          <p:nvPr>
            <p:ph idx="1"/>
          </p:nvPr>
        </p:nvSpPr>
        <p:spPr/>
        <p:txBody>
          <a:bodyPr/>
          <a:lstStyle/>
          <a:p>
            <a:pPr eaLnBrk="1" hangingPunct="1">
              <a:lnSpc>
                <a:spcPct val="90000"/>
              </a:lnSpc>
            </a:pPr>
            <a:r>
              <a:rPr lang="en-US" altLang="en-US" sz="2000">
                <a:ea typeface="ＭＳ Ｐゴシック" panose="020B0600070205080204" pitchFamily="34" charset="-128"/>
              </a:rPr>
              <a:t>Feature models (Smith, Shoben, &amp; Rips, 1974):</a:t>
            </a:r>
          </a:p>
          <a:p>
            <a:pPr lvl="1" eaLnBrk="1" hangingPunct="1">
              <a:lnSpc>
                <a:spcPct val="90000"/>
              </a:lnSpc>
            </a:pPr>
            <a:r>
              <a:rPr lang="en-US" altLang="en-US" sz="1800">
                <a:ea typeface="ＭＳ Ｐゴシック" panose="020B0600070205080204" pitchFamily="34" charset="-128"/>
              </a:rPr>
              <a:t>Some examples:</a:t>
            </a:r>
          </a:p>
        </p:txBody>
      </p:sp>
      <p:graphicFrame>
        <p:nvGraphicFramePr>
          <p:cNvPr id="464953" name="Group 57">
            <a:extLst>
              <a:ext uri="{FF2B5EF4-FFF2-40B4-BE49-F238E27FC236}">
                <a16:creationId xmlns:a16="http://schemas.microsoft.com/office/drawing/2014/main" id="{78F48B0E-336F-D542-B1A6-E23B0459C306}"/>
              </a:ext>
            </a:extLst>
          </p:cNvPr>
          <p:cNvGraphicFramePr>
            <a:graphicFrameLocks noGrp="1"/>
          </p:cNvGraphicFramePr>
          <p:nvPr/>
        </p:nvGraphicFramePr>
        <p:xfrm>
          <a:off x="1066800" y="2362200"/>
          <a:ext cx="6858000" cy="3840741"/>
        </p:xfrm>
        <a:graphic>
          <a:graphicData uri="http://schemas.openxmlformats.org/drawingml/2006/table">
            <a:tbl>
              <a:tblPr/>
              <a:tblGrid>
                <a:gridCol w="2286000">
                  <a:extLst>
                    <a:ext uri="{9D8B030D-6E8A-4147-A177-3AD203B41FA5}">
                      <a16:colId xmlns:a16="http://schemas.microsoft.com/office/drawing/2014/main" val="612076678"/>
                    </a:ext>
                  </a:extLst>
                </a:gridCol>
                <a:gridCol w="2286000">
                  <a:extLst>
                    <a:ext uri="{9D8B030D-6E8A-4147-A177-3AD203B41FA5}">
                      <a16:colId xmlns:a16="http://schemas.microsoft.com/office/drawing/2014/main" val="100932253"/>
                    </a:ext>
                  </a:extLst>
                </a:gridCol>
                <a:gridCol w="2286000">
                  <a:extLst>
                    <a:ext uri="{9D8B030D-6E8A-4147-A177-3AD203B41FA5}">
                      <a16:colId xmlns:a16="http://schemas.microsoft.com/office/drawing/2014/main" val="3045665213"/>
                    </a:ext>
                  </a:extLst>
                </a:gridCol>
              </a:tblGrid>
              <a:tr h="365125">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endPar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BIRD</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MAMMAL</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0129247"/>
                  </a:ext>
                </a:extLst>
              </a:tr>
              <a:tr h="1023938">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Distinctive</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Wings</a:t>
                      </a:r>
                    </a:p>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Feathers…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Nurses-young</a:t>
                      </a:r>
                    </a:p>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Warm-blooded</a:t>
                      </a:r>
                    </a:p>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Live-birth…</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6267368"/>
                  </a:ext>
                </a:extLst>
              </a:tr>
              <a:tr h="695325">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Characteristic</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Flies</a:t>
                      </a:r>
                    </a:p>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Small…</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Four-legs…</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8057055"/>
                  </a:ext>
                </a:extLst>
              </a:tr>
              <a:tr h="365125">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endPar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ROBIN</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WHALE</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9544391"/>
                  </a:ext>
                </a:extLst>
              </a:tr>
              <a:tr h="1023938">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Distinctive</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Wings</a:t>
                      </a:r>
                    </a:p>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Feathers…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Swims</a:t>
                      </a:r>
                    </a:p>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Live-birth</a:t>
                      </a:r>
                    </a:p>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Nurses-young…</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0018546"/>
                  </a:ext>
                </a:extLst>
              </a:tr>
              <a:tr h="365125">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Characteristic</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Red-breast</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Large</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1224155"/>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37A45C1C-A05E-9947-8636-85115A4C6BA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61442" name="Rectangle 3">
            <a:extLst>
              <a:ext uri="{FF2B5EF4-FFF2-40B4-BE49-F238E27FC236}">
                <a16:creationId xmlns:a16="http://schemas.microsoft.com/office/drawing/2014/main" id="{56B14519-6F99-B54A-B068-90EE9293FF53}"/>
              </a:ext>
            </a:extLst>
          </p:cNvPr>
          <p:cNvSpPr>
            <a:spLocks noGrp="1" noChangeArrowheads="1"/>
          </p:cNvSpPr>
          <p:nvPr>
            <p:ph idx="1"/>
          </p:nvPr>
        </p:nvSpPr>
        <p:spPr/>
        <p:txBody>
          <a:bodyPr/>
          <a:lstStyle/>
          <a:p>
            <a:pPr eaLnBrk="1" hangingPunct="1">
              <a:lnSpc>
                <a:spcPct val="90000"/>
              </a:lnSpc>
            </a:pPr>
            <a:r>
              <a:rPr lang="en-US" altLang="en-US" sz="2000">
                <a:ea typeface="ＭＳ Ｐゴシック" panose="020B0600070205080204" pitchFamily="34" charset="-128"/>
              </a:rPr>
              <a:t>Feature models (Smith, Shoben, &amp; Rips, 1974):</a:t>
            </a:r>
          </a:p>
          <a:p>
            <a:pPr lvl="1" eaLnBrk="1" hangingPunct="1">
              <a:lnSpc>
                <a:spcPct val="90000"/>
              </a:lnSpc>
            </a:pPr>
            <a:r>
              <a:rPr lang="en-US" altLang="en-US" sz="1800">
                <a:ea typeface="ＭＳ Ｐゴシック" panose="020B0600070205080204" pitchFamily="34" charset="-128"/>
              </a:rPr>
              <a:t>Some questions:</a:t>
            </a:r>
          </a:p>
        </p:txBody>
      </p:sp>
      <p:graphicFrame>
        <p:nvGraphicFramePr>
          <p:cNvPr id="465962" name="Group 42">
            <a:extLst>
              <a:ext uri="{FF2B5EF4-FFF2-40B4-BE49-F238E27FC236}">
                <a16:creationId xmlns:a16="http://schemas.microsoft.com/office/drawing/2014/main" id="{AD15C870-825E-7C4F-85B2-314FB9EC5363}"/>
              </a:ext>
            </a:extLst>
          </p:cNvPr>
          <p:cNvGraphicFramePr>
            <a:graphicFrameLocks noGrp="1"/>
          </p:cNvGraphicFramePr>
          <p:nvPr/>
        </p:nvGraphicFramePr>
        <p:xfrm>
          <a:off x="685800" y="2819400"/>
          <a:ext cx="7620000" cy="1006851"/>
        </p:xfrm>
        <a:graphic>
          <a:graphicData uri="http://schemas.openxmlformats.org/drawingml/2006/table">
            <a:tbl>
              <a:tblPr/>
              <a:tblGrid>
                <a:gridCol w="1905000">
                  <a:extLst>
                    <a:ext uri="{9D8B030D-6E8A-4147-A177-3AD203B41FA5}">
                      <a16:colId xmlns:a16="http://schemas.microsoft.com/office/drawing/2014/main" val="3101085859"/>
                    </a:ext>
                  </a:extLst>
                </a:gridCol>
                <a:gridCol w="1905000">
                  <a:extLst>
                    <a:ext uri="{9D8B030D-6E8A-4147-A177-3AD203B41FA5}">
                      <a16:colId xmlns:a16="http://schemas.microsoft.com/office/drawing/2014/main" val="273004706"/>
                    </a:ext>
                  </a:extLst>
                </a:gridCol>
                <a:gridCol w="1905000">
                  <a:extLst>
                    <a:ext uri="{9D8B030D-6E8A-4147-A177-3AD203B41FA5}">
                      <a16:colId xmlns:a16="http://schemas.microsoft.com/office/drawing/2014/main" val="112775126"/>
                    </a:ext>
                  </a:extLst>
                </a:gridCol>
                <a:gridCol w="1905000">
                  <a:extLst>
                    <a:ext uri="{9D8B030D-6E8A-4147-A177-3AD203B41FA5}">
                      <a16:colId xmlns:a16="http://schemas.microsoft.com/office/drawing/2014/main" val="466618022"/>
                    </a:ext>
                  </a:extLst>
                </a:gridCol>
              </a:tblGrid>
              <a:tr h="366713">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Easy </a:t>
                      </a:r>
                      <a:r>
                        <a:rPr kumimoji="0" lang="ja-JP"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t>
                      </a:r>
                      <a:r>
                        <a:rPr kumimoji="0" lang="en-US" altLang="ja-JP"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yes</a:t>
                      </a:r>
                      <a:r>
                        <a:rPr kumimoji="0" lang="ja-JP"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t>
                      </a:r>
                      <a:endPar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endParaRPr>
                    </a:p>
                  </a:txBody>
                  <a:tcPr marT="45749" marB="457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Easy </a:t>
                      </a:r>
                      <a:r>
                        <a:rPr kumimoji="0" lang="ja-JP"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t>
                      </a:r>
                      <a:r>
                        <a:rPr kumimoji="0" lang="en-US" altLang="ja-JP"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no</a:t>
                      </a:r>
                      <a:r>
                        <a:rPr kumimoji="0" lang="ja-JP"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t>
                      </a:r>
                      <a:endPar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endParaRPr>
                    </a:p>
                  </a:txBody>
                  <a:tcPr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Hard </a:t>
                      </a:r>
                      <a:r>
                        <a:rPr kumimoji="0" lang="ja-JP"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t>
                      </a:r>
                      <a:r>
                        <a:rPr kumimoji="0" lang="en-US" altLang="ja-JP"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yes</a:t>
                      </a:r>
                      <a:r>
                        <a:rPr kumimoji="0" lang="ja-JP"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t>
                      </a:r>
                      <a:endPar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endParaRPr>
                    </a:p>
                  </a:txBody>
                  <a:tcPr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Hard </a:t>
                      </a:r>
                      <a:r>
                        <a:rPr kumimoji="0" lang="ja-JP"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t>
                      </a:r>
                      <a:r>
                        <a:rPr kumimoji="0" lang="en-US" altLang="ja-JP"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no</a:t>
                      </a:r>
                      <a:r>
                        <a:rPr kumimoji="0" lang="ja-JP"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t>
                      </a:r>
                      <a:endPar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endParaRPr>
                    </a:p>
                  </a:txBody>
                  <a:tcPr marT="45749" marB="457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5512200"/>
                  </a:ext>
                </a:extLst>
              </a:tr>
              <a:tr h="639763">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 robin is a bird</a:t>
                      </a:r>
                    </a:p>
                  </a:txBody>
                  <a:tcPr marT="45749" marB="457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 robin is a fish</a:t>
                      </a:r>
                    </a:p>
                  </a:txBody>
                  <a:tcPr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 whale is a mammal</a:t>
                      </a:r>
                    </a:p>
                  </a:txBody>
                  <a:tcPr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 whale is a fish</a:t>
                      </a:r>
                    </a:p>
                  </a:txBody>
                  <a:tcPr marT="45749" marB="457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37504827"/>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3C3953F5-D410-2544-8173-80357A222E2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63490" name="Rectangle 3">
            <a:extLst>
              <a:ext uri="{FF2B5EF4-FFF2-40B4-BE49-F238E27FC236}">
                <a16:creationId xmlns:a16="http://schemas.microsoft.com/office/drawing/2014/main" id="{6A066CBD-D83B-4846-B46D-7B56CC7B2136}"/>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Feature models (Smith, Shoben, &amp; Rips, 1974):</a:t>
            </a:r>
          </a:p>
          <a:p>
            <a:pPr lvl="1" eaLnBrk="1" hangingPunct="1">
              <a:lnSpc>
                <a:spcPct val="90000"/>
              </a:lnSpc>
            </a:pPr>
            <a:r>
              <a:rPr lang="en-US" altLang="en-US" sz="2400">
                <a:ea typeface="ＭＳ Ｐゴシック" panose="020B0600070205080204" pitchFamily="34" charset="-128"/>
              </a:rPr>
              <a:t>Evidence: We can account for:</a:t>
            </a:r>
          </a:p>
          <a:p>
            <a:pPr lvl="2" eaLnBrk="1" hangingPunct="1">
              <a:lnSpc>
                <a:spcPct val="90000"/>
              </a:lnSpc>
            </a:pPr>
            <a:r>
              <a:rPr lang="en-US" altLang="en-US" sz="2000">
                <a:ea typeface="ＭＳ Ｐゴシック" panose="020B0600070205080204" pitchFamily="34" charset="-128"/>
              </a:rPr>
              <a:t>Typicality effects: One step for more typical members, two steps for less typical members, that explains the time difference.</a:t>
            </a:r>
          </a:p>
          <a:p>
            <a:pPr lvl="2" eaLnBrk="1" hangingPunct="1">
              <a:lnSpc>
                <a:spcPct val="90000"/>
              </a:lnSpc>
            </a:pPr>
            <a:r>
              <a:rPr lang="en-US" altLang="en-US" sz="2000">
                <a:ea typeface="ＭＳ Ｐゴシック" panose="020B0600070205080204" pitchFamily="34" charset="-128"/>
              </a:rPr>
              <a:t>Answering </a:t>
            </a:r>
            <a:r>
              <a:rPr lang="ja-JP" altLang="en-US" sz="2000">
                <a:ea typeface="ＭＳ Ｐゴシック" panose="020B0600070205080204" pitchFamily="34" charset="-128"/>
              </a:rPr>
              <a:t>“</a:t>
            </a:r>
            <a:r>
              <a:rPr lang="en-US" altLang="ja-JP" sz="2000">
                <a:ea typeface="ＭＳ Ｐゴシック" panose="020B0600070205080204" pitchFamily="34" charset="-128"/>
              </a:rPr>
              <a:t>no</a:t>
            </a:r>
            <a:r>
              <a:rPr lang="ja-JP" altLang="en-US" sz="2000">
                <a:ea typeface="ＭＳ Ｐゴシック" panose="020B0600070205080204" pitchFamily="34" charset="-128"/>
              </a:rPr>
              <a:t>”</a:t>
            </a:r>
            <a:r>
              <a:rPr lang="en-US" altLang="ja-JP" sz="2000">
                <a:ea typeface="ＭＳ Ｐゴシック" panose="020B0600070205080204" pitchFamily="34" charset="-128"/>
              </a:rPr>
              <a:t>: Why are </a:t>
            </a:r>
            <a:r>
              <a:rPr lang="ja-JP" altLang="en-US" sz="2000">
                <a:ea typeface="ＭＳ Ｐゴシック" panose="020B0600070205080204" pitchFamily="34" charset="-128"/>
              </a:rPr>
              <a:t>“</a:t>
            </a:r>
            <a:r>
              <a:rPr lang="en-US" altLang="ja-JP" sz="2000">
                <a:ea typeface="ＭＳ Ｐゴシック" panose="020B0600070205080204" pitchFamily="34" charset="-128"/>
              </a:rPr>
              <a:t>no</a:t>
            </a:r>
            <a:r>
              <a:rPr lang="ja-JP" altLang="en-US" sz="2000">
                <a:ea typeface="ＭＳ Ｐゴシック" panose="020B0600070205080204" pitchFamily="34" charset="-128"/>
              </a:rPr>
              <a:t>”</a:t>
            </a:r>
            <a:r>
              <a:rPr lang="en-US" altLang="ja-JP" sz="2000">
                <a:ea typeface="ＭＳ Ｐゴシック" panose="020B0600070205080204" pitchFamily="34" charset="-128"/>
              </a:rPr>
              <a:t> responses different? Depends on the number of steps (feature overlap).</a:t>
            </a:r>
          </a:p>
          <a:p>
            <a:pPr lvl="2" eaLnBrk="1" hangingPunct="1">
              <a:lnSpc>
                <a:spcPct val="90000"/>
              </a:lnSpc>
            </a:pPr>
            <a:r>
              <a:rPr lang="en-US" altLang="en-US" sz="2000">
                <a:ea typeface="ＭＳ Ｐゴシック" panose="020B0600070205080204" pitchFamily="34" charset="-128"/>
              </a:rPr>
              <a:t>Hierarchy: Since it isn</a:t>
            </a:r>
            <a:r>
              <a:rPr lang="fr-FR" altLang="ja-JP" sz="2000">
                <a:ea typeface="ＭＳ Ｐゴシック" panose="020B0600070205080204" pitchFamily="34" charset="-128"/>
              </a:rPr>
              <a:t>’</a:t>
            </a:r>
            <a:r>
              <a:rPr lang="en-US" altLang="ja-JP" sz="2000">
                <a:ea typeface="ＭＳ Ｐゴシック" panose="020B0600070205080204" pitchFamily="34" charset="-128"/>
              </a:rPr>
              <a:t>t a hierarchy but similarity, we can understand why different types of decisions take different amounts of time.</a:t>
            </a:r>
          </a:p>
          <a:p>
            <a:pPr lvl="2" eaLnBrk="1" hangingPunct="1">
              <a:lnSpc>
                <a:spcPct val="90000"/>
              </a:lnSpc>
            </a:pPr>
            <a:endParaRPr lang="en-US" altLang="en-US" sz="2000">
              <a:ea typeface="ＭＳ Ｐゴシック" panose="020B0600070205080204" pitchFamily="34"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6BE91A46-7668-B24C-B72B-0E30E35E1F2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65538" name="Rectangle 3">
            <a:extLst>
              <a:ext uri="{FF2B5EF4-FFF2-40B4-BE49-F238E27FC236}">
                <a16:creationId xmlns:a16="http://schemas.microsoft.com/office/drawing/2014/main" id="{4811B1B9-5D0B-404B-8D05-9832E410ED61}"/>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Feature models (Smith, Shoben, &amp; Rips, 1974):</a:t>
            </a:r>
          </a:p>
          <a:p>
            <a:pPr lvl="1" eaLnBrk="1" hangingPunct="1">
              <a:lnSpc>
                <a:spcPct val="90000"/>
              </a:lnSpc>
            </a:pPr>
            <a:r>
              <a:rPr lang="en-US" altLang="en-US" sz="2400">
                <a:ea typeface="ＭＳ Ｐゴシック" panose="020B0600070205080204" pitchFamily="34" charset="-128"/>
              </a:rPr>
              <a:t>Problem: How do we get the distinctive features?</a:t>
            </a:r>
          </a:p>
          <a:p>
            <a:pPr lvl="2" eaLnBrk="1" hangingPunct="1">
              <a:lnSpc>
                <a:spcPct val="90000"/>
              </a:lnSpc>
            </a:pPr>
            <a:r>
              <a:rPr lang="en-US" altLang="en-US" sz="2000">
                <a:ea typeface="ＭＳ Ｐゴシック" panose="020B0600070205080204" pitchFamily="34" charset="-128"/>
              </a:rPr>
              <a:t>What makes something a game? What makes someone a bachelor? How about cats?</a:t>
            </a:r>
          </a:p>
          <a:p>
            <a:pPr lvl="2" eaLnBrk="1" hangingPunct="1">
              <a:lnSpc>
                <a:spcPct val="90000"/>
              </a:lnSpc>
            </a:pPr>
            <a:r>
              <a:rPr lang="en-US" altLang="en-US" sz="2000">
                <a:ea typeface="ＭＳ Ｐゴシック" panose="020B0600070205080204" pitchFamily="34" charset="-128"/>
              </a:rPr>
              <a:t>How many of the features of a bird can you lose and still have a bird?</a:t>
            </a:r>
          </a:p>
          <a:p>
            <a:pPr lvl="2" eaLnBrk="1" hangingPunct="1">
              <a:lnSpc>
                <a:spcPct val="90000"/>
              </a:lnSpc>
            </a:pPr>
            <a:r>
              <a:rPr lang="en-US" altLang="en-US" sz="2000">
                <a:ea typeface="ＭＳ Ｐゴシック" panose="020B0600070205080204" pitchFamily="34" charset="-128"/>
              </a:rPr>
              <a:t>The distinction between defining and characteristic features addresses this somewhat, but it is still a problem in implementation.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64D8A008-7496-064C-913C-064557D1478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67586" name="Rectangle 3">
            <a:extLst>
              <a:ext uri="{FF2B5EF4-FFF2-40B4-BE49-F238E27FC236}">
                <a16:creationId xmlns:a16="http://schemas.microsoft.com/office/drawing/2014/main" id="{DC51B9F3-07FD-F441-BF65-A2CB69498414}"/>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Spreading activation (Collins &amp; Loftus, 1975):</a:t>
            </a:r>
          </a:p>
          <a:p>
            <a:pPr lvl="1" eaLnBrk="1" hangingPunct="1">
              <a:lnSpc>
                <a:spcPct val="90000"/>
              </a:lnSpc>
            </a:pPr>
            <a:r>
              <a:rPr lang="en-US" altLang="en-US" sz="2000">
                <a:ea typeface="ＭＳ Ｐゴシック" panose="020B0600070205080204" pitchFamily="34" charset="-128"/>
              </a:rPr>
              <a:t>Bring back the network model, but make some modifications:</a:t>
            </a:r>
          </a:p>
          <a:p>
            <a:pPr lvl="2" eaLnBrk="1" hangingPunct="1">
              <a:lnSpc>
                <a:spcPct val="90000"/>
              </a:lnSpc>
            </a:pPr>
            <a:r>
              <a:rPr lang="en-US" altLang="en-US" sz="1800">
                <a:ea typeface="ＭＳ Ｐゴシック" panose="020B0600070205080204" pitchFamily="34" charset="-128"/>
              </a:rPr>
              <a:t>The length of the link matters. The less related two concepts are, the longer the link. This gets typicality effects (put CHICKEN farther from BIRD than ROBIN).</a:t>
            </a:r>
          </a:p>
          <a:p>
            <a:pPr lvl="2" eaLnBrk="1" hangingPunct="1">
              <a:lnSpc>
                <a:spcPct val="90000"/>
              </a:lnSpc>
            </a:pPr>
            <a:r>
              <a:rPr lang="en-US" altLang="en-US" sz="1800">
                <a:ea typeface="ＭＳ Ｐゴシック" panose="020B0600070205080204" pitchFamily="34" charset="-128"/>
              </a:rPr>
              <a:t>Search is a process called spreading activation. Activate the two nodes involved in a question and spread that activation along links. The farther it goes, the weaker it gets. When you get an intersection between the two spreading activations, you can decide on the answer to the question.</a:t>
            </a:r>
          </a:p>
          <a:p>
            <a:pPr lvl="1" eaLnBrk="1" hangingPunct="1">
              <a:lnSpc>
                <a:spcPct val="90000"/>
              </a:lnSpc>
            </a:pPr>
            <a:r>
              <a:rPr lang="en-US" altLang="en-US" sz="2000">
                <a:ea typeface="ＭＳ Ｐゴシック" panose="020B0600070205080204" pitchFamily="34" charset="-128"/>
              </a:rPr>
              <a:t>This model gets around a lot of the problems with the earlier network model.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C895C6DE-18C0-C647-8F52-D7BEF22AA1C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Where We Are</a:t>
            </a:r>
          </a:p>
        </p:txBody>
      </p:sp>
      <p:sp>
        <p:nvSpPr>
          <p:cNvPr id="18434" name="Rectangle 3">
            <a:extLst>
              <a:ext uri="{FF2B5EF4-FFF2-40B4-BE49-F238E27FC236}">
                <a16:creationId xmlns:a16="http://schemas.microsoft.com/office/drawing/2014/main" id="{C4295FB6-0A5A-0147-82C1-398488AD7550}"/>
              </a:ext>
            </a:extLst>
          </p:cNvPr>
          <p:cNvSpPr>
            <a:spLocks noGrp="1" noChangeArrowheads="1"/>
          </p:cNvSpPr>
          <p:nvPr>
            <p:ph idx="1"/>
          </p:nvPr>
        </p:nvSpPr>
        <p:spPr/>
        <p:txBody>
          <a:bodyPr/>
          <a:lstStyle/>
          <a:p>
            <a:pPr eaLnBrk="1" hangingPunct="1">
              <a:lnSpc>
                <a:spcPct val="90000"/>
              </a:lnSpc>
            </a:pPr>
            <a:r>
              <a:rPr lang="en-US" altLang="en-US" sz="2000">
                <a:ea typeface="ＭＳ Ｐゴシック" panose="020B0600070205080204" pitchFamily="34" charset="-128"/>
              </a:rPr>
              <a:t>Here are the boxes:</a:t>
            </a:r>
          </a:p>
        </p:txBody>
      </p:sp>
      <p:grpSp>
        <p:nvGrpSpPr>
          <p:cNvPr id="18435" name="Group 24">
            <a:extLst>
              <a:ext uri="{FF2B5EF4-FFF2-40B4-BE49-F238E27FC236}">
                <a16:creationId xmlns:a16="http://schemas.microsoft.com/office/drawing/2014/main" id="{39F92579-4DCA-9B4A-8A97-55417212BCCC}"/>
              </a:ext>
            </a:extLst>
          </p:cNvPr>
          <p:cNvGrpSpPr>
            <a:grpSpLocks/>
          </p:cNvGrpSpPr>
          <p:nvPr/>
        </p:nvGrpSpPr>
        <p:grpSpPr bwMode="auto">
          <a:xfrm>
            <a:off x="1371600" y="2514600"/>
            <a:ext cx="5105400" cy="3886200"/>
            <a:chOff x="480" y="1872"/>
            <a:chExt cx="3216" cy="2448"/>
          </a:xfrm>
        </p:grpSpPr>
        <p:sp>
          <p:nvSpPr>
            <p:cNvPr id="18436" name="Rectangle 15">
              <a:extLst>
                <a:ext uri="{FF2B5EF4-FFF2-40B4-BE49-F238E27FC236}">
                  <a16:creationId xmlns:a16="http://schemas.microsoft.com/office/drawing/2014/main" id="{C31A6769-FEB4-2F42-847C-C13214C54EA1}"/>
                </a:ext>
              </a:extLst>
            </p:cNvPr>
            <p:cNvSpPr>
              <a:spLocks noChangeArrowheads="1"/>
            </p:cNvSpPr>
            <p:nvPr/>
          </p:nvSpPr>
          <p:spPr bwMode="auto">
            <a:xfrm>
              <a:off x="2784" y="2064"/>
              <a:ext cx="912" cy="76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Episodic</a:t>
              </a:r>
            </a:p>
          </p:txBody>
        </p:sp>
        <p:grpSp>
          <p:nvGrpSpPr>
            <p:cNvPr id="18437" name="Group 23">
              <a:extLst>
                <a:ext uri="{FF2B5EF4-FFF2-40B4-BE49-F238E27FC236}">
                  <a16:creationId xmlns:a16="http://schemas.microsoft.com/office/drawing/2014/main" id="{C4873FFA-6631-1A49-A979-D75CD3AF7405}"/>
                </a:ext>
              </a:extLst>
            </p:cNvPr>
            <p:cNvGrpSpPr>
              <a:grpSpLocks/>
            </p:cNvGrpSpPr>
            <p:nvPr/>
          </p:nvGrpSpPr>
          <p:grpSpPr bwMode="auto">
            <a:xfrm>
              <a:off x="480" y="1872"/>
              <a:ext cx="3216" cy="2448"/>
              <a:chOff x="480" y="1872"/>
              <a:chExt cx="3216" cy="2448"/>
            </a:xfrm>
          </p:grpSpPr>
          <p:sp>
            <p:nvSpPr>
              <p:cNvPr id="18440" name="Text Box 4">
                <a:extLst>
                  <a:ext uri="{FF2B5EF4-FFF2-40B4-BE49-F238E27FC236}">
                    <a16:creationId xmlns:a16="http://schemas.microsoft.com/office/drawing/2014/main" id="{4B3E780A-A4B2-1A4E-BB67-7990EFBE5540}"/>
                  </a:ext>
                </a:extLst>
              </p:cNvPr>
              <p:cNvSpPr txBox="1">
                <a:spLocks noChangeArrowheads="1"/>
              </p:cNvSpPr>
              <p:nvPr/>
            </p:nvSpPr>
            <p:spPr bwMode="auto">
              <a:xfrm>
                <a:off x="2260" y="3802"/>
                <a:ext cx="98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Response</a:t>
                </a:r>
              </a:p>
            </p:txBody>
          </p:sp>
          <p:sp>
            <p:nvSpPr>
              <p:cNvPr id="18441" name="Rectangle 5">
                <a:extLst>
                  <a:ext uri="{FF2B5EF4-FFF2-40B4-BE49-F238E27FC236}">
                    <a16:creationId xmlns:a16="http://schemas.microsoft.com/office/drawing/2014/main" id="{FEF22C5C-DD8E-C44D-A409-8E3FDAEC5E6A}"/>
                  </a:ext>
                </a:extLst>
              </p:cNvPr>
              <p:cNvSpPr>
                <a:spLocks noChangeArrowheads="1"/>
              </p:cNvSpPr>
              <p:nvPr/>
            </p:nvSpPr>
            <p:spPr bwMode="auto">
              <a:xfrm>
                <a:off x="868" y="2074"/>
                <a:ext cx="576" cy="158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Sensory</a:t>
                </a:r>
              </a:p>
              <a:p>
                <a:pPr algn="ctr"/>
                <a:r>
                  <a:rPr lang="en-US" altLang="en-US"/>
                  <a:t>Store</a:t>
                </a:r>
              </a:p>
            </p:txBody>
          </p:sp>
          <p:sp>
            <p:nvSpPr>
              <p:cNvPr id="18442" name="Rectangle 6">
                <a:extLst>
                  <a:ext uri="{FF2B5EF4-FFF2-40B4-BE49-F238E27FC236}">
                    <a16:creationId xmlns:a16="http://schemas.microsoft.com/office/drawing/2014/main" id="{DC6878E3-783E-A045-B3D8-156D46DFC187}"/>
                  </a:ext>
                </a:extLst>
              </p:cNvPr>
              <p:cNvSpPr>
                <a:spLocks noChangeArrowheads="1"/>
              </p:cNvSpPr>
              <p:nvPr/>
            </p:nvSpPr>
            <p:spPr bwMode="auto">
              <a:xfrm>
                <a:off x="1588" y="2074"/>
                <a:ext cx="1008" cy="432"/>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Executive</a:t>
                </a:r>
              </a:p>
            </p:txBody>
          </p:sp>
          <p:sp>
            <p:nvSpPr>
              <p:cNvPr id="18443" name="Line 7">
                <a:extLst>
                  <a:ext uri="{FF2B5EF4-FFF2-40B4-BE49-F238E27FC236}">
                    <a16:creationId xmlns:a16="http://schemas.microsoft.com/office/drawing/2014/main" id="{995BB992-48B9-2546-BE61-52AD9A4E94D4}"/>
                  </a:ext>
                </a:extLst>
              </p:cNvPr>
              <p:cNvSpPr>
                <a:spLocks noChangeShapeType="1"/>
              </p:cNvSpPr>
              <p:nvPr/>
            </p:nvSpPr>
            <p:spPr bwMode="auto">
              <a:xfrm>
                <a:off x="1204" y="2314"/>
                <a:ext cx="4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4" name="Text Box 9">
                <a:extLst>
                  <a:ext uri="{FF2B5EF4-FFF2-40B4-BE49-F238E27FC236}">
                    <a16:creationId xmlns:a16="http://schemas.microsoft.com/office/drawing/2014/main" id="{9EDEA3B8-722C-FA4D-9B18-B181F72135E5}"/>
                  </a:ext>
                </a:extLst>
              </p:cNvPr>
              <p:cNvSpPr txBox="1">
                <a:spLocks noChangeArrowheads="1"/>
              </p:cNvSpPr>
              <p:nvPr/>
            </p:nvSpPr>
            <p:spPr bwMode="auto">
              <a:xfrm>
                <a:off x="480" y="3802"/>
                <a:ext cx="132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Input</a:t>
                </a:r>
              </a:p>
              <a:p>
                <a:pPr algn="ctr"/>
                <a:r>
                  <a:rPr lang="en-US" altLang="en-US"/>
                  <a:t>(Environment)</a:t>
                </a:r>
              </a:p>
            </p:txBody>
          </p:sp>
          <p:sp>
            <p:nvSpPr>
              <p:cNvPr id="18445" name="Rectangle 11">
                <a:extLst>
                  <a:ext uri="{FF2B5EF4-FFF2-40B4-BE49-F238E27FC236}">
                    <a16:creationId xmlns:a16="http://schemas.microsoft.com/office/drawing/2014/main" id="{F2E2ACE1-08DB-794B-BE95-54F735212435}"/>
                  </a:ext>
                </a:extLst>
              </p:cNvPr>
              <p:cNvSpPr>
                <a:spLocks noChangeArrowheads="1"/>
              </p:cNvSpPr>
              <p:nvPr/>
            </p:nvSpPr>
            <p:spPr bwMode="auto">
              <a:xfrm>
                <a:off x="1588" y="2650"/>
                <a:ext cx="432" cy="100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AL</a:t>
                </a:r>
              </a:p>
            </p:txBody>
          </p:sp>
          <p:sp>
            <p:nvSpPr>
              <p:cNvPr id="18446" name="Rectangle 12">
                <a:extLst>
                  <a:ext uri="{FF2B5EF4-FFF2-40B4-BE49-F238E27FC236}">
                    <a16:creationId xmlns:a16="http://schemas.microsoft.com/office/drawing/2014/main" id="{5BFA530F-B8C5-A74E-B1C9-38EB3A1A6C88}"/>
                  </a:ext>
                </a:extLst>
              </p:cNvPr>
              <p:cNvSpPr>
                <a:spLocks noChangeArrowheads="1"/>
              </p:cNvSpPr>
              <p:nvPr/>
            </p:nvSpPr>
            <p:spPr bwMode="auto">
              <a:xfrm>
                <a:off x="2164" y="2650"/>
                <a:ext cx="432" cy="100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VSS</a:t>
                </a:r>
              </a:p>
            </p:txBody>
          </p:sp>
          <p:sp>
            <p:nvSpPr>
              <p:cNvPr id="18447" name="Line 13">
                <a:extLst>
                  <a:ext uri="{FF2B5EF4-FFF2-40B4-BE49-F238E27FC236}">
                    <a16:creationId xmlns:a16="http://schemas.microsoft.com/office/drawing/2014/main" id="{F97E8569-962C-F846-AC6E-97601E658867}"/>
                  </a:ext>
                </a:extLst>
              </p:cNvPr>
              <p:cNvSpPr>
                <a:spLocks noChangeShapeType="1"/>
              </p:cNvSpPr>
              <p:nvPr/>
            </p:nvSpPr>
            <p:spPr bwMode="auto">
              <a:xfrm>
                <a:off x="1804" y="2458"/>
                <a:ext cx="0" cy="28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8" name="Line 14">
                <a:extLst>
                  <a:ext uri="{FF2B5EF4-FFF2-40B4-BE49-F238E27FC236}">
                    <a16:creationId xmlns:a16="http://schemas.microsoft.com/office/drawing/2014/main" id="{466C9EB8-95AB-7F4E-918F-7B485AA52E2F}"/>
                  </a:ext>
                </a:extLst>
              </p:cNvPr>
              <p:cNvSpPr>
                <a:spLocks noChangeShapeType="1"/>
              </p:cNvSpPr>
              <p:nvPr/>
            </p:nvSpPr>
            <p:spPr bwMode="auto">
              <a:xfrm>
                <a:off x="2380" y="2458"/>
                <a:ext cx="0" cy="28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9" name="Rectangle 16">
                <a:extLst>
                  <a:ext uri="{FF2B5EF4-FFF2-40B4-BE49-F238E27FC236}">
                    <a16:creationId xmlns:a16="http://schemas.microsoft.com/office/drawing/2014/main" id="{BBB091A0-5B08-514E-8E05-AB76F7F3ED0B}"/>
                  </a:ext>
                </a:extLst>
              </p:cNvPr>
              <p:cNvSpPr>
                <a:spLocks noChangeArrowheads="1"/>
              </p:cNvSpPr>
              <p:nvPr/>
            </p:nvSpPr>
            <p:spPr bwMode="auto">
              <a:xfrm>
                <a:off x="2784" y="2880"/>
                <a:ext cx="912" cy="76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Semantic</a:t>
                </a:r>
              </a:p>
            </p:txBody>
          </p:sp>
          <p:sp>
            <p:nvSpPr>
              <p:cNvPr id="18450" name="Line 17">
                <a:extLst>
                  <a:ext uri="{FF2B5EF4-FFF2-40B4-BE49-F238E27FC236}">
                    <a16:creationId xmlns:a16="http://schemas.microsoft.com/office/drawing/2014/main" id="{47D0C225-8102-6849-9AFB-1A4D951A5544}"/>
                  </a:ext>
                </a:extLst>
              </p:cNvPr>
              <p:cNvSpPr>
                <a:spLocks noChangeShapeType="1"/>
              </p:cNvSpPr>
              <p:nvPr/>
            </p:nvSpPr>
            <p:spPr bwMode="auto">
              <a:xfrm>
                <a:off x="3240" y="2698"/>
                <a:ext cx="0" cy="28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1" name="Freeform 18">
                <a:extLst>
                  <a:ext uri="{FF2B5EF4-FFF2-40B4-BE49-F238E27FC236}">
                    <a16:creationId xmlns:a16="http://schemas.microsoft.com/office/drawing/2014/main" id="{AEDE0E33-3E78-A54D-BDF0-3BAED71A8361}"/>
                  </a:ext>
                </a:extLst>
              </p:cNvPr>
              <p:cNvSpPr>
                <a:spLocks/>
              </p:cNvSpPr>
              <p:nvPr/>
            </p:nvSpPr>
            <p:spPr bwMode="auto">
              <a:xfrm>
                <a:off x="2500" y="2410"/>
                <a:ext cx="192" cy="1392"/>
              </a:xfrm>
              <a:custGeom>
                <a:avLst/>
                <a:gdLst>
                  <a:gd name="T0" fmla="*/ 0 w 192"/>
                  <a:gd name="T1" fmla="*/ 0 h 1392"/>
                  <a:gd name="T2" fmla="*/ 192 w 192"/>
                  <a:gd name="T3" fmla="*/ 0 h 1392"/>
                  <a:gd name="T4" fmla="*/ 192 w 192"/>
                  <a:gd name="T5" fmla="*/ 1392 h 1392"/>
                  <a:gd name="T6" fmla="*/ 192 w 192"/>
                  <a:gd name="T7" fmla="*/ 0 h 1392"/>
                  <a:gd name="T8" fmla="*/ 0 w 192"/>
                  <a:gd name="T9" fmla="*/ 0 h 1392"/>
                  <a:gd name="T10" fmla="*/ 0 60000 65536"/>
                  <a:gd name="T11" fmla="*/ 0 60000 65536"/>
                  <a:gd name="T12" fmla="*/ 0 60000 65536"/>
                  <a:gd name="T13" fmla="*/ 0 60000 65536"/>
                  <a:gd name="T14" fmla="*/ 0 60000 65536"/>
                  <a:gd name="T15" fmla="*/ 0 w 192"/>
                  <a:gd name="T16" fmla="*/ 0 h 1392"/>
                  <a:gd name="T17" fmla="*/ 192 w 192"/>
                  <a:gd name="T18" fmla="*/ 1392 h 1392"/>
                </a:gdLst>
                <a:ahLst/>
                <a:cxnLst>
                  <a:cxn ang="T10">
                    <a:pos x="T0" y="T1"/>
                  </a:cxn>
                  <a:cxn ang="T11">
                    <a:pos x="T2" y="T3"/>
                  </a:cxn>
                  <a:cxn ang="T12">
                    <a:pos x="T4" y="T5"/>
                  </a:cxn>
                  <a:cxn ang="T13">
                    <a:pos x="T6" y="T7"/>
                  </a:cxn>
                  <a:cxn ang="T14">
                    <a:pos x="T8" y="T9"/>
                  </a:cxn>
                </a:cxnLst>
                <a:rect l="T15" t="T16" r="T17" b="T18"/>
                <a:pathLst>
                  <a:path w="192" h="1392">
                    <a:moveTo>
                      <a:pt x="0" y="0"/>
                    </a:moveTo>
                    <a:lnTo>
                      <a:pt x="192" y="0"/>
                    </a:lnTo>
                    <a:lnTo>
                      <a:pt x="192" y="1392"/>
                    </a:lnTo>
                    <a:lnTo>
                      <a:pt x="192" y="0"/>
                    </a:lnTo>
                    <a:lnTo>
                      <a:pt x="0" y="0"/>
                    </a:lnTo>
                    <a:close/>
                  </a:path>
                </a:pathLst>
              </a:custGeom>
              <a:solidFill>
                <a:schemeClr val="accent1"/>
              </a:solidFill>
              <a:ln w="57150">
                <a:solidFill>
                  <a:schemeClr val="tx1"/>
                </a:solidFill>
                <a:round/>
                <a:headEnd/>
                <a:tailEnd/>
              </a:ln>
            </p:spPr>
            <p:txBody>
              <a:bodyPr wrap="none" anchor="ctr"/>
              <a:lstStyle/>
              <a:p>
                <a:endParaRPr lang="en-US"/>
              </a:p>
            </p:txBody>
          </p:sp>
          <p:sp>
            <p:nvSpPr>
              <p:cNvPr id="18452" name="Text Box 19">
                <a:extLst>
                  <a:ext uri="{FF2B5EF4-FFF2-40B4-BE49-F238E27FC236}">
                    <a16:creationId xmlns:a16="http://schemas.microsoft.com/office/drawing/2014/main" id="{DFDEE7DC-A876-7747-9CE6-AEEEE74C7D4B}"/>
                  </a:ext>
                </a:extLst>
              </p:cNvPr>
              <p:cNvSpPr txBox="1">
                <a:spLocks noChangeArrowheads="1"/>
              </p:cNvSpPr>
              <p:nvPr/>
            </p:nvSpPr>
            <p:spPr bwMode="auto">
              <a:xfrm>
                <a:off x="1440" y="1872"/>
                <a:ext cx="13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Working Memory (STM)</a:t>
                </a:r>
                <a:endParaRPr lang="en-US" altLang="en-US"/>
              </a:p>
            </p:txBody>
          </p:sp>
          <p:sp>
            <p:nvSpPr>
              <p:cNvPr id="18453" name="Text Box 20">
                <a:extLst>
                  <a:ext uri="{FF2B5EF4-FFF2-40B4-BE49-F238E27FC236}">
                    <a16:creationId xmlns:a16="http://schemas.microsoft.com/office/drawing/2014/main" id="{4A142AA7-28A9-FF4C-8476-51DCB5FE5E9A}"/>
                  </a:ext>
                </a:extLst>
              </p:cNvPr>
              <p:cNvSpPr txBox="1">
                <a:spLocks noChangeArrowheads="1"/>
              </p:cNvSpPr>
              <p:nvPr/>
            </p:nvSpPr>
            <p:spPr bwMode="auto">
              <a:xfrm>
                <a:off x="3070" y="1872"/>
                <a:ext cx="3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LTM</a:t>
                </a:r>
              </a:p>
            </p:txBody>
          </p:sp>
          <p:sp>
            <p:nvSpPr>
              <p:cNvPr id="18454" name="Line 22">
                <a:extLst>
                  <a:ext uri="{FF2B5EF4-FFF2-40B4-BE49-F238E27FC236}">
                    <a16:creationId xmlns:a16="http://schemas.microsoft.com/office/drawing/2014/main" id="{F2C1F177-708C-9349-B544-BFF5F2045758}"/>
                  </a:ext>
                </a:extLst>
              </p:cNvPr>
              <p:cNvSpPr>
                <a:spLocks noChangeShapeType="1"/>
              </p:cNvSpPr>
              <p:nvPr/>
            </p:nvSpPr>
            <p:spPr bwMode="auto">
              <a:xfrm>
                <a:off x="2688" y="3600"/>
                <a:ext cx="0" cy="288"/>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8438" name="Line 8">
              <a:extLst>
                <a:ext uri="{FF2B5EF4-FFF2-40B4-BE49-F238E27FC236}">
                  <a16:creationId xmlns:a16="http://schemas.microsoft.com/office/drawing/2014/main" id="{FC34159B-FC8C-9E4F-A07D-E0898FB6625E}"/>
                </a:ext>
              </a:extLst>
            </p:cNvPr>
            <p:cNvSpPr>
              <a:spLocks noChangeShapeType="1"/>
            </p:cNvSpPr>
            <p:nvPr/>
          </p:nvSpPr>
          <p:spPr bwMode="auto">
            <a:xfrm>
              <a:off x="2500" y="2314"/>
              <a:ext cx="336"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39" name="Line 10">
              <a:extLst>
                <a:ext uri="{FF2B5EF4-FFF2-40B4-BE49-F238E27FC236}">
                  <a16:creationId xmlns:a16="http://schemas.microsoft.com/office/drawing/2014/main" id="{58FBE76C-DF2A-1845-B883-4D54EEF20154}"/>
                </a:ext>
              </a:extLst>
            </p:cNvPr>
            <p:cNvSpPr>
              <a:spLocks noChangeShapeType="1"/>
            </p:cNvSpPr>
            <p:nvPr/>
          </p:nvSpPr>
          <p:spPr bwMode="auto">
            <a:xfrm flipV="1">
              <a:off x="1156" y="3562"/>
              <a:ext cx="0" cy="288"/>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A4B2AB60-83E9-0A4E-BB38-6575AC31691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69634" name="Rectangle 3">
            <a:extLst>
              <a:ext uri="{FF2B5EF4-FFF2-40B4-BE49-F238E27FC236}">
                <a16:creationId xmlns:a16="http://schemas.microsoft.com/office/drawing/2014/main" id="{3C6DC917-D818-9945-8FE9-469C3FDE853E}"/>
              </a:ext>
            </a:extLst>
          </p:cNvPr>
          <p:cNvSpPr>
            <a:spLocks noGrp="1" noChangeArrowheads="1"/>
          </p:cNvSpPr>
          <p:nvPr>
            <p:ph idx="1"/>
          </p:nvPr>
        </p:nvSpPr>
        <p:spPr/>
        <p:txBody>
          <a:bodyPr/>
          <a:lstStyle/>
          <a:p>
            <a:pPr eaLnBrk="1" hangingPunct="1">
              <a:lnSpc>
                <a:spcPct val="90000"/>
              </a:lnSpc>
            </a:pPr>
            <a:endParaRPr lang="en-US" altLang="en-US" sz="2000">
              <a:ea typeface="ＭＳ Ｐゴシック" panose="020B0600070205080204" pitchFamily="34" charset="-128"/>
            </a:endParaRPr>
          </a:p>
        </p:txBody>
      </p:sp>
      <p:pic>
        <p:nvPicPr>
          <p:cNvPr id="69635" name="Picture 3" descr="Screen shot 2011-03-03 at 11.40.44 AM.png">
            <a:extLst>
              <a:ext uri="{FF2B5EF4-FFF2-40B4-BE49-F238E27FC236}">
                <a16:creationId xmlns:a16="http://schemas.microsoft.com/office/drawing/2014/main" id="{0754F2A0-DC0B-EE46-A020-BD60E7B6A0B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219200"/>
            <a:ext cx="411480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6" name="TextBox 4">
            <a:extLst>
              <a:ext uri="{FF2B5EF4-FFF2-40B4-BE49-F238E27FC236}">
                <a16:creationId xmlns:a16="http://schemas.microsoft.com/office/drawing/2014/main" id="{F446C368-0F13-A546-A1DA-07489919A32E}"/>
              </a:ext>
            </a:extLst>
          </p:cNvPr>
          <p:cNvSpPr txBox="1">
            <a:spLocks noChangeArrowheads="1"/>
          </p:cNvSpPr>
          <p:nvPr/>
        </p:nvSpPr>
        <p:spPr bwMode="auto">
          <a:xfrm>
            <a:off x="2514600" y="6400800"/>
            <a:ext cx="26003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Collins &amp; Loftus (1975, p. 412)</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a:extLst>
              <a:ext uri="{FF2B5EF4-FFF2-40B4-BE49-F238E27FC236}">
                <a16:creationId xmlns:a16="http://schemas.microsoft.com/office/drawing/2014/main" id="{38941CAF-ED38-ED44-BF68-EC0F0A4CD8D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71682" name="Rectangle 3">
            <a:extLst>
              <a:ext uri="{FF2B5EF4-FFF2-40B4-BE49-F238E27FC236}">
                <a16:creationId xmlns:a16="http://schemas.microsoft.com/office/drawing/2014/main" id="{85C7EFED-93EA-6241-B6BE-97D8B51BA76D}"/>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Spreading activation (Collins &amp; Loftus, 1975):</a:t>
            </a:r>
          </a:p>
          <a:p>
            <a:pPr lvl="1" eaLnBrk="1" hangingPunct="1">
              <a:lnSpc>
                <a:spcPct val="90000"/>
              </a:lnSpc>
            </a:pPr>
            <a:r>
              <a:rPr lang="en-US" altLang="en-US" sz="2000">
                <a:ea typeface="ＭＳ Ｐゴシック" panose="020B0600070205080204" pitchFamily="34" charset="-128"/>
              </a:rPr>
              <a:t>This is probably the explanation for the false memory CogLab exercise, so we can look at the results here…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a:extLst>
              <a:ext uri="{FF2B5EF4-FFF2-40B4-BE49-F238E27FC236}">
                <a16:creationId xmlns:a16="http://schemas.microsoft.com/office/drawing/2014/main" id="{D02753EF-ECE5-8940-BD05-5864A9E9274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73730" name="Rectangle 3">
            <a:extLst>
              <a:ext uri="{FF2B5EF4-FFF2-40B4-BE49-F238E27FC236}">
                <a16:creationId xmlns:a16="http://schemas.microsoft.com/office/drawing/2014/main" id="{FBCBA595-D01A-D941-8769-A4ABE1B14C30}"/>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Spreading activation (Collins &amp; Loftus, 1975):</a:t>
            </a:r>
          </a:p>
          <a:p>
            <a:pPr lvl="1" eaLnBrk="1" hangingPunct="1">
              <a:lnSpc>
                <a:spcPct val="90000"/>
              </a:lnSpc>
            </a:pPr>
            <a:r>
              <a:rPr lang="en-US" altLang="en-US" sz="2400">
                <a:ea typeface="ＭＳ Ｐゴシック" panose="020B0600070205080204" pitchFamily="34" charset="-128"/>
              </a:rPr>
              <a:t>Problem: It</a:t>
            </a:r>
            <a:r>
              <a:rPr lang="fr-FR" altLang="ja-JP" sz="2400">
                <a:ea typeface="ＭＳ Ｐゴシック" panose="020B0600070205080204" pitchFamily="34" charset="-128"/>
              </a:rPr>
              <a:t>’</a:t>
            </a:r>
            <a:r>
              <a:rPr lang="en-US" altLang="ja-JP" sz="2400">
                <a:ea typeface="ＭＳ Ｐゴシック" panose="020B0600070205080204" pitchFamily="34" charset="-128"/>
              </a:rPr>
              <a:t>s kind of cheating to make your model overly powerful and build in all of the effects you</a:t>
            </a:r>
            <a:r>
              <a:rPr lang="fr-FR" altLang="ja-JP" sz="2400">
                <a:ea typeface="ＭＳ Ｐゴシック" panose="020B0600070205080204" pitchFamily="34" charset="-128"/>
              </a:rPr>
              <a:t>’</a:t>
            </a:r>
            <a:r>
              <a:rPr lang="en-US" altLang="ja-JP" sz="2400">
                <a:ea typeface="ＭＳ Ｐゴシック" panose="020B0600070205080204" pitchFamily="34" charset="-128"/>
              </a:rPr>
              <a:t>re trying to account for. Having said that, this model is still around.</a:t>
            </a:r>
            <a:endParaRPr lang="en-US" altLang="en-US" sz="2400">
              <a:ea typeface="ＭＳ Ｐゴシック" panose="020B0600070205080204" pitchFamily="34"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a:extLst>
              <a:ext uri="{FF2B5EF4-FFF2-40B4-BE49-F238E27FC236}">
                <a16:creationId xmlns:a16="http://schemas.microsoft.com/office/drawing/2014/main" id="{7AE7CD3F-F30E-FB4D-8119-BBFB870D5C3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75778" name="Rectangle 3">
            <a:extLst>
              <a:ext uri="{FF2B5EF4-FFF2-40B4-BE49-F238E27FC236}">
                <a16:creationId xmlns:a16="http://schemas.microsoft.com/office/drawing/2014/main" id="{D1A31B41-99FC-8B47-B90E-14DE3259738C}"/>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Propositional models:</a:t>
            </a:r>
          </a:p>
          <a:p>
            <a:pPr lvl="1" eaLnBrk="1" hangingPunct="1"/>
            <a:r>
              <a:rPr lang="en-US" altLang="en-US">
                <a:ea typeface="ＭＳ Ｐゴシック" panose="020B0600070205080204" pitchFamily="34" charset="-128"/>
              </a:rPr>
              <a:t>The elements are idea units. Meaning is represented by these idea units, their relationships, and the operations you can perform on them.</a:t>
            </a:r>
          </a:p>
          <a:p>
            <a:pPr lvl="1" eaLnBrk="1" hangingPunct="1"/>
            <a:r>
              <a:rPr lang="en-US" altLang="en-US">
                <a:ea typeface="ＭＳ Ｐゴシック" panose="020B0600070205080204" pitchFamily="34" charset="-128"/>
              </a:rPr>
              <a:t>For example, consider:</a:t>
            </a:r>
          </a:p>
          <a:p>
            <a:pPr lvl="2" eaLnBrk="1" hangingPunct="1"/>
            <a:r>
              <a:rPr lang="en-US" altLang="en-US">
                <a:ea typeface="ＭＳ Ｐゴシック" panose="020B0600070205080204" pitchFamily="34" charset="-128"/>
              </a:rPr>
              <a:t>Pat practiced from noon until dusk.</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a:extLst>
              <a:ext uri="{FF2B5EF4-FFF2-40B4-BE49-F238E27FC236}">
                <a16:creationId xmlns:a16="http://schemas.microsoft.com/office/drawing/2014/main" id="{2C13B4A8-73D2-0F45-B707-B96F71CCA41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77826" name="Rectangle 3">
            <a:extLst>
              <a:ext uri="{FF2B5EF4-FFF2-40B4-BE49-F238E27FC236}">
                <a16:creationId xmlns:a16="http://schemas.microsoft.com/office/drawing/2014/main" id="{1FAD4F69-9464-8849-A02B-314138E9C460}"/>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Propositional models:</a:t>
            </a:r>
          </a:p>
          <a:p>
            <a:pPr lvl="1" eaLnBrk="1" hangingPunct="1"/>
            <a:r>
              <a:rPr lang="en-US" altLang="en-US" sz="2400">
                <a:ea typeface="ＭＳ Ｐゴシック" panose="020B0600070205080204" pitchFamily="34" charset="-128"/>
              </a:rPr>
              <a:t>The propositions would be:</a:t>
            </a:r>
          </a:p>
          <a:p>
            <a:pPr lvl="2" eaLnBrk="1" hangingPunct="1"/>
            <a:r>
              <a:rPr lang="en-US" altLang="en-US" sz="2000">
                <a:ea typeface="ＭＳ Ｐゴシック" panose="020B0600070205080204" pitchFamily="34" charset="-128"/>
              </a:rPr>
              <a:t>(EXIST, PAT)</a:t>
            </a:r>
          </a:p>
          <a:p>
            <a:pPr lvl="2" eaLnBrk="1" hangingPunct="1"/>
            <a:r>
              <a:rPr lang="en-US" altLang="en-US" sz="2000">
                <a:ea typeface="ＭＳ Ｐゴシック" panose="020B0600070205080204" pitchFamily="34" charset="-128"/>
              </a:rPr>
              <a:t>(PRACTICE, A:PAT, S:NOON, G:DUSK)</a:t>
            </a:r>
          </a:p>
          <a:p>
            <a:pPr lvl="1" eaLnBrk="1" hangingPunct="1"/>
            <a:r>
              <a:rPr lang="en-US" altLang="en-US" sz="2400">
                <a:ea typeface="ＭＳ Ｐゴシック" panose="020B0600070205080204" pitchFamily="34" charset="-128"/>
              </a:rPr>
              <a:t>(We have this thing </a:t>
            </a:r>
            <a:r>
              <a:rPr lang="ja-JP" altLang="en-US" sz="2400">
                <a:ea typeface="ＭＳ Ｐゴシック" panose="020B0600070205080204" pitchFamily="34" charset="-128"/>
              </a:rPr>
              <a:t>“</a:t>
            </a:r>
            <a:r>
              <a:rPr lang="en-US" altLang="ja-JP" sz="2400">
                <a:ea typeface="ＭＳ Ｐゴシック" panose="020B0600070205080204" pitchFamily="34" charset="-128"/>
              </a:rPr>
              <a:t>Pat.</a:t>
            </a:r>
            <a:r>
              <a:rPr lang="ja-JP" altLang="en-US" sz="2400">
                <a:ea typeface="ＭＳ Ｐゴシック" panose="020B0600070205080204" pitchFamily="34" charset="-128"/>
              </a:rPr>
              <a:t>” </a:t>
            </a:r>
            <a:r>
              <a:rPr lang="en-US" altLang="ja-JP" sz="2400">
                <a:ea typeface="ＭＳ Ｐゴシック" panose="020B0600070205080204" pitchFamily="34" charset="-128"/>
              </a:rPr>
              <a:t>Pat is the agent of the verb </a:t>
            </a:r>
            <a:r>
              <a:rPr lang="ja-JP" altLang="en-US" sz="2400">
                <a:ea typeface="ＭＳ Ｐゴシック" panose="020B0600070205080204" pitchFamily="34" charset="-128"/>
              </a:rPr>
              <a:t>“</a:t>
            </a:r>
            <a:r>
              <a:rPr lang="en-US" altLang="ja-JP" sz="2400">
                <a:ea typeface="ＭＳ Ｐゴシック" panose="020B0600070205080204" pitchFamily="34" charset="-128"/>
              </a:rPr>
              <a:t>to practice,</a:t>
            </a:r>
            <a:r>
              <a:rPr lang="ja-JP" altLang="en-US" sz="2400">
                <a:ea typeface="ＭＳ Ｐゴシック" panose="020B0600070205080204" pitchFamily="34" charset="-128"/>
              </a:rPr>
              <a:t>”</a:t>
            </a:r>
            <a:r>
              <a:rPr lang="en-US" altLang="ja-JP" sz="2400">
                <a:ea typeface="ＭＳ Ｐゴシック" panose="020B0600070205080204" pitchFamily="34" charset="-128"/>
              </a:rPr>
              <a:t> the source of the practice is noon and the goal is dusk.)</a:t>
            </a:r>
          </a:p>
          <a:p>
            <a:pPr lvl="1" eaLnBrk="1" hangingPunct="1"/>
            <a:r>
              <a:rPr lang="en-US" altLang="en-US" sz="2400">
                <a:ea typeface="ＭＳ Ｐゴシック" panose="020B0600070205080204" pitchFamily="34" charset="-128"/>
              </a:rPr>
              <a:t>The elements of the proposition are in all caps to emphasize that they are arbitrary symbols and not words.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a:extLst>
              <a:ext uri="{FF2B5EF4-FFF2-40B4-BE49-F238E27FC236}">
                <a16:creationId xmlns:a16="http://schemas.microsoft.com/office/drawing/2014/main" id="{47D12ECA-70FC-C641-BF79-3C95721E015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79874" name="Rectangle 3">
            <a:extLst>
              <a:ext uri="{FF2B5EF4-FFF2-40B4-BE49-F238E27FC236}">
                <a16:creationId xmlns:a16="http://schemas.microsoft.com/office/drawing/2014/main" id="{135C7DBE-3836-1149-BCCF-7804B994D6B7}"/>
              </a:ext>
            </a:extLst>
          </p:cNvPr>
          <p:cNvSpPr>
            <a:spLocks noGrp="1" noChangeArrowheads="1"/>
          </p:cNvSpPr>
          <p:nvPr>
            <p:ph idx="1"/>
          </p:nvPr>
        </p:nvSpPr>
        <p:spPr/>
        <p:txBody>
          <a:bodyPr/>
          <a:lstStyle/>
          <a:p>
            <a:pPr eaLnBrk="1" hangingPunct="1">
              <a:lnSpc>
                <a:spcPct val="90000"/>
              </a:lnSpc>
            </a:pPr>
            <a:r>
              <a:rPr lang="en-US" altLang="en-US" sz="2800" dirty="0">
                <a:ea typeface="ＭＳ Ｐゴシック" panose="020B0600070205080204" pitchFamily="34" charset="-128"/>
              </a:rPr>
              <a:t>Propositional models:</a:t>
            </a:r>
          </a:p>
          <a:p>
            <a:pPr lvl="1" eaLnBrk="1" hangingPunct="1">
              <a:lnSpc>
                <a:spcPct val="90000"/>
              </a:lnSpc>
            </a:pPr>
            <a:r>
              <a:rPr lang="en-US" altLang="en-US" sz="2400" dirty="0">
                <a:ea typeface="ＭＳ Ｐゴシック" panose="020B0600070205080204" pitchFamily="34" charset="-128"/>
              </a:rPr>
              <a:t>Propositional models can solve some problems that other models would have a hard time with. For example: </a:t>
            </a:r>
            <a:r>
              <a:rPr lang="ja-JP" altLang="en-US" sz="2400">
                <a:ea typeface="ＭＳ Ｐゴシック" panose="020B0600070205080204" pitchFamily="34" charset="-128"/>
              </a:rPr>
              <a:t>“</a:t>
            </a:r>
            <a:r>
              <a:rPr lang="en-US" altLang="ja-JP" sz="2400" dirty="0">
                <a:ea typeface="ＭＳ Ｐゴシック" panose="020B0600070205080204" pitchFamily="34" charset="-128"/>
              </a:rPr>
              <a:t>Bilk is not available in all areas</a:t>
            </a:r>
            <a:r>
              <a:rPr lang="ja-JP" altLang="en-US" sz="2400">
                <a:ea typeface="ＭＳ Ｐゴシック" panose="020B0600070205080204" pitchFamily="34" charset="-128"/>
              </a:rPr>
              <a:t>”</a:t>
            </a:r>
            <a:r>
              <a:rPr lang="en-US" altLang="ja-JP" sz="2400" dirty="0">
                <a:ea typeface="ＭＳ Ｐゴシック" panose="020B0600070205080204" pitchFamily="34" charset="-128"/>
              </a:rPr>
              <a:t> could mean:</a:t>
            </a:r>
          </a:p>
          <a:p>
            <a:pPr lvl="2" eaLnBrk="1" hangingPunct="1">
              <a:lnSpc>
                <a:spcPct val="90000"/>
              </a:lnSpc>
            </a:pPr>
            <a:r>
              <a:rPr lang="en-US" altLang="en-US" sz="2000" dirty="0">
                <a:ea typeface="ＭＳ Ｐゴシック" panose="020B0600070205080204" pitchFamily="34" charset="-128"/>
              </a:rPr>
              <a:t>There is no area in which Bilk is available.</a:t>
            </a:r>
          </a:p>
          <a:p>
            <a:pPr lvl="2" eaLnBrk="1" hangingPunct="1">
              <a:lnSpc>
                <a:spcPct val="90000"/>
              </a:lnSpc>
            </a:pPr>
            <a:r>
              <a:rPr lang="en-US" altLang="en-US" sz="2000" dirty="0">
                <a:ea typeface="ＭＳ Ｐゴシック" panose="020B0600070205080204" pitchFamily="34" charset="-128"/>
              </a:rPr>
              <a:t>Bilk is available in some areas, but not all.</a:t>
            </a:r>
          </a:p>
          <a:p>
            <a:pPr lvl="1" eaLnBrk="1" hangingPunct="1">
              <a:lnSpc>
                <a:spcPct val="90000"/>
              </a:lnSpc>
            </a:pPr>
            <a:r>
              <a:rPr lang="en-US" altLang="en-US" sz="2400" dirty="0">
                <a:ea typeface="ＭＳ Ｐゴシック" panose="020B0600070205080204" pitchFamily="34" charset="-128"/>
              </a:rPr>
              <a:t>The ambiguity comes from the scope of the </a:t>
            </a:r>
            <a:r>
              <a:rPr lang="ja-JP" altLang="en-US" sz="2400">
                <a:ea typeface="ＭＳ Ｐゴシック" panose="020B0600070205080204" pitchFamily="34" charset="-128"/>
              </a:rPr>
              <a:t>“</a:t>
            </a:r>
            <a:r>
              <a:rPr lang="en-US" altLang="ja-JP" sz="2400" dirty="0">
                <a:ea typeface="ＭＳ Ｐゴシック" panose="020B0600070205080204" pitchFamily="34" charset="-128"/>
              </a:rPr>
              <a:t>not.</a:t>
            </a:r>
            <a:r>
              <a:rPr lang="ja-JP" altLang="en-US" sz="2400">
                <a:ea typeface="ＭＳ Ｐゴシック" panose="020B0600070205080204" pitchFamily="34" charset="-128"/>
              </a:rPr>
              <a:t>” </a:t>
            </a:r>
            <a:r>
              <a:rPr lang="en-US" altLang="ja-JP" sz="2400" dirty="0">
                <a:ea typeface="ＭＳ Ｐゴシック" panose="020B0600070205080204" pitchFamily="34" charset="-128"/>
              </a:rPr>
              <a:t>How much of the sentence is covered by it? A propositional model can handle this reasonably well (next slide).</a:t>
            </a:r>
            <a:endParaRPr lang="en-US" altLang="en-US" sz="2400" dirty="0">
              <a:ea typeface="ＭＳ Ｐゴシック" panose="020B0600070205080204"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a:extLst>
              <a:ext uri="{FF2B5EF4-FFF2-40B4-BE49-F238E27FC236}">
                <a16:creationId xmlns:a16="http://schemas.microsoft.com/office/drawing/2014/main" id="{47D12ECA-70FC-C641-BF79-3C95721E015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79874" name="Rectangle 3">
            <a:extLst>
              <a:ext uri="{FF2B5EF4-FFF2-40B4-BE49-F238E27FC236}">
                <a16:creationId xmlns:a16="http://schemas.microsoft.com/office/drawing/2014/main" id="{135C7DBE-3836-1149-BCCF-7804B994D6B7}"/>
              </a:ext>
            </a:extLst>
          </p:cNvPr>
          <p:cNvSpPr>
            <a:spLocks noGrp="1" noChangeArrowheads="1"/>
          </p:cNvSpPr>
          <p:nvPr>
            <p:ph idx="1"/>
          </p:nvPr>
        </p:nvSpPr>
        <p:spPr/>
        <p:txBody>
          <a:bodyPr/>
          <a:lstStyle/>
          <a:p>
            <a:pPr eaLnBrk="1" hangingPunct="1">
              <a:lnSpc>
                <a:spcPct val="90000"/>
              </a:lnSpc>
            </a:pPr>
            <a:r>
              <a:rPr lang="en-US" altLang="en-US" sz="2800" dirty="0">
                <a:ea typeface="ＭＳ Ｐゴシック" panose="020B0600070205080204" pitchFamily="34" charset="-128"/>
              </a:rPr>
              <a:t>Propositional models:</a:t>
            </a:r>
          </a:p>
          <a:p>
            <a:pPr lvl="1" eaLnBrk="1" hangingPunct="1">
              <a:lnSpc>
                <a:spcPct val="90000"/>
              </a:lnSpc>
            </a:pPr>
            <a:r>
              <a:rPr lang="en-US" altLang="en-US" sz="2200" dirty="0">
                <a:ea typeface="ＭＳ Ｐゴシック" panose="020B0600070205080204" pitchFamily="34" charset="-128"/>
              </a:rPr>
              <a:t>There is no area in which Bilk is available.</a:t>
            </a:r>
          </a:p>
          <a:p>
            <a:pPr lvl="2" eaLnBrk="1" hangingPunct="1">
              <a:lnSpc>
                <a:spcPct val="90000"/>
              </a:lnSpc>
            </a:pPr>
            <a:r>
              <a:rPr lang="en-US" altLang="en-US" sz="2000" dirty="0">
                <a:ea typeface="ＭＳ Ｐゴシック" panose="020B0600070205080204" pitchFamily="34" charset="-128"/>
              </a:rPr>
              <a:t>For all x, not (Bilk is available in x)</a:t>
            </a:r>
          </a:p>
          <a:p>
            <a:pPr lvl="1" eaLnBrk="1" hangingPunct="1">
              <a:lnSpc>
                <a:spcPct val="90000"/>
              </a:lnSpc>
            </a:pPr>
            <a:r>
              <a:rPr lang="en-US" altLang="en-US" sz="2200" dirty="0">
                <a:ea typeface="ＭＳ Ｐゴシック" panose="020B0600070205080204" pitchFamily="34" charset="-128"/>
              </a:rPr>
              <a:t>Bilk is available in some areas, but not all.</a:t>
            </a:r>
          </a:p>
          <a:p>
            <a:pPr lvl="2" eaLnBrk="1" hangingPunct="1">
              <a:lnSpc>
                <a:spcPct val="90000"/>
              </a:lnSpc>
            </a:pPr>
            <a:r>
              <a:rPr lang="en-US" altLang="en-US" sz="2000" dirty="0">
                <a:ea typeface="ＭＳ Ｐゴシック" panose="020B0600070205080204" pitchFamily="34" charset="-128"/>
              </a:rPr>
              <a:t>Not, for all x (Bilk is available in x)</a:t>
            </a:r>
          </a:p>
          <a:p>
            <a:pPr lvl="1" eaLnBrk="1" hangingPunct="1">
              <a:lnSpc>
                <a:spcPct val="90000"/>
              </a:lnSpc>
            </a:pPr>
            <a:r>
              <a:rPr lang="en-US" altLang="en-US" sz="2200" dirty="0">
                <a:ea typeface="ＭＳ Ｐゴシック" panose="020B0600070205080204" pitchFamily="34" charset="-128"/>
              </a:rPr>
              <a:t>Where you put the ”not” determines the interpretation.</a:t>
            </a:r>
          </a:p>
        </p:txBody>
      </p:sp>
    </p:spTree>
    <p:extLst>
      <p:ext uri="{BB962C8B-B14F-4D97-AF65-F5344CB8AC3E}">
        <p14:creationId xmlns:p14="http://schemas.microsoft.com/office/powerpoint/2010/main" val="2263335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a:extLst>
              <a:ext uri="{FF2B5EF4-FFF2-40B4-BE49-F238E27FC236}">
                <a16:creationId xmlns:a16="http://schemas.microsoft.com/office/drawing/2014/main" id="{DE37D465-F558-1B40-8EF5-E9CEFBBD627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81922" name="Rectangle 3">
            <a:extLst>
              <a:ext uri="{FF2B5EF4-FFF2-40B4-BE49-F238E27FC236}">
                <a16:creationId xmlns:a16="http://schemas.microsoft.com/office/drawing/2014/main" id="{6435ED4C-F248-DC44-9669-4AD241968AFE}"/>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Scripts and schemas (Bartlett, Schank):</a:t>
            </a:r>
          </a:p>
          <a:p>
            <a:pPr lvl="1" eaLnBrk="1" hangingPunct="1">
              <a:lnSpc>
                <a:spcPct val="90000"/>
              </a:lnSpc>
            </a:pPr>
            <a:r>
              <a:rPr lang="en-US" altLang="en-US" sz="2400">
                <a:ea typeface="ＭＳ Ｐゴシック" panose="020B0600070205080204" pitchFamily="34" charset="-128"/>
              </a:rPr>
              <a:t>Knowledge is packaged in integrated conceptual structures. </a:t>
            </a:r>
          </a:p>
          <a:p>
            <a:pPr lvl="2" eaLnBrk="1" hangingPunct="1">
              <a:lnSpc>
                <a:spcPct val="90000"/>
              </a:lnSpc>
            </a:pPr>
            <a:r>
              <a:rPr lang="en-US" altLang="en-US" sz="2000">
                <a:ea typeface="ＭＳ Ｐゴシック" panose="020B0600070205080204" pitchFamily="34" charset="-128"/>
              </a:rPr>
              <a:t>Scripts: Typical action sequences (e.g., going to the restaurant, going to the doctor…)</a:t>
            </a:r>
          </a:p>
          <a:p>
            <a:pPr lvl="2" eaLnBrk="1" hangingPunct="1">
              <a:lnSpc>
                <a:spcPct val="90000"/>
              </a:lnSpc>
            </a:pPr>
            <a:r>
              <a:rPr lang="en-US" altLang="en-US" sz="2000">
                <a:ea typeface="ＭＳ Ｐゴシック" panose="020B0600070205080204" pitchFamily="34" charset="-128"/>
              </a:rPr>
              <a:t>Schemas: Organized knowledge structures (e.g., your knowledge of cognitive psychology).</a:t>
            </a:r>
          </a:p>
          <a:p>
            <a:pPr lvl="1" eaLnBrk="1" hangingPunct="1">
              <a:lnSpc>
                <a:spcPct val="90000"/>
              </a:lnSpc>
            </a:pPr>
            <a:r>
              <a:rPr lang="en-US" altLang="en-US" sz="2400">
                <a:ea typeface="ＭＳ Ｐゴシック" panose="020B0600070205080204" pitchFamily="34" charset="-128"/>
              </a:rPr>
              <a:t>It would be possible to describe these with nodes and links, but that would mask their </a:t>
            </a:r>
            <a:r>
              <a:rPr lang="ja-JP" altLang="en-US" sz="2400">
                <a:ea typeface="ＭＳ Ｐゴシック" panose="020B0600070205080204" pitchFamily="34" charset="-128"/>
              </a:rPr>
              <a:t>“</a:t>
            </a:r>
            <a:r>
              <a:rPr lang="en-US" altLang="ja-JP" sz="2400">
                <a:ea typeface="ＭＳ Ｐゴシック" panose="020B0600070205080204" pitchFamily="34" charset="-128"/>
              </a:rPr>
              <a:t>specialness.</a:t>
            </a:r>
            <a:r>
              <a:rPr lang="ja-JP" altLang="en-US" sz="2400">
                <a:ea typeface="ＭＳ Ｐゴシック" panose="020B0600070205080204" pitchFamily="34" charset="-128"/>
              </a:rPr>
              <a:t>” </a:t>
            </a:r>
            <a:r>
              <a:rPr lang="en-US" altLang="ja-JP" sz="2400">
                <a:ea typeface="ＭＳ Ｐゴシック" panose="020B0600070205080204" pitchFamily="34" charset="-128"/>
              </a:rPr>
              <a:t>For example, a schema could be a sub-network related to a particular area.</a:t>
            </a:r>
            <a:endParaRPr lang="en-US" altLang="en-US" sz="2400">
              <a:ea typeface="ＭＳ Ｐゴシック" panose="020B0600070205080204" pitchFamily="34" charset="-12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a:extLst>
              <a:ext uri="{FF2B5EF4-FFF2-40B4-BE49-F238E27FC236}">
                <a16:creationId xmlns:a16="http://schemas.microsoft.com/office/drawing/2014/main" id="{B59D2FC3-2ACD-3A45-A8D0-B53D37FB12F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83970" name="Rectangle 3">
            <a:extLst>
              <a:ext uri="{FF2B5EF4-FFF2-40B4-BE49-F238E27FC236}">
                <a16:creationId xmlns:a16="http://schemas.microsoft.com/office/drawing/2014/main" id="{EC188C25-A73B-6342-B5AF-449496AABF29}"/>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Scripts and schemas (Bartlett, Schank):</a:t>
            </a:r>
          </a:p>
          <a:p>
            <a:pPr lvl="1" eaLnBrk="1" hangingPunct="1">
              <a:lnSpc>
                <a:spcPct val="90000"/>
              </a:lnSpc>
            </a:pPr>
            <a:r>
              <a:rPr lang="en-US" altLang="en-US" sz="2000">
                <a:ea typeface="ＭＳ Ｐゴシック" panose="020B0600070205080204" pitchFamily="34" charset="-128"/>
              </a:rPr>
              <a:t>Evidence: When people see stories like this:</a:t>
            </a:r>
          </a:p>
          <a:p>
            <a:pPr lvl="2" eaLnBrk="1" hangingPunct="1">
              <a:lnSpc>
                <a:spcPct val="90000"/>
              </a:lnSpc>
            </a:pPr>
            <a:r>
              <a:rPr lang="en-US" altLang="en-US" sz="2000">
                <a:ea typeface="ＭＳ Ｐゴシック" panose="020B0600070205080204" pitchFamily="34" charset="-128"/>
              </a:rPr>
              <a:t>Chief Resident Jones adjusted his face mask while anxiously surveying a pale figure secured to the long gleaming table before him. One swift stroke of his small, sharp instrument and a thin red line appeared. Then an eager young assistant carefully extended the opening as another aide pushed aside glistening surface fat so that vital parts were laid bare. Everyone present stared in horror at the ugly growth too large for removal. He now knew it was pointless to continue.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5075526E-50A4-104D-A07F-54B9F204F14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86018" name="Rectangle 3">
            <a:extLst>
              <a:ext uri="{FF2B5EF4-FFF2-40B4-BE49-F238E27FC236}">
                <a16:creationId xmlns:a16="http://schemas.microsoft.com/office/drawing/2014/main" id="{D9276451-6D74-1D40-85E5-9498E81D045C}"/>
              </a:ext>
            </a:extLst>
          </p:cNvPr>
          <p:cNvSpPr>
            <a:spLocks noGrp="1" noChangeArrowheads="1"/>
          </p:cNvSpPr>
          <p:nvPr>
            <p:ph idx="1"/>
          </p:nvPr>
        </p:nvSpPr>
        <p:spPr/>
        <p:txBody>
          <a:bodyPr/>
          <a:lstStyle/>
          <a:p>
            <a:pPr eaLnBrk="1" hangingPunct="1">
              <a:lnSpc>
                <a:spcPct val="90000"/>
              </a:lnSpc>
            </a:pPr>
            <a:r>
              <a:rPr lang="en-US" altLang="en-US" sz="2400" dirty="0">
                <a:ea typeface="ＭＳ Ｐゴシック" panose="020B0600070205080204" pitchFamily="34" charset="-128"/>
              </a:rPr>
              <a:t>Scripts and schemas (Bartlett, </a:t>
            </a:r>
            <a:r>
              <a:rPr lang="en-US" altLang="en-US" sz="2400" dirty="0" err="1">
                <a:ea typeface="ＭＳ Ｐゴシック" panose="020B0600070205080204" pitchFamily="34" charset="-128"/>
              </a:rPr>
              <a:t>Schank</a:t>
            </a:r>
            <a:r>
              <a:rPr lang="en-US" altLang="en-US" sz="2400" dirty="0">
                <a:ea typeface="ＭＳ Ｐゴシック" panose="020B0600070205080204" pitchFamily="34" charset="-128"/>
              </a:rPr>
              <a:t>):</a:t>
            </a:r>
          </a:p>
          <a:p>
            <a:pPr lvl="1" eaLnBrk="1" hangingPunct="1">
              <a:lnSpc>
                <a:spcPct val="90000"/>
              </a:lnSpc>
            </a:pPr>
            <a:r>
              <a:rPr lang="en-US" altLang="en-US" sz="2000" dirty="0">
                <a:ea typeface="ＭＳ Ｐゴシック" panose="020B0600070205080204" pitchFamily="34" charset="-128"/>
              </a:rPr>
              <a:t>And you ask them to recognize words that might have been part of the story, they tend to recognize material that is script or schema typical even if it </a:t>
            </a:r>
            <a:r>
              <a:rPr lang="en-US" altLang="en-US" sz="2000" dirty="0" err="1">
                <a:ea typeface="ＭＳ Ｐゴシック" panose="020B0600070205080204" pitchFamily="34" charset="-128"/>
              </a:rPr>
              <a:t>wasn</a:t>
            </a:r>
            <a:r>
              <a:rPr lang="fr-FR" altLang="ja-JP" sz="2000" dirty="0">
                <a:ea typeface="ＭＳ Ｐゴシック" panose="020B0600070205080204" pitchFamily="34" charset="-128"/>
              </a:rPr>
              <a:t>’</a:t>
            </a:r>
            <a:r>
              <a:rPr lang="en-US" altLang="ja-JP" sz="2000" dirty="0">
                <a:ea typeface="ＭＳ Ｐゴシック" panose="020B0600070205080204" pitchFamily="34" charset="-128"/>
              </a:rPr>
              <a:t>t presented. Let</a:t>
            </a:r>
            <a:r>
              <a:rPr lang="fr-FR" altLang="ja-JP" sz="2000" dirty="0">
                <a:ea typeface="ＭＳ Ｐゴシック" panose="020B0600070205080204" pitchFamily="34" charset="-128"/>
              </a:rPr>
              <a:t>’</a:t>
            </a:r>
            <a:r>
              <a:rPr lang="en-US" altLang="ja-JP" sz="2000" dirty="0">
                <a:ea typeface="ＭＳ Ｐゴシック" panose="020B0600070205080204" pitchFamily="34" charset="-128"/>
              </a:rPr>
              <a:t>s try:</a:t>
            </a:r>
          </a:p>
          <a:p>
            <a:pPr lvl="2" eaLnBrk="1" hangingPunct="1">
              <a:lnSpc>
                <a:spcPct val="90000"/>
              </a:lnSpc>
            </a:pPr>
            <a:r>
              <a:rPr lang="en-US" altLang="en-US" sz="2000" dirty="0">
                <a:ea typeface="ＭＳ Ｐゴシック" panose="020B0600070205080204" pitchFamily="34" charset="-128"/>
              </a:rPr>
              <a:t>Scalpel?</a:t>
            </a:r>
          </a:p>
          <a:p>
            <a:pPr lvl="2" eaLnBrk="1" hangingPunct="1">
              <a:lnSpc>
                <a:spcPct val="90000"/>
              </a:lnSpc>
            </a:pPr>
            <a:r>
              <a:rPr lang="en-US" altLang="en-US" sz="2000" dirty="0">
                <a:ea typeface="ＭＳ Ｐゴシック" panose="020B0600070205080204" pitchFamily="34" charset="-128"/>
              </a:rPr>
              <a:t>Assistant?</a:t>
            </a:r>
          </a:p>
          <a:p>
            <a:pPr lvl="2" eaLnBrk="1" hangingPunct="1">
              <a:lnSpc>
                <a:spcPct val="90000"/>
              </a:lnSpc>
            </a:pPr>
            <a:r>
              <a:rPr lang="en-US" altLang="en-US" sz="2000" dirty="0">
                <a:ea typeface="ＭＳ Ｐゴシック" panose="020B0600070205080204" pitchFamily="34" charset="-128"/>
              </a:rPr>
              <a:t>Nurse?</a:t>
            </a:r>
          </a:p>
          <a:p>
            <a:pPr lvl="2" eaLnBrk="1" hangingPunct="1">
              <a:lnSpc>
                <a:spcPct val="90000"/>
              </a:lnSpc>
            </a:pPr>
            <a:r>
              <a:rPr lang="en-US" altLang="en-US" sz="2000" dirty="0">
                <a:ea typeface="ＭＳ Ｐゴシック" panose="020B0600070205080204" pitchFamily="34" charset="-128"/>
              </a:rPr>
              <a:t>Doctor?</a:t>
            </a:r>
          </a:p>
          <a:p>
            <a:pPr lvl="2" eaLnBrk="1" hangingPunct="1">
              <a:lnSpc>
                <a:spcPct val="90000"/>
              </a:lnSpc>
            </a:pPr>
            <a:r>
              <a:rPr lang="en-US" altLang="en-US" sz="2000" dirty="0">
                <a:ea typeface="ＭＳ Ｐゴシック" panose="020B0600070205080204" pitchFamily="34" charset="-128"/>
              </a:rPr>
              <a:t>Operation?</a:t>
            </a:r>
          </a:p>
          <a:p>
            <a:pPr lvl="2" eaLnBrk="1" hangingPunct="1">
              <a:lnSpc>
                <a:spcPct val="90000"/>
              </a:lnSpc>
            </a:pPr>
            <a:r>
              <a:rPr lang="en-US" altLang="en-US" sz="2000" dirty="0">
                <a:ea typeface="ＭＳ Ｐゴシック" panose="020B0600070205080204" pitchFamily="34" charset="-128"/>
              </a:rPr>
              <a:t>Hospital?</a:t>
            </a:r>
          </a:p>
          <a:p>
            <a:pPr lvl="2" eaLnBrk="1" hangingPunct="1">
              <a:lnSpc>
                <a:spcPct val="90000"/>
              </a:lnSpc>
            </a:pPr>
            <a:endParaRPr lang="en-US" altLang="en-US" sz="2000" dirty="0">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7D9FC66E-B15C-F340-903B-421248FF4B1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Questions</a:t>
            </a:r>
          </a:p>
        </p:txBody>
      </p:sp>
      <p:sp>
        <p:nvSpPr>
          <p:cNvPr id="20482" name="Rectangle 3">
            <a:extLst>
              <a:ext uri="{FF2B5EF4-FFF2-40B4-BE49-F238E27FC236}">
                <a16:creationId xmlns:a16="http://schemas.microsoft.com/office/drawing/2014/main" id="{CA15D710-5F51-DF43-9133-D58CB4F92821}"/>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What is the structure of the representation in semantic memory? We</a:t>
            </a:r>
            <a:r>
              <a:rPr lang="fr-FR" altLang="ja-JP" sz="2800">
                <a:ea typeface="ＭＳ Ｐゴシック" panose="020B0600070205080204" pitchFamily="34" charset="-128"/>
              </a:rPr>
              <a:t>’</a:t>
            </a:r>
            <a:r>
              <a:rPr lang="en-US" altLang="ja-JP" sz="2800">
                <a:ea typeface="ＭＳ Ｐゴシック" panose="020B0600070205080204" pitchFamily="34" charset="-128"/>
              </a:rPr>
              <a:t>ll look at two views:</a:t>
            </a:r>
          </a:p>
          <a:p>
            <a:pPr lvl="1" eaLnBrk="1" hangingPunct="1"/>
            <a:r>
              <a:rPr lang="en-US" altLang="en-US" sz="2400">
                <a:ea typeface="ＭＳ Ｐゴシック" panose="020B0600070205080204" pitchFamily="34" charset="-128"/>
              </a:rPr>
              <a:t>Traditional models.</a:t>
            </a:r>
          </a:p>
          <a:p>
            <a:pPr lvl="1" eaLnBrk="1" hangingPunct="1"/>
            <a:r>
              <a:rPr lang="en-US" altLang="en-US" sz="2400">
                <a:ea typeface="ＭＳ Ｐゴシック" panose="020B0600070205080204" pitchFamily="34" charset="-128"/>
              </a:rPr>
              <a:t>Neural networks.</a:t>
            </a:r>
          </a:p>
          <a:p>
            <a:pPr eaLnBrk="1" hangingPunct="1"/>
            <a:r>
              <a:rPr lang="en-US" altLang="en-US" sz="2800">
                <a:ea typeface="ＭＳ Ｐゴシック" panose="020B0600070205080204" pitchFamily="34" charset="-128"/>
              </a:rPr>
              <a:t>What processes act on the representation?</a:t>
            </a:r>
          </a:p>
          <a:p>
            <a:pPr lvl="1" eaLnBrk="1" hangingPunct="1"/>
            <a:r>
              <a:rPr lang="en-US" altLang="en-US" sz="2400">
                <a:ea typeface="ＭＳ Ｐゴシック" panose="020B0600070205080204" pitchFamily="34" charset="-128"/>
              </a:rPr>
              <a:t>Encoding: I</a:t>
            </a:r>
            <a:r>
              <a:rPr lang="fr-FR" altLang="ja-JP" sz="2400">
                <a:ea typeface="ＭＳ Ｐゴシック" panose="020B0600070205080204" pitchFamily="34" charset="-128"/>
              </a:rPr>
              <a:t>’</a:t>
            </a:r>
            <a:r>
              <a:rPr lang="en-US" altLang="ja-JP" sz="2400">
                <a:ea typeface="ＭＳ Ｐゴシック" panose="020B0600070205080204" pitchFamily="34" charset="-128"/>
              </a:rPr>
              <a:t>ll probably leave you less than satisfied on this one.</a:t>
            </a:r>
          </a:p>
          <a:p>
            <a:pPr lvl="1" eaLnBrk="1" hangingPunct="1"/>
            <a:r>
              <a:rPr lang="en-US" altLang="en-US" sz="2400">
                <a:ea typeface="ＭＳ Ｐゴシック" panose="020B0600070205080204" pitchFamily="34" charset="-128"/>
              </a:rPr>
              <a:t>Retrieval: How do you get information out?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5075526E-50A4-104D-A07F-54B9F204F14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86018" name="Rectangle 3">
            <a:extLst>
              <a:ext uri="{FF2B5EF4-FFF2-40B4-BE49-F238E27FC236}">
                <a16:creationId xmlns:a16="http://schemas.microsoft.com/office/drawing/2014/main" id="{D9276451-6D74-1D40-85E5-9498E81D045C}"/>
              </a:ext>
            </a:extLst>
          </p:cNvPr>
          <p:cNvSpPr>
            <a:spLocks noGrp="1" noChangeArrowheads="1"/>
          </p:cNvSpPr>
          <p:nvPr>
            <p:ph idx="1"/>
          </p:nvPr>
        </p:nvSpPr>
        <p:spPr/>
        <p:txBody>
          <a:bodyPr/>
          <a:lstStyle/>
          <a:p>
            <a:pPr eaLnBrk="1" hangingPunct="1">
              <a:lnSpc>
                <a:spcPct val="90000"/>
              </a:lnSpc>
            </a:pPr>
            <a:r>
              <a:rPr lang="en-US" altLang="en-US" sz="2400" dirty="0">
                <a:ea typeface="ＭＳ Ｐゴシック" panose="020B0600070205080204" pitchFamily="34" charset="-128"/>
              </a:rPr>
              <a:t>Scripts and schemas (Bartlett, </a:t>
            </a:r>
            <a:r>
              <a:rPr lang="en-US" altLang="en-US" sz="2400" dirty="0" err="1">
                <a:ea typeface="ＭＳ Ｐゴシック" panose="020B0600070205080204" pitchFamily="34" charset="-128"/>
              </a:rPr>
              <a:t>Schank</a:t>
            </a:r>
            <a:r>
              <a:rPr lang="en-US" altLang="en-US" sz="2400" dirty="0">
                <a:ea typeface="ＭＳ Ｐゴシック" panose="020B0600070205080204" pitchFamily="34" charset="-128"/>
              </a:rPr>
              <a:t>):</a:t>
            </a:r>
          </a:p>
          <a:p>
            <a:pPr lvl="1" eaLnBrk="1" hangingPunct="1">
              <a:lnSpc>
                <a:spcPct val="90000"/>
              </a:lnSpc>
            </a:pPr>
            <a:r>
              <a:rPr lang="en-US" altLang="en-US" sz="2000" dirty="0">
                <a:ea typeface="ＭＳ Ｐゴシック" panose="020B0600070205080204" pitchFamily="34" charset="-128"/>
              </a:rPr>
              <a:t>And you ask them to recognize words that might have been part of the story, they tend to recognize material that is script or schema typical even if it </a:t>
            </a:r>
            <a:r>
              <a:rPr lang="en-US" altLang="en-US" sz="2000" dirty="0" err="1">
                <a:ea typeface="ＭＳ Ｐゴシック" panose="020B0600070205080204" pitchFamily="34" charset="-128"/>
              </a:rPr>
              <a:t>wasn</a:t>
            </a:r>
            <a:r>
              <a:rPr lang="fr-FR" altLang="ja-JP" sz="2000" dirty="0">
                <a:ea typeface="ＭＳ Ｐゴシック" panose="020B0600070205080204" pitchFamily="34" charset="-128"/>
              </a:rPr>
              <a:t>’</a:t>
            </a:r>
            <a:r>
              <a:rPr lang="en-US" altLang="ja-JP" sz="2000" dirty="0">
                <a:ea typeface="ＭＳ Ｐゴシック" panose="020B0600070205080204" pitchFamily="34" charset="-128"/>
              </a:rPr>
              <a:t>t presented. Let</a:t>
            </a:r>
            <a:r>
              <a:rPr lang="fr-FR" altLang="ja-JP" sz="2000" dirty="0">
                <a:ea typeface="ＭＳ Ｐゴシック" panose="020B0600070205080204" pitchFamily="34" charset="-128"/>
              </a:rPr>
              <a:t>’</a:t>
            </a:r>
            <a:r>
              <a:rPr lang="en-US" altLang="ja-JP" sz="2000" dirty="0">
                <a:ea typeface="ＭＳ Ｐゴシック" panose="020B0600070205080204" pitchFamily="34" charset="-128"/>
              </a:rPr>
              <a:t>s try:</a:t>
            </a:r>
          </a:p>
          <a:p>
            <a:pPr lvl="2" eaLnBrk="1" hangingPunct="1">
              <a:lnSpc>
                <a:spcPct val="90000"/>
              </a:lnSpc>
            </a:pPr>
            <a:r>
              <a:rPr lang="en-US" altLang="en-US" sz="2000" dirty="0">
                <a:ea typeface="ＭＳ Ｐゴシック" panose="020B0600070205080204" pitchFamily="34" charset="-128"/>
              </a:rPr>
              <a:t>Scalpel? No</a:t>
            </a:r>
          </a:p>
          <a:p>
            <a:pPr lvl="2" eaLnBrk="1" hangingPunct="1">
              <a:lnSpc>
                <a:spcPct val="90000"/>
              </a:lnSpc>
            </a:pPr>
            <a:r>
              <a:rPr lang="en-US" altLang="en-US" sz="2000" dirty="0">
                <a:ea typeface="ＭＳ Ｐゴシック" panose="020B0600070205080204" pitchFamily="34" charset="-128"/>
              </a:rPr>
              <a:t>Assistant? Yes</a:t>
            </a:r>
          </a:p>
          <a:p>
            <a:pPr lvl="2" eaLnBrk="1" hangingPunct="1">
              <a:lnSpc>
                <a:spcPct val="90000"/>
              </a:lnSpc>
            </a:pPr>
            <a:r>
              <a:rPr lang="en-US" altLang="en-US" sz="2000" dirty="0">
                <a:ea typeface="ＭＳ Ｐゴシック" panose="020B0600070205080204" pitchFamily="34" charset="-128"/>
              </a:rPr>
              <a:t>Nurse? No</a:t>
            </a:r>
          </a:p>
          <a:p>
            <a:pPr lvl="2" eaLnBrk="1" hangingPunct="1">
              <a:lnSpc>
                <a:spcPct val="90000"/>
              </a:lnSpc>
            </a:pPr>
            <a:r>
              <a:rPr lang="en-US" altLang="en-US" sz="2000" dirty="0">
                <a:ea typeface="ＭＳ Ｐゴシック" panose="020B0600070205080204" pitchFamily="34" charset="-128"/>
              </a:rPr>
              <a:t>Doctor? No</a:t>
            </a:r>
          </a:p>
          <a:p>
            <a:pPr lvl="2" eaLnBrk="1" hangingPunct="1">
              <a:lnSpc>
                <a:spcPct val="90000"/>
              </a:lnSpc>
            </a:pPr>
            <a:r>
              <a:rPr lang="en-US" altLang="en-US" sz="2000" dirty="0">
                <a:ea typeface="ＭＳ Ｐゴシック" panose="020B0600070205080204" pitchFamily="34" charset="-128"/>
              </a:rPr>
              <a:t>Operation? No</a:t>
            </a:r>
          </a:p>
          <a:p>
            <a:pPr lvl="2" eaLnBrk="1" hangingPunct="1">
              <a:lnSpc>
                <a:spcPct val="90000"/>
              </a:lnSpc>
            </a:pPr>
            <a:r>
              <a:rPr lang="en-US" altLang="en-US" sz="2000" dirty="0">
                <a:ea typeface="ＭＳ Ｐゴシック" panose="020B0600070205080204" pitchFamily="34" charset="-128"/>
              </a:rPr>
              <a:t>Hospital? No</a:t>
            </a:r>
          </a:p>
          <a:p>
            <a:pPr lvl="1" eaLnBrk="1" hangingPunct="1">
              <a:lnSpc>
                <a:spcPct val="90000"/>
              </a:lnSpc>
            </a:pPr>
            <a:r>
              <a:rPr lang="en-US" altLang="en-US" sz="2200" dirty="0">
                <a:ea typeface="ＭＳ Ｐゴシック" panose="020B0600070205080204" pitchFamily="34" charset="-128"/>
              </a:rPr>
              <a:t>I had to re-read it a surprising number of times to be sure of these answers.</a:t>
            </a:r>
          </a:p>
          <a:p>
            <a:pPr lvl="2" eaLnBrk="1" hangingPunct="1">
              <a:lnSpc>
                <a:spcPct val="90000"/>
              </a:lnSpc>
            </a:pP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1206584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id="{C4C72230-F8CB-E747-89B3-88AB7CBF617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88066" name="Rectangle 3">
            <a:extLst>
              <a:ext uri="{FF2B5EF4-FFF2-40B4-BE49-F238E27FC236}">
                <a16:creationId xmlns:a16="http://schemas.microsoft.com/office/drawing/2014/main" id="{49E51E24-7C00-BC4D-B908-563411183967}"/>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Scripts and schemas (Bartlett, Schank):</a:t>
            </a:r>
          </a:p>
          <a:p>
            <a:pPr lvl="1" eaLnBrk="1" hangingPunct="1">
              <a:lnSpc>
                <a:spcPct val="90000"/>
              </a:lnSpc>
            </a:pPr>
            <a:r>
              <a:rPr lang="en-US" altLang="en-US" sz="2000">
                <a:ea typeface="ＭＳ Ｐゴシック" panose="020B0600070205080204" pitchFamily="34" charset="-128"/>
              </a:rPr>
              <a:t>People also tend to fill in missing details from scripts and schemas if they are not provided (as long as those parts are typical).</a:t>
            </a:r>
          </a:p>
          <a:p>
            <a:pPr lvl="1" eaLnBrk="1" hangingPunct="1">
              <a:lnSpc>
                <a:spcPct val="90000"/>
              </a:lnSpc>
            </a:pPr>
            <a:r>
              <a:rPr lang="en-US" altLang="en-US" sz="2000">
                <a:ea typeface="ＭＳ Ｐゴシック" panose="020B0600070205080204" pitchFamily="34" charset="-128"/>
              </a:rPr>
              <a:t>When people are told the script or schema that is appropriate before hearing some material they tend to understand it better than if they are not told it at all or are told it after the material.</a:t>
            </a:r>
          </a:p>
          <a:p>
            <a:pPr lvl="1" eaLnBrk="1" hangingPunct="1">
              <a:lnSpc>
                <a:spcPct val="90000"/>
              </a:lnSpc>
            </a:pPr>
            <a:r>
              <a:rPr lang="en-US" altLang="en-US" sz="2000">
                <a:ea typeface="ＭＳ Ｐゴシック" panose="020B0600070205080204" pitchFamily="34" charset="-128"/>
              </a:rPr>
              <a:t>We</a:t>
            </a:r>
            <a:r>
              <a:rPr lang="fr-FR" altLang="ja-JP" sz="2000">
                <a:ea typeface="ＭＳ Ｐゴシック" panose="020B0600070205080204" pitchFamily="34" charset="-128"/>
              </a:rPr>
              <a:t>’</a:t>
            </a:r>
            <a:r>
              <a:rPr lang="en-US" altLang="ja-JP" sz="2000">
                <a:ea typeface="ＭＳ Ｐゴシック" panose="020B0600070205080204" pitchFamily="34" charset="-128"/>
              </a:rPr>
              <a:t>ll see a lot more evidence in the language units.</a:t>
            </a:r>
            <a:endParaRPr lang="en-US" altLang="en-US" sz="2400">
              <a:ea typeface="ＭＳ Ｐゴシック" panose="020B0600070205080204" pitchFamily="34" charset="-12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a:extLst>
              <a:ext uri="{FF2B5EF4-FFF2-40B4-BE49-F238E27FC236}">
                <a16:creationId xmlns:a16="http://schemas.microsoft.com/office/drawing/2014/main" id="{DC9802AA-37F0-514C-94BC-558EA257C33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90114" name="Rectangle 3">
            <a:extLst>
              <a:ext uri="{FF2B5EF4-FFF2-40B4-BE49-F238E27FC236}">
                <a16:creationId xmlns:a16="http://schemas.microsoft.com/office/drawing/2014/main" id="{3B541256-3A1A-474E-88AD-5396F23E117F}"/>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Scripts and schemas (Bartlett, Schank):</a:t>
            </a:r>
          </a:p>
          <a:p>
            <a:pPr lvl="1" eaLnBrk="1" hangingPunct="1">
              <a:lnSpc>
                <a:spcPct val="90000"/>
              </a:lnSpc>
            </a:pPr>
            <a:r>
              <a:rPr lang="en-US" altLang="en-US" sz="2000">
                <a:ea typeface="ＭＳ Ｐゴシック" panose="020B0600070205080204" pitchFamily="34" charset="-128"/>
              </a:rPr>
              <a:t>Divide into group 1 and group 2…</a:t>
            </a:r>
            <a:endParaRPr lang="en-US" altLang="en-US" sz="2400">
              <a:ea typeface="ＭＳ Ｐゴシック" panose="020B0600070205080204" pitchFamily="34" charset="-128"/>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a:extLst>
              <a:ext uri="{FF2B5EF4-FFF2-40B4-BE49-F238E27FC236}">
                <a16:creationId xmlns:a16="http://schemas.microsoft.com/office/drawing/2014/main" id="{81D72512-9628-E845-8A23-74D3C9512A7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92162" name="Rectangle 3">
            <a:extLst>
              <a:ext uri="{FF2B5EF4-FFF2-40B4-BE49-F238E27FC236}">
                <a16:creationId xmlns:a16="http://schemas.microsoft.com/office/drawing/2014/main" id="{0875CB6A-9FDE-BB48-8A5B-5CAD191670AD}"/>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Scripts and schemas (Bartlett, Schank):</a:t>
            </a:r>
          </a:p>
          <a:p>
            <a:pPr lvl="1" eaLnBrk="1" hangingPunct="1">
              <a:lnSpc>
                <a:spcPct val="90000"/>
              </a:lnSpc>
            </a:pPr>
            <a:r>
              <a:rPr lang="en-US" altLang="en-US" sz="2000">
                <a:ea typeface="ＭＳ Ｐゴシック" panose="020B0600070205080204" pitchFamily="34" charset="-128"/>
              </a:rPr>
              <a:t>How are scripts organized? Let</a:t>
            </a:r>
            <a:r>
              <a:rPr lang="fr-FR" altLang="ja-JP" sz="2000">
                <a:ea typeface="ＭＳ Ｐゴシック" panose="020B0600070205080204" pitchFamily="34" charset="-128"/>
              </a:rPr>
              <a:t>’</a:t>
            </a:r>
            <a:r>
              <a:rPr lang="en-US" altLang="ja-JP" sz="2000">
                <a:ea typeface="ＭＳ Ｐゴシック" panose="020B0600070205080204" pitchFamily="34" charset="-128"/>
              </a:rPr>
              <a:t>s see:</a:t>
            </a:r>
          </a:p>
          <a:p>
            <a:pPr lvl="2" eaLnBrk="1" hangingPunct="1">
              <a:lnSpc>
                <a:spcPct val="90000"/>
              </a:lnSpc>
            </a:pPr>
            <a:r>
              <a:rPr lang="en-US" altLang="en-US" sz="2000">
                <a:ea typeface="ＭＳ Ｐゴシック" panose="020B0600070205080204" pitchFamily="34" charset="-128"/>
              </a:rPr>
              <a:t>Group 1: Write down everything you can think of about going to the doctor from the most central to least central action.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id="{BCA88041-0DF4-EB44-8CA8-8FE0F29B550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94210" name="Rectangle 3">
            <a:extLst>
              <a:ext uri="{FF2B5EF4-FFF2-40B4-BE49-F238E27FC236}">
                <a16:creationId xmlns:a16="http://schemas.microsoft.com/office/drawing/2014/main" id="{3DCAE5D0-00D4-DE47-AECD-DCEB200A9E09}"/>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Scripts and schemas (Bartlett, Schank):</a:t>
            </a:r>
          </a:p>
          <a:p>
            <a:pPr lvl="1" eaLnBrk="1" hangingPunct="1">
              <a:lnSpc>
                <a:spcPct val="90000"/>
              </a:lnSpc>
            </a:pPr>
            <a:r>
              <a:rPr lang="en-US" altLang="en-US" sz="2000">
                <a:ea typeface="ＭＳ Ｐゴシック" panose="020B0600070205080204" pitchFamily="34" charset="-128"/>
              </a:rPr>
              <a:t>How are scripts organized? Let</a:t>
            </a:r>
            <a:r>
              <a:rPr lang="fr-FR" altLang="ja-JP" sz="2000">
                <a:ea typeface="ＭＳ Ｐゴシック" panose="020B0600070205080204" pitchFamily="34" charset="-128"/>
              </a:rPr>
              <a:t>’</a:t>
            </a:r>
            <a:r>
              <a:rPr lang="en-US" altLang="ja-JP" sz="2000">
                <a:ea typeface="ＭＳ Ｐゴシック" panose="020B0600070205080204" pitchFamily="34" charset="-128"/>
              </a:rPr>
              <a:t>s see:</a:t>
            </a:r>
          </a:p>
          <a:p>
            <a:pPr lvl="2" eaLnBrk="1" hangingPunct="1">
              <a:lnSpc>
                <a:spcPct val="90000"/>
              </a:lnSpc>
            </a:pPr>
            <a:r>
              <a:rPr lang="en-US" altLang="en-US" sz="2000">
                <a:ea typeface="ＭＳ Ｐゴシック" panose="020B0600070205080204" pitchFamily="34" charset="-128"/>
              </a:rPr>
              <a:t>Group 2: Write down everything you can think of about going to the doctor from the first to the last action.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026">
            <a:extLst>
              <a:ext uri="{FF2B5EF4-FFF2-40B4-BE49-F238E27FC236}">
                <a16:creationId xmlns:a16="http://schemas.microsoft.com/office/drawing/2014/main" id="{2B730FCB-CAEF-204C-B05B-7E7B6687D87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96258" name="Rectangle 1027">
            <a:extLst>
              <a:ext uri="{FF2B5EF4-FFF2-40B4-BE49-F238E27FC236}">
                <a16:creationId xmlns:a16="http://schemas.microsoft.com/office/drawing/2014/main" id="{95910498-45A5-E542-B395-0F4F4C7B144E}"/>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Scripts and schemas (Bartlett, Schank):</a:t>
            </a:r>
          </a:p>
          <a:p>
            <a:pPr lvl="1" eaLnBrk="1" hangingPunct="1">
              <a:lnSpc>
                <a:spcPct val="90000"/>
              </a:lnSpc>
            </a:pPr>
            <a:r>
              <a:rPr lang="en-US" altLang="en-US" sz="2000">
                <a:ea typeface="ＭＳ Ｐゴシック" panose="020B0600070205080204" pitchFamily="34" charset="-128"/>
              </a:rPr>
              <a:t>How are scripts organized? We should find (as in Barsalou &amp; Sewell, 1985) that people organize by performance and not centrality.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026">
            <a:extLst>
              <a:ext uri="{FF2B5EF4-FFF2-40B4-BE49-F238E27FC236}">
                <a16:creationId xmlns:a16="http://schemas.microsoft.com/office/drawing/2014/main" id="{A41097B4-B01A-0E4A-BFB8-E6BAD478092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98306" name="Rectangle 1027">
            <a:extLst>
              <a:ext uri="{FF2B5EF4-FFF2-40B4-BE49-F238E27FC236}">
                <a16:creationId xmlns:a16="http://schemas.microsoft.com/office/drawing/2014/main" id="{419DF5C3-291D-D445-B5A8-66F8B4336BA1}"/>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A final thought on these models: We</a:t>
            </a:r>
            <a:r>
              <a:rPr lang="fr-FR" altLang="ja-JP" sz="2400">
                <a:ea typeface="ＭＳ Ｐゴシック" panose="020B0600070205080204" pitchFamily="34" charset="-128"/>
              </a:rPr>
              <a:t>’</a:t>
            </a:r>
            <a:r>
              <a:rPr lang="en-US" altLang="ja-JP" sz="2400">
                <a:ea typeface="ＭＳ Ｐゴシック" panose="020B0600070205080204" pitchFamily="34" charset="-128"/>
              </a:rPr>
              <a:t>ve considered representation and process, but we</a:t>
            </a:r>
            <a:r>
              <a:rPr lang="fr-FR" altLang="ja-JP" sz="2400">
                <a:ea typeface="ＭＳ Ｐゴシック" panose="020B0600070205080204" pitchFamily="34" charset="-128"/>
              </a:rPr>
              <a:t>’</a:t>
            </a:r>
            <a:r>
              <a:rPr lang="en-US" altLang="ja-JP" sz="2400">
                <a:ea typeface="ＭＳ Ｐゴシック" panose="020B0600070205080204" pitchFamily="34" charset="-128"/>
              </a:rPr>
              <a:t>ve really left out a significant part of process. How did this information get into this format in semantic memory? Except for noting it, we will not be addressing it at this time.</a:t>
            </a:r>
            <a:endParaRPr lang="en-US" altLang="en-US" sz="2400">
              <a:ea typeface="ＭＳ Ｐゴシック" panose="020B0600070205080204" pitchFamily="34" charset="-12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a:extLst>
              <a:ext uri="{FF2B5EF4-FFF2-40B4-BE49-F238E27FC236}">
                <a16:creationId xmlns:a16="http://schemas.microsoft.com/office/drawing/2014/main" id="{0F41590F-7F2E-3E48-AB71-30C54BF8A1A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00354" name="Rectangle 3">
            <a:extLst>
              <a:ext uri="{FF2B5EF4-FFF2-40B4-BE49-F238E27FC236}">
                <a16:creationId xmlns:a16="http://schemas.microsoft.com/office/drawing/2014/main" id="{12500D7C-9327-5045-BB93-73B516AAE224}"/>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An alternative approach is to get rid of discrete nodes (in which each node holds a concept), and rearrange how we think about knowledge representation.</a:t>
            </a:r>
          </a:p>
          <a:p>
            <a:pPr eaLnBrk="1" hangingPunct="1">
              <a:lnSpc>
                <a:spcPct val="90000"/>
              </a:lnSpc>
            </a:pPr>
            <a:r>
              <a:rPr lang="en-US" altLang="en-US" sz="2800">
                <a:ea typeface="ＭＳ Ｐゴシック" panose="020B0600070205080204" pitchFamily="34" charset="-128"/>
              </a:rPr>
              <a:t>The goal is to develop a model that is more like the way brains work.</a:t>
            </a:r>
          </a:p>
          <a:p>
            <a:pPr eaLnBrk="1" hangingPunct="1">
              <a:lnSpc>
                <a:spcPct val="90000"/>
              </a:lnSpc>
            </a:pPr>
            <a:r>
              <a:rPr lang="en-US" altLang="en-US" sz="2800">
                <a:ea typeface="ＭＳ Ｐゴシック" panose="020B0600070205080204" pitchFamily="34" charset="-128"/>
              </a:rPr>
              <a:t>In neural network models, we still have nodes and links, but the knowledge is contained in the weights on the links and not in the nodes.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a:extLst>
              <a:ext uri="{FF2B5EF4-FFF2-40B4-BE49-F238E27FC236}">
                <a16:creationId xmlns:a16="http://schemas.microsoft.com/office/drawing/2014/main" id="{32325F41-A24B-074D-BD23-81AE82CB3A9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02402" name="Rectangle 3">
            <a:extLst>
              <a:ext uri="{FF2B5EF4-FFF2-40B4-BE49-F238E27FC236}">
                <a16:creationId xmlns:a16="http://schemas.microsoft.com/office/drawing/2014/main" id="{F638950F-E0D6-264C-A020-10F4E84D78FC}"/>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We</a:t>
            </a:r>
            <a:r>
              <a:rPr lang="fr-FR" altLang="ja-JP" sz="2800">
                <a:ea typeface="ＭＳ Ｐゴシック" panose="020B0600070205080204" pitchFamily="34" charset="-128"/>
              </a:rPr>
              <a:t>’</a:t>
            </a:r>
            <a:r>
              <a:rPr lang="en-US" altLang="ja-JP" sz="2800">
                <a:ea typeface="ＭＳ Ｐゴシック" panose="020B0600070205080204" pitchFamily="34" charset="-128"/>
              </a:rPr>
              <a:t>re going to start with the simplest neural network model, the perceptron. A perceptron is a lot like a single neuron. It can be used to:</a:t>
            </a:r>
          </a:p>
          <a:p>
            <a:pPr lvl="1" eaLnBrk="1" hangingPunct="1"/>
            <a:r>
              <a:rPr lang="en-US" altLang="en-US" sz="2400">
                <a:ea typeface="ＭＳ Ｐゴシック" panose="020B0600070205080204" pitchFamily="34" charset="-128"/>
              </a:rPr>
              <a:t>Answer questions about semantic knowledge (e.g., superset/subset relations).</a:t>
            </a:r>
          </a:p>
          <a:p>
            <a:pPr lvl="1" eaLnBrk="1" hangingPunct="1"/>
            <a:r>
              <a:rPr lang="en-US" altLang="en-US" sz="2400">
                <a:ea typeface="ＭＳ Ｐゴシック" panose="020B0600070205080204" pitchFamily="34" charset="-128"/>
              </a:rPr>
              <a:t>Learn new semantic knowledge by figuring out which features are relevant to solving a problem and how to use those features.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a:extLst>
              <a:ext uri="{FF2B5EF4-FFF2-40B4-BE49-F238E27FC236}">
                <a16:creationId xmlns:a16="http://schemas.microsoft.com/office/drawing/2014/main" id="{4451D293-B140-EC4F-B8BC-A65D625C9CD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04450" name="Rectangle 3">
            <a:extLst>
              <a:ext uri="{FF2B5EF4-FFF2-40B4-BE49-F238E27FC236}">
                <a16:creationId xmlns:a16="http://schemas.microsoft.com/office/drawing/2014/main" id="{10745C4E-308E-0E47-BAFA-06D83727623A}"/>
              </a:ext>
            </a:extLst>
          </p:cNvPr>
          <p:cNvSpPr>
            <a:spLocks noGrp="1" noChangeArrowheads="1"/>
          </p:cNvSpPr>
          <p:nvPr>
            <p:ph idx="1"/>
          </p:nvPr>
        </p:nvSpPr>
        <p:spPr/>
        <p:txBody>
          <a:bodyPr/>
          <a:lstStyle/>
          <a:p>
            <a:pPr eaLnBrk="1" hangingPunct="1"/>
            <a:endParaRPr lang="en-US" altLang="en-US" sz="2800">
              <a:ea typeface="ＭＳ Ｐゴシック" panose="020B0600070205080204" pitchFamily="34" charset="-128"/>
            </a:endParaRPr>
          </a:p>
        </p:txBody>
      </p:sp>
      <p:pic>
        <p:nvPicPr>
          <p:cNvPr id="104451" name="Picture 1029" descr="Neurons">
            <a:extLst>
              <a:ext uri="{FF2B5EF4-FFF2-40B4-BE49-F238E27FC236}">
                <a16:creationId xmlns:a16="http://schemas.microsoft.com/office/drawing/2014/main" id="{9DCC3BF3-5479-DC47-872F-2838C14F71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600200"/>
            <a:ext cx="398462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664F88E8-F865-1249-A3A8-4F3D54B0ADE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22530" name="Rectangle 3">
            <a:extLst>
              <a:ext uri="{FF2B5EF4-FFF2-40B4-BE49-F238E27FC236}">
                <a16:creationId xmlns:a16="http://schemas.microsoft.com/office/drawing/2014/main" id="{B774805B-7BC8-344E-AB2E-878C5D3EF622}"/>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Symbolic models:</a:t>
            </a:r>
          </a:p>
          <a:p>
            <a:pPr lvl="1" eaLnBrk="1" hangingPunct="1">
              <a:lnSpc>
                <a:spcPct val="90000"/>
              </a:lnSpc>
            </a:pPr>
            <a:r>
              <a:rPr lang="en-US" altLang="en-US">
                <a:ea typeface="ＭＳ Ｐゴシック" panose="020B0600070205080204" pitchFamily="34" charset="-128"/>
              </a:rPr>
              <a:t>A symbolic model uses symbols (something that stands for something else). For instance, the word </a:t>
            </a:r>
            <a:r>
              <a:rPr lang="ja-JP" altLang="en-US">
                <a:ea typeface="ＭＳ Ｐゴシック" panose="020B0600070205080204" pitchFamily="34" charset="-128"/>
              </a:rPr>
              <a:t>“</a:t>
            </a:r>
            <a:r>
              <a:rPr lang="en-US" altLang="ja-JP">
                <a:ea typeface="ＭＳ Ｐゴシック" panose="020B0600070205080204" pitchFamily="34" charset="-128"/>
              </a:rPr>
              <a:t>moon</a:t>
            </a:r>
            <a:r>
              <a:rPr lang="ja-JP" altLang="en-US">
                <a:ea typeface="ＭＳ Ｐゴシック" panose="020B0600070205080204" pitchFamily="34" charset="-128"/>
              </a:rPr>
              <a:t>”</a:t>
            </a:r>
            <a:r>
              <a:rPr lang="en-US" altLang="ja-JP">
                <a:ea typeface="ＭＳ Ｐゴシック" panose="020B0600070205080204" pitchFamily="34" charset="-128"/>
              </a:rPr>
              <a:t> is a symbol for the thing in the sky.</a:t>
            </a:r>
          </a:p>
          <a:p>
            <a:pPr lvl="2" eaLnBrk="1" hangingPunct="1">
              <a:lnSpc>
                <a:spcPct val="90000"/>
              </a:lnSpc>
            </a:pPr>
            <a:r>
              <a:rPr lang="en-US" altLang="en-US">
                <a:ea typeface="ＭＳ Ｐゴシック" panose="020B0600070205080204" pitchFamily="34" charset="-128"/>
              </a:rPr>
              <a:t>Symbols are discrete.</a:t>
            </a:r>
          </a:p>
          <a:p>
            <a:pPr lvl="2" eaLnBrk="1" hangingPunct="1">
              <a:lnSpc>
                <a:spcPct val="90000"/>
              </a:lnSpc>
            </a:pPr>
            <a:r>
              <a:rPr lang="en-US" altLang="en-US">
                <a:ea typeface="ＭＳ Ｐゴシック" panose="020B0600070205080204" pitchFamily="34" charset="-128"/>
              </a:rPr>
              <a:t>There is no inherent relationship between the symbol and the thing being represented (this is becoming a topic of discussion).</a:t>
            </a:r>
          </a:p>
          <a:p>
            <a:pPr lvl="2" eaLnBrk="1" hangingPunct="1">
              <a:lnSpc>
                <a:spcPct val="90000"/>
              </a:lnSpc>
            </a:pPr>
            <a:r>
              <a:rPr lang="en-US" altLang="en-US">
                <a:ea typeface="ＭＳ Ｐゴシック" panose="020B0600070205080204" pitchFamily="34" charset="-128"/>
              </a:rPr>
              <a:t>Cognition involves manipulating symbols.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id="{5663867D-AD84-1C4F-B789-A67630AEC04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06498" name="Rectangle 3">
            <a:extLst>
              <a:ext uri="{FF2B5EF4-FFF2-40B4-BE49-F238E27FC236}">
                <a16:creationId xmlns:a16="http://schemas.microsoft.com/office/drawing/2014/main" id="{6BA34DDB-C852-794B-8B73-E93F1A337BF7}"/>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Neurons:</a:t>
            </a:r>
          </a:p>
          <a:p>
            <a:pPr lvl="1" eaLnBrk="1" hangingPunct="1"/>
            <a:r>
              <a:rPr lang="en-US" altLang="en-US" sz="2400">
                <a:ea typeface="ＭＳ Ｐゴシック" panose="020B0600070205080204" pitchFamily="34" charset="-128"/>
              </a:rPr>
              <a:t>Have inputs from various sources.</a:t>
            </a:r>
          </a:p>
          <a:p>
            <a:pPr lvl="1" eaLnBrk="1" hangingPunct="1"/>
            <a:r>
              <a:rPr lang="en-US" altLang="en-US" sz="2400">
                <a:ea typeface="ＭＳ Ｐゴシック" panose="020B0600070205080204" pitchFamily="34" charset="-128"/>
              </a:rPr>
              <a:t>Weight those inputs (some excite, some inhibit).</a:t>
            </a:r>
          </a:p>
          <a:p>
            <a:pPr lvl="1" eaLnBrk="1" hangingPunct="1"/>
            <a:r>
              <a:rPr lang="en-US" altLang="en-US" sz="2400">
                <a:ea typeface="ＭＳ Ｐゴシック" panose="020B0600070205080204" pitchFamily="34" charset="-128"/>
              </a:rPr>
              <a:t>Sum the inputs multiplied by the weights.</a:t>
            </a:r>
          </a:p>
          <a:p>
            <a:pPr lvl="1" eaLnBrk="1" hangingPunct="1"/>
            <a:r>
              <a:rPr lang="en-US" altLang="en-US" sz="2400">
                <a:ea typeface="ＭＳ Ｐゴシック" panose="020B0600070205080204" pitchFamily="34" charset="-128"/>
              </a:rPr>
              <a:t>Decide based on that if they will fire.</a:t>
            </a:r>
          </a:p>
          <a:p>
            <a:pPr eaLnBrk="1" hangingPunct="1"/>
            <a:r>
              <a:rPr lang="en-US" altLang="en-US" sz="2800">
                <a:ea typeface="ＭＳ Ｐゴシック" panose="020B0600070205080204" pitchFamily="34" charset="-128"/>
              </a:rPr>
              <a:t>Perceptrons (artificial neurons):</a:t>
            </a:r>
          </a:p>
          <a:p>
            <a:pPr lvl="1" eaLnBrk="1" hangingPunct="1"/>
            <a:r>
              <a:rPr lang="en-US" altLang="en-US" sz="2400">
                <a:ea typeface="ＭＳ Ｐゴシック" panose="020B0600070205080204" pitchFamily="34" charset="-128"/>
              </a:rPr>
              <a:t>Have inputs from various sources.</a:t>
            </a:r>
          </a:p>
          <a:p>
            <a:pPr lvl="1" eaLnBrk="1" hangingPunct="1"/>
            <a:r>
              <a:rPr lang="en-US" altLang="en-US" sz="2400">
                <a:ea typeface="ＭＳ Ｐゴシック" panose="020B0600070205080204" pitchFamily="34" charset="-128"/>
              </a:rPr>
              <a:t>Weight those inputs and multiply.</a:t>
            </a:r>
          </a:p>
          <a:p>
            <a:pPr lvl="1" eaLnBrk="1" hangingPunct="1"/>
            <a:r>
              <a:rPr lang="en-US" altLang="en-US" sz="2400">
                <a:ea typeface="ＭＳ Ｐゴシック" panose="020B0600070205080204" pitchFamily="34" charset="-128"/>
              </a:rPr>
              <a:t>Sum and decide.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a:extLst>
              <a:ext uri="{FF2B5EF4-FFF2-40B4-BE49-F238E27FC236}">
                <a16:creationId xmlns:a16="http://schemas.microsoft.com/office/drawing/2014/main" id="{E471F46D-3530-E346-BB7E-E299DEC7AF8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08546" name="Rectangle 3">
            <a:extLst>
              <a:ext uri="{FF2B5EF4-FFF2-40B4-BE49-F238E27FC236}">
                <a16:creationId xmlns:a16="http://schemas.microsoft.com/office/drawing/2014/main" id="{88594933-4A9C-E849-B3EF-B00D2FF2B9C2}"/>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Nobody is going to argue that what we talk about with perceptrons = brain operations. We</a:t>
            </a:r>
            <a:r>
              <a:rPr lang="fr-FR" altLang="ja-JP" sz="2800">
                <a:ea typeface="ＭＳ Ｐゴシック" panose="020B0600070205080204" pitchFamily="34" charset="-128"/>
              </a:rPr>
              <a:t>’</a:t>
            </a:r>
            <a:r>
              <a:rPr lang="en-US" altLang="ja-JP" sz="2800">
                <a:ea typeface="ＭＳ Ｐゴシック" panose="020B0600070205080204" pitchFamily="34" charset="-128"/>
              </a:rPr>
              <a:t>re just trying a different approach to organizing knowledge.</a:t>
            </a:r>
            <a:endParaRPr lang="en-US" altLang="en-US" sz="2800">
              <a:ea typeface="ＭＳ Ｐゴシック" panose="020B0600070205080204" pitchFamily="34" charset="-12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a:extLst>
              <a:ext uri="{FF2B5EF4-FFF2-40B4-BE49-F238E27FC236}">
                <a16:creationId xmlns:a16="http://schemas.microsoft.com/office/drawing/2014/main" id="{45F4A089-00D7-C34A-9DB0-69D53260B28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10594" name="Rectangle 3">
            <a:extLst>
              <a:ext uri="{FF2B5EF4-FFF2-40B4-BE49-F238E27FC236}">
                <a16:creationId xmlns:a16="http://schemas.microsoft.com/office/drawing/2014/main" id="{EBED0ED9-0866-B84F-AAB1-AB7CBA2FCD5E}"/>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Let</a:t>
            </a:r>
            <a:r>
              <a:rPr lang="fr-FR" altLang="ja-JP" sz="2800">
                <a:ea typeface="ＭＳ Ｐゴシック" panose="020B0600070205080204" pitchFamily="34" charset="-128"/>
              </a:rPr>
              <a:t>’</a:t>
            </a:r>
            <a:r>
              <a:rPr lang="en-US" altLang="ja-JP" sz="2800">
                <a:ea typeface="ＭＳ Ｐゴシック" panose="020B0600070205080204" pitchFamily="34" charset="-128"/>
              </a:rPr>
              <a:t>s consider each of the two tasks in turn. For the symbolic models we looked at:</a:t>
            </a:r>
          </a:p>
          <a:p>
            <a:pPr lvl="1" eaLnBrk="1" hangingPunct="1"/>
            <a:r>
              <a:rPr lang="en-US" altLang="en-US" sz="2400">
                <a:ea typeface="ＭＳ Ｐゴシック" panose="020B0600070205080204" pitchFamily="34" charset="-128"/>
              </a:rPr>
              <a:t>Representation and process in accessing the information in semantic memory.</a:t>
            </a:r>
          </a:p>
          <a:p>
            <a:pPr lvl="1" eaLnBrk="1" hangingPunct="1"/>
            <a:r>
              <a:rPr lang="en-US" altLang="en-US" sz="2400">
                <a:ea typeface="ＭＳ Ｐゴシック" panose="020B0600070205080204" pitchFamily="34" charset="-128"/>
              </a:rPr>
              <a:t>How that information came to be organized in that way (we didn</a:t>
            </a:r>
            <a:r>
              <a:rPr lang="fr-FR" altLang="ja-JP" sz="2400">
                <a:ea typeface="ＭＳ Ｐゴシック" panose="020B0600070205080204" pitchFamily="34" charset="-128"/>
              </a:rPr>
              <a:t>’</a:t>
            </a:r>
            <a:r>
              <a:rPr lang="en-US" altLang="ja-JP" sz="2400">
                <a:ea typeface="ＭＳ Ｐゴシック" panose="020B0600070205080204" pitchFamily="34" charset="-128"/>
              </a:rPr>
              <a:t>t actually look at this).</a:t>
            </a:r>
          </a:p>
          <a:p>
            <a:pPr eaLnBrk="1" hangingPunct="1"/>
            <a:r>
              <a:rPr lang="en-US" altLang="en-US" sz="2800">
                <a:ea typeface="ＭＳ Ｐゴシック" panose="020B0600070205080204" pitchFamily="34" charset="-128"/>
              </a:rPr>
              <a:t>Now we</a:t>
            </a:r>
            <a:r>
              <a:rPr lang="fr-FR" altLang="ja-JP" sz="2800">
                <a:ea typeface="ＭＳ Ｐゴシック" panose="020B0600070205080204" pitchFamily="34" charset="-128"/>
              </a:rPr>
              <a:t>’</a:t>
            </a:r>
            <a:r>
              <a:rPr lang="en-US" altLang="ja-JP" sz="2800">
                <a:ea typeface="ＭＳ Ｐゴシック" panose="020B0600070205080204" pitchFamily="34" charset="-128"/>
              </a:rPr>
              <a:t>ll do it for non-symbolic models.</a:t>
            </a:r>
            <a:endParaRPr lang="en-US" altLang="en-US" sz="2800">
              <a:ea typeface="ＭＳ Ｐゴシック" panose="020B0600070205080204"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a:extLst>
              <a:ext uri="{FF2B5EF4-FFF2-40B4-BE49-F238E27FC236}">
                <a16:creationId xmlns:a16="http://schemas.microsoft.com/office/drawing/2014/main" id="{8995DE4C-AC5E-804A-A607-FB2BB05AA94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12642" name="Rectangle 3">
            <a:extLst>
              <a:ext uri="{FF2B5EF4-FFF2-40B4-BE49-F238E27FC236}">
                <a16:creationId xmlns:a16="http://schemas.microsoft.com/office/drawing/2014/main" id="{B6770C47-E15D-6841-988F-68BA8E8A1E15}"/>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Accessing semantic knowledge:</a:t>
            </a:r>
          </a:p>
          <a:p>
            <a:pPr lvl="1" eaLnBrk="1" hangingPunct="1"/>
            <a:r>
              <a:rPr lang="en-US" altLang="en-US" sz="2400">
                <a:ea typeface="ＭＳ Ｐゴシック" panose="020B0600070205080204" pitchFamily="34" charset="-128"/>
              </a:rPr>
              <a:t>We need a knowledge domain to work with. I am going to work with categorizing fruits. This is pretty arbitrary, and is only to illustrate the model, it</a:t>
            </a:r>
            <a:r>
              <a:rPr lang="fr-FR" altLang="ja-JP" sz="2400">
                <a:ea typeface="ＭＳ Ｐゴシック" panose="020B0600070205080204" pitchFamily="34" charset="-128"/>
              </a:rPr>
              <a:t>’</a:t>
            </a:r>
            <a:r>
              <a:rPr lang="en-US" altLang="ja-JP" sz="2400">
                <a:ea typeface="ＭＳ Ｐゴシック" panose="020B0600070205080204" pitchFamily="34" charset="-128"/>
              </a:rPr>
              <a:t>s not intended to be comprehensive.</a:t>
            </a:r>
          </a:p>
          <a:p>
            <a:pPr lvl="1" eaLnBrk="1" hangingPunct="1"/>
            <a:r>
              <a:rPr lang="en-US" altLang="en-US" sz="2400">
                <a:ea typeface="ＭＳ Ｐゴシック" panose="020B0600070205080204" pitchFamily="34" charset="-128"/>
              </a:rPr>
              <a:t>We</a:t>
            </a:r>
            <a:r>
              <a:rPr lang="fr-FR" altLang="ja-JP" sz="2400">
                <a:ea typeface="ＭＳ Ｐゴシック" panose="020B0600070205080204" pitchFamily="34" charset="-128"/>
              </a:rPr>
              <a:t>’</a:t>
            </a:r>
            <a:r>
              <a:rPr lang="en-US" altLang="ja-JP" sz="2400">
                <a:ea typeface="ＭＳ Ｐゴシック" panose="020B0600070205080204" pitchFamily="34" charset="-128"/>
              </a:rPr>
              <a:t>re going to have it decide whether a particular fruit is a good fruit or a not good fruit. As we work, we can define how fruits get assigned to these categories in different ways.</a:t>
            </a:r>
            <a:endParaRPr lang="en-US" altLang="en-US" sz="2400">
              <a:ea typeface="ＭＳ Ｐゴシック" panose="020B0600070205080204" pitchFamily="34" charset="-128"/>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a:extLst>
              <a:ext uri="{FF2B5EF4-FFF2-40B4-BE49-F238E27FC236}">
                <a16:creationId xmlns:a16="http://schemas.microsoft.com/office/drawing/2014/main" id="{D64ACCAD-677B-1C44-965E-887DD78EA42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14690" name="Rectangle 3">
            <a:extLst>
              <a:ext uri="{FF2B5EF4-FFF2-40B4-BE49-F238E27FC236}">
                <a16:creationId xmlns:a16="http://schemas.microsoft.com/office/drawing/2014/main" id="{2BA44D3A-2C7A-E641-AE11-98D412AD959D}"/>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Accessing semantic knowledge:</a:t>
            </a:r>
          </a:p>
          <a:p>
            <a:pPr lvl="1" eaLnBrk="1" hangingPunct="1"/>
            <a:r>
              <a:rPr lang="en-US" altLang="en-US" sz="2400">
                <a:ea typeface="ＭＳ Ｐゴシック" panose="020B0600070205080204" pitchFamily="34" charset="-128"/>
              </a:rPr>
              <a:t>The features:</a:t>
            </a:r>
          </a:p>
        </p:txBody>
      </p:sp>
      <p:graphicFrame>
        <p:nvGraphicFramePr>
          <p:cNvPr id="494596" name="Group 4">
            <a:extLst>
              <a:ext uri="{FF2B5EF4-FFF2-40B4-BE49-F238E27FC236}">
                <a16:creationId xmlns:a16="http://schemas.microsoft.com/office/drawing/2014/main" id="{572FE1A3-BE05-C54F-897D-9B6E745B421C}"/>
              </a:ext>
            </a:extLst>
          </p:cNvPr>
          <p:cNvGraphicFramePr>
            <a:graphicFrameLocks noGrp="1"/>
          </p:cNvGraphicFramePr>
          <p:nvPr/>
        </p:nvGraphicFramePr>
        <p:xfrm>
          <a:off x="1143000" y="2971800"/>
          <a:ext cx="6858000" cy="1097022"/>
        </p:xfrm>
        <a:graphic>
          <a:graphicData uri="http://schemas.openxmlformats.org/drawingml/2006/table">
            <a:tbl>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Taste</a:t>
                      </a:r>
                    </a:p>
                  </a:txBody>
                  <a:tcPr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Sweet = 1, Not_Sweet = 0</a:t>
                      </a:r>
                    </a:p>
                  </a:txBody>
                  <a:tcPr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Seeds</a:t>
                      </a:r>
                    </a:p>
                  </a:txBody>
                  <a:tcPr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Edible = 1, Not_Edible = 0</a:t>
                      </a:r>
                    </a:p>
                  </a:txBody>
                  <a:tcPr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Skin</a:t>
                      </a:r>
                    </a:p>
                  </a:txBody>
                  <a:tcPr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Edible = 1, Not_Edible = 0</a:t>
                      </a:r>
                    </a:p>
                  </a:txBody>
                  <a:tcPr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a:extLst>
              <a:ext uri="{FF2B5EF4-FFF2-40B4-BE49-F238E27FC236}">
                <a16:creationId xmlns:a16="http://schemas.microsoft.com/office/drawing/2014/main" id="{90E240B8-249B-594E-B5DB-EC57E262C98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16738" name="Rectangle 3">
            <a:extLst>
              <a:ext uri="{FF2B5EF4-FFF2-40B4-BE49-F238E27FC236}">
                <a16:creationId xmlns:a16="http://schemas.microsoft.com/office/drawing/2014/main" id="{9354D916-C2E2-5D46-B3E0-1BF0876F5B27}"/>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Accessing semantic knowledge:</a:t>
            </a:r>
          </a:p>
          <a:p>
            <a:pPr lvl="1" eaLnBrk="1" hangingPunct="1"/>
            <a:r>
              <a:rPr lang="en-US" altLang="en-US" sz="2400">
                <a:ea typeface="ＭＳ Ｐゴシック" panose="020B0600070205080204" pitchFamily="34" charset="-128"/>
              </a:rPr>
              <a:t>Taking a variety of fruits and defining them by using the features we get:</a:t>
            </a:r>
          </a:p>
        </p:txBody>
      </p:sp>
      <p:graphicFrame>
        <p:nvGraphicFramePr>
          <p:cNvPr id="495686" name="Group 70">
            <a:extLst>
              <a:ext uri="{FF2B5EF4-FFF2-40B4-BE49-F238E27FC236}">
                <a16:creationId xmlns:a16="http://schemas.microsoft.com/office/drawing/2014/main" id="{7EC1AE7D-9D23-C041-888E-A8B8AABD6ADE}"/>
              </a:ext>
            </a:extLst>
          </p:cNvPr>
          <p:cNvGraphicFramePr>
            <a:graphicFrameLocks noGrp="1"/>
          </p:cNvGraphicFramePr>
          <p:nvPr/>
        </p:nvGraphicFramePr>
        <p:xfrm>
          <a:off x="914400" y="3352800"/>
          <a:ext cx="6858000" cy="1463676"/>
        </p:xfrm>
        <a:graphic>
          <a:graphicData uri="http://schemas.openxmlformats.org/drawingml/2006/table">
            <a:tbl>
              <a:tblPr/>
              <a:tblGrid>
                <a:gridCol w="1143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Banana</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Pear</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Lemon</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Strawberry</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Green apple</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Taste</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Seeds</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Skin</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a:extLst>
              <a:ext uri="{FF2B5EF4-FFF2-40B4-BE49-F238E27FC236}">
                <a16:creationId xmlns:a16="http://schemas.microsoft.com/office/drawing/2014/main" id="{76673EE0-41B1-1F46-887B-24DB94E0EBD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18786" name="Rectangle 3">
            <a:extLst>
              <a:ext uri="{FF2B5EF4-FFF2-40B4-BE49-F238E27FC236}">
                <a16:creationId xmlns:a16="http://schemas.microsoft.com/office/drawing/2014/main" id="{6015C747-0F0A-BE40-959E-1689C37558AA}"/>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Accessing semantic knowledge:</a:t>
            </a:r>
          </a:p>
          <a:p>
            <a:pPr lvl="1" eaLnBrk="1" hangingPunct="1"/>
            <a:r>
              <a:rPr lang="en-US" altLang="en-US" sz="2400">
                <a:ea typeface="ＭＳ Ｐゴシック" panose="020B0600070205080204" pitchFamily="34" charset="-128"/>
              </a:rPr>
              <a:t>Taking a variety of fruits and defining them by using the features we get:</a:t>
            </a:r>
          </a:p>
        </p:txBody>
      </p:sp>
      <p:graphicFrame>
        <p:nvGraphicFramePr>
          <p:cNvPr id="495686" name="Group 70">
            <a:extLst>
              <a:ext uri="{FF2B5EF4-FFF2-40B4-BE49-F238E27FC236}">
                <a16:creationId xmlns:a16="http://schemas.microsoft.com/office/drawing/2014/main" id="{2F8EF8E6-D9EB-6649-B567-A2283A46400A}"/>
              </a:ext>
            </a:extLst>
          </p:cNvPr>
          <p:cNvGraphicFramePr>
            <a:graphicFrameLocks noGrp="1"/>
          </p:cNvGraphicFramePr>
          <p:nvPr/>
        </p:nvGraphicFramePr>
        <p:xfrm>
          <a:off x="914400" y="3352800"/>
          <a:ext cx="6858000" cy="1463676"/>
        </p:xfrm>
        <a:graphic>
          <a:graphicData uri="http://schemas.openxmlformats.org/drawingml/2006/table">
            <a:tbl>
              <a:tblPr/>
              <a:tblGrid>
                <a:gridCol w="1143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Banana</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Pear</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Lemon</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Strawberry</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Green apple</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Taste</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Seeds</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Skin</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a:extLst>
              <a:ext uri="{FF2B5EF4-FFF2-40B4-BE49-F238E27FC236}">
                <a16:creationId xmlns:a16="http://schemas.microsoft.com/office/drawing/2014/main" id="{09EB38E4-746B-B942-AA3A-B2AE62EE7CA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20834" name="Rectangle 3">
            <a:extLst>
              <a:ext uri="{FF2B5EF4-FFF2-40B4-BE49-F238E27FC236}">
                <a16:creationId xmlns:a16="http://schemas.microsoft.com/office/drawing/2014/main" id="{67374CB8-194B-A447-A99E-97EB3483442E}"/>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Accessing semantic knowledge:</a:t>
            </a:r>
          </a:p>
          <a:p>
            <a:pPr lvl="1" eaLnBrk="1" hangingPunct="1"/>
            <a:r>
              <a:rPr lang="en-US" altLang="en-US" sz="2400">
                <a:ea typeface="ＭＳ Ｐゴシック" panose="020B0600070205080204" pitchFamily="34" charset="-128"/>
              </a:rPr>
              <a:t>Taking a variety of fruits and defining them by using the features we get:</a:t>
            </a:r>
          </a:p>
        </p:txBody>
      </p:sp>
      <p:graphicFrame>
        <p:nvGraphicFramePr>
          <p:cNvPr id="495686" name="Group 70">
            <a:extLst>
              <a:ext uri="{FF2B5EF4-FFF2-40B4-BE49-F238E27FC236}">
                <a16:creationId xmlns:a16="http://schemas.microsoft.com/office/drawing/2014/main" id="{77C17CD6-DBAA-7041-B694-FE683BAC361E}"/>
              </a:ext>
            </a:extLst>
          </p:cNvPr>
          <p:cNvGraphicFramePr>
            <a:graphicFrameLocks noGrp="1"/>
          </p:cNvGraphicFramePr>
          <p:nvPr/>
        </p:nvGraphicFramePr>
        <p:xfrm>
          <a:off x="914400" y="3352800"/>
          <a:ext cx="6858000" cy="1463676"/>
        </p:xfrm>
        <a:graphic>
          <a:graphicData uri="http://schemas.openxmlformats.org/drawingml/2006/table">
            <a:tbl>
              <a:tblPr/>
              <a:tblGrid>
                <a:gridCol w="1143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Banana</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Pear</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Lemon</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Strawberry</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Green apple</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Taste</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Seeds</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Skin</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a:extLst>
              <a:ext uri="{FF2B5EF4-FFF2-40B4-BE49-F238E27FC236}">
                <a16:creationId xmlns:a16="http://schemas.microsoft.com/office/drawing/2014/main" id="{78AD9D5F-13F1-F148-A67B-A3579DDB72C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22882" name="Rectangle 3">
            <a:extLst>
              <a:ext uri="{FF2B5EF4-FFF2-40B4-BE49-F238E27FC236}">
                <a16:creationId xmlns:a16="http://schemas.microsoft.com/office/drawing/2014/main" id="{3E16987C-BF10-184B-AB3C-8F5406EB2FB7}"/>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Accessing semantic knowledge:</a:t>
            </a:r>
          </a:p>
          <a:p>
            <a:pPr lvl="1" eaLnBrk="1" hangingPunct="1"/>
            <a:r>
              <a:rPr lang="en-US" altLang="en-US" sz="2400">
                <a:ea typeface="ＭＳ Ｐゴシック" panose="020B0600070205080204" pitchFamily="34" charset="-128"/>
              </a:rPr>
              <a:t>Taking a variety of fruits and defining them by using the features we get:</a:t>
            </a:r>
          </a:p>
        </p:txBody>
      </p:sp>
      <p:graphicFrame>
        <p:nvGraphicFramePr>
          <p:cNvPr id="495686" name="Group 70">
            <a:extLst>
              <a:ext uri="{FF2B5EF4-FFF2-40B4-BE49-F238E27FC236}">
                <a16:creationId xmlns:a16="http://schemas.microsoft.com/office/drawing/2014/main" id="{61A7B3AC-47DE-AC4E-B7F4-7016F366A8E3}"/>
              </a:ext>
            </a:extLst>
          </p:cNvPr>
          <p:cNvGraphicFramePr>
            <a:graphicFrameLocks noGrp="1"/>
          </p:cNvGraphicFramePr>
          <p:nvPr/>
        </p:nvGraphicFramePr>
        <p:xfrm>
          <a:off x="914400" y="3352800"/>
          <a:ext cx="6858000" cy="1463676"/>
        </p:xfrm>
        <a:graphic>
          <a:graphicData uri="http://schemas.openxmlformats.org/drawingml/2006/table">
            <a:tbl>
              <a:tblPr/>
              <a:tblGrid>
                <a:gridCol w="1143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Banana</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Pear</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Lemon</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Strawberry</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Green apple</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Taste</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Seeds</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Skin</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a:extLst>
              <a:ext uri="{FF2B5EF4-FFF2-40B4-BE49-F238E27FC236}">
                <a16:creationId xmlns:a16="http://schemas.microsoft.com/office/drawing/2014/main" id="{30A9AA59-268E-C240-8581-AF02A9F8017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24930" name="Rectangle 3">
            <a:extLst>
              <a:ext uri="{FF2B5EF4-FFF2-40B4-BE49-F238E27FC236}">
                <a16:creationId xmlns:a16="http://schemas.microsoft.com/office/drawing/2014/main" id="{98892763-D431-EB47-ADF8-D59E6CE6E888}"/>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Accessing semantic knowledge:</a:t>
            </a:r>
          </a:p>
          <a:p>
            <a:pPr lvl="1" eaLnBrk="1" hangingPunct="1"/>
            <a:r>
              <a:rPr lang="en-US" altLang="en-US" sz="2400">
                <a:ea typeface="ＭＳ Ｐゴシック" panose="020B0600070205080204" pitchFamily="34" charset="-128"/>
              </a:rPr>
              <a:t>Taking a variety of fruits and defining them by using the features we get:</a:t>
            </a:r>
          </a:p>
        </p:txBody>
      </p:sp>
      <p:graphicFrame>
        <p:nvGraphicFramePr>
          <p:cNvPr id="495686" name="Group 70">
            <a:extLst>
              <a:ext uri="{FF2B5EF4-FFF2-40B4-BE49-F238E27FC236}">
                <a16:creationId xmlns:a16="http://schemas.microsoft.com/office/drawing/2014/main" id="{3EAAAFA1-8AC0-5942-9D0B-A93E65457955}"/>
              </a:ext>
            </a:extLst>
          </p:cNvPr>
          <p:cNvGraphicFramePr>
            <a:graphicFrameLocks noGrp="1"/>
          </p:cNvGraphicFramePr>
          <p:nvPr/>
        </p:nvGraphicFramePr>
        <p:xfrm>
          <a:off x="914400" y="3352800"/>
          <a:ext cx="6858000" cy="1463676"/>
        </p:xfrm>
        <a:graphic>
          <a:graphicData uri="http://schemas.openxmlformats.org/drawingml/2006/table">
            <a:tbl>
              <a:tblPr/>
              <a:tblGrid>
                <a:gridCol w="1143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Banana</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Pear</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Lemon</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Strawberry</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Green apple</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Taste</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Seeds</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Skin</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9D425F50-CC0B-574D-BBA2-3C077242CAF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24578" name="Rectangle 3">
            <a:extLst>
              <a:ext uri="{FF2B5EF4-FFF2-40B4-BE49-F238E27FC236}">
                <a16:creationId xmlns:a16="http://schemas.microsoft.com/office/drawing/2014/main" id="{C2F2A820-61CA-AA41-86A1-AC094D9E21E0}"/>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Symbolic models:</a:t>
            </a:r>
          </a:p>
          <a:p>
            <a:pPr lvl="1" eaLnBrk="1" hangingPunct="1">
              <a:lnSpc>
                <a:spcPct val="90000"/>
              </a:lnSpc>
            </a:pPr>
            <a:r>
              <a:rPr lang="en-US" altLang="en-US" sz="2400">
                <a:ea typeface="ＭＳ Ｐゴシック" panose="020B0600070205080204" pitchFamily="34" charset="-128"/>
              </a:rPr>
              <a:t>A symbolic model uses symbols</a:t>
            </a:r>
            <a:r>
              <a:rPr lang="en-US" altLang="en-US" sz="2400">
                <a:latin typeface="ヒラギノ角ゴ Pro W3" panose="020B0300000000000000" pitchFamily="34" charset="-128"/>
                <a:ea typeface="ＭＳ Ｐゴシック" panose="020B0600070205080204" pitchFamily="34" charset="-128"/>
              </a:rPr>
              <a:t>:</a:t>
            </a:r>
          </a:p>
          <a:p>
            <a:pPr lvl="2" eaLnBrk="1" hangingPunct="1">
              <a:lnSpc>
                <a:spcPct val="90000"/>
              </a:lnSpc>
            </a:pPr>
            <a:r>
              <a:rPr lang="en-US" altLang="en-US" sz="2000">
                <a:ea typeface="ＭＳ Ｐゴシック" panose="020B0600070205080204" pitchFamily="34" charset="-128"/>
              </a:rPr>
              <a:t>The analogy is to language. You arrange language symbols to represent meaning (</a:t>
            </a:r>
            <a:r>
              <a:rPr lang="ja-JP" altLang="en-US" sz="2000">
                <a:ea typeface="ＭＳ Ｐゴシック" panose="020B0600070205080204" pitchFamily="34" charset="-128"/>
              </a:rPr>
              <a:t>“</a:t>
            </a:r>
            <a:r>
              <a:rPr lang="en-US" altLang="ja-JP" sz="2000">
                <a:ea typeface="ＭＳ Ｐゴシック" panose="020B0600070205080204" pitchFamily="34" charset="-128"/>
              </a:rPr>
              <a:t>The dog bit the man</a:t>
            </a:r>
            <a:r>
              <a:rPr lang="ja-JP" altLang="en-US" sz="2000">
                <a:ea typeface="ＭＳ Ｐゴシック" panose="020B0600070205080204" pitchFamily="34" charset="-128"/>
              </a:rPr>
              <a:t>”</a:t>
            </a:r>
            <a:r>
              <a:rPr lang="en-US" altLang="ja-JP" sz="2000">
                <a:ea typeface="ＭＳ Ｐゴシック" panose="020B0600070205080204" pitchFamily="34" charset="-128"/>
              </a:rPr>
              <a:t> is different from </a:t>
            </a:r>
            <a:r>
              <a:rPr lang="ja-JP" altLang="en-US" sz="2000">
                <a:ea typeface="ＭＳ Ｐゴシック" panose="020B0600070205080204" pitchFamily="34" charset="-128"/>
              </a:rPr>
              <a:t>“</a:t>
            </a:r>
            <a:r>
              <a:rPr lang="en-US" altLang="ja-JP" sz="2000">
                <a:ea typeface="ＭＳ Ｐゴシック" panose="020B0600070205080204" pitchFamily="34" charset="-128"/>
              </a:rPr>
              <a:t>The man bit the dog</a:t>
            </a:r>
            <a:r>
              <a:rPr lang="ja-JP" altLang="en-US" sz="2000">
                <a:ea typeface="ＭＳ Ｐゴシック" panose="020B0600070205080204" pitchFamily="34" charset="-128"/>
              </a:rPr>
              <a:t>”</a:t>
            </a:r>
            <a:r>
              <a:rPr lang="en-US" altLang="ja-JP" sz="2000">
                <a:ea typeface="ＭＳ Ｐゴシック" panose="020B0600070205080204" pitchFamily="34" charset="-128"/>
              </a:rPr>
              <a:t>). At the cognitive level, you arrange your symbols to produce meaning. Note that the symbols are not words or units we would think of as language.</a:t>
            </a:r>
          </a:p>
          <a:p>
            <a:pPr lvl="1" eaLnBrk="1" hangingPunct="1">
              <a:lnSpc>
                <a:spcPct val="90000"/>
              </a:lnSpc>
            </a:pPr>
            <a:r>
              <a:rPr lang="en-US" altLang="en-US" sz="2400">
                <a:ea typeface="ＭＳ Ｐゴシック" panose="020B0600070205080204" pitchFamily="34" charset="-128"/>
              </a:rPr>
              <a:t>Our first set of models will all be symbolic.</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a:extLst>
              <a:ext uri="{FF2B5EF4-FFF2-40B4-BE49-F238E27FC236}">
                <a16:creationId xmlns:a16="http://schemas.microsoft.com/office/drawing/2014/main" id="{93973EF1-222A-A84E-A13B-BDA32C5E927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26978" name="Rectangle 3">
            <a:extLst>
              <a:ext uri="{FF2B5EF4-FFF2-40B4-BE49-F238E27FC236}">
                <a16:creationId xmlns:a16="http://schemas.microsoft.com/office/drawing/2014/main" id="{ED266B8A-A142-9543-B731-E5C432B9B1B9}"/>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Accessing semantic knowledge:</a:t>
            </a:r>
          </a:p>
          <a:p>
            <a:pPr lvl="1" eaLnBrk="1" hangingPunct="1"/>
            <a:r>
              <a:rPr lang="en-US" altLang="en-US" sz="2400">
                <a:ea typeface="ＭＳ Ｐゴシック" panose="020B0600070205080204" pitchFamily="34" charset="-128"/>
              </a:rPr>
              <a:t>Taking a variety of fruits and defining them by using the features we get:</a:t>
            </a:r>
          </a:p>
        </p:txBody>
      </p:sp>
      <p:graphicFrame>
        <p:nvGraphicFramePr>
          <p:cNvPr id="495686" name="Group 70">
            <a:extLst>
              <a:ext uri="{FF2B5EF4-FFF2-40B4-BE49-F238E27FC236}">
                <a16:creationId xmlns:a16="http://schemas.microsoft.com/office/drawing/2014/main" id="{17C0F7BB-0A9A-6B42-A47B-4CC736B79F48}"/>
              </a:ext>
            </a:extLst>
          </p:cNvPr>
          <p:cNvGraphicFramePr>
            <a:graphicFrameLocks noGrp="1"/>
          </p:cNvGraphicFramePr>
          <p:nvPr/>
        </p:nvGraphicFramePr>
        <p:xfrm>
          <a:off x="914400" y="3352800"/>
          <a:ext cx="6858000" cy="1463676"/>
        </p:xfrm>
        <a:graphic>
          <a:graphicData uri="http://schemas.openxmlformats.org/drawingml/2006/table">
            <a:tbl>
              <a:tblPr/>
              <a:tblGrid>
                <a:gridCol w="1143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Banana</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Pear</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Lemon</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Strawberry</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Green apple</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Taste</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Seeds</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Skin</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800" dirty="0"/>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a:extLst>
              <a:ext uri="{FF2B5EF4-FFF2-40B4-BE49-F238E27FC236}">
                <a16:creationId xmlns:a16="http://schemas.microsoft.com/office/drawing/2014/main" id="{69114A71-BA41-9C49-AC77-182AC866462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29026" name="Rectangle 3">
            <a:extLst>
              <a:ext uri="{FF2B5EF4-FFF2-40B4-BE49-F238E27FC236}">
                <a16:creationId xmlns:a16="http://schemas.microsoft.com/office/drawing/2014/main" id="{CFBD1AAD-313D-FF45-AA1B-DA3825C9394D}"/>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Accessing semantic knowledge:</a:t>
            </a:r>
          </a:p>
          <a:p>
            <a:pPr lvl="1" eaLnBrk="1" hangingPunct="1"/>
            <a:r>
              <a:rPr lang="en-US" altLang="en-US" sz="2400">
                <a:ea typeface="ＭＳ Ｐゴシック" panose="020B0600070205080204" pitchFamily="34" charset="-128"/>
              </a:rPr>
              <a:t>Taking a variety of fruits and defining them by using the features we get:</a:t>
            </a:r>
          </a:p>
        </p:txBody>
      </p:sp>
      <p:graphicFrame>
        <p:nvGraphicFramePr>
          <p:cNvPr id="495686" name="Group 70">
            <a:extLst>
              <a:ext uri="{FF2B5EF4-FFF2-40B4-BE49-F238E27FC236}">
                <a16:creationId xmlns:a16="http://schemas.microsoft.com/office/drawing/2014/main" id="{916A4921-5D61-FF4C-9D76-66A9C158FCBD}"/>
              </a:ext>
            </a:extLst>
          </p:cNvPr>
          <p:cNvGraphicFramePr>
            <a:graphicFrameLocks noGrp="1"/>
          </p:cNvGraphicFramePr>
          <p:nvPr/>
        </p:nvGraphicFramePr>
        <p:xfrm>
          <a:off x="914400" y="3352800"/>
          <a:ext cx="6858000" cy="1463676"/>
        </p:xfrm>
        <a:graphic>
          <a:graphicData uri="http://schemas.openxmlformats.org/drawingml/2006/table">
            <a:tbl>
              <a:tblPr/>
              <a:tblGrid>
                <a:gridCol w="1143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endPar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Banana</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Pear</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Lemon</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Strawberry</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Green apple</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Taste</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Seeds</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919">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Skin</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a:extLst>
              <a:ext uri="{FF2B5EF4-FFF2-40B4-BE49-F238E27FC236}">
                <a16:creationId xmlns:a16="http://schemas.microsoft.com/office/drawing/2014/main" id="{10C95D5E-36FD-9243-A8F4-596BF54EECF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31074" name="Rectangle 3">
            <a:extLst>
              <a:ext uri="{FF2B5EF4-FFF2-40B4-BE49-F238E27FC236}">
                <a16:creationId xmlns:a16="http://schemas.microsoft.com/office/drawing/2014/main" id="{E3B7C858-26E6-394C-B5E3-7C6CBEAAB62F}"/>
              </a:ext>
            </a:extLst>
          </p:cNvPr>
          <p:cNvSpPr>
            <a:spLocks noGrp="1" noChangeArrowheads="1"/>
          </p:cNvSpPr>
          <p:nvPr>
            <p:ph idx="1"/>
          </p:nvPr>
        </p:nvSpPr>
        <p:spPr/>
        <p:txBody>
          <a:bodyPr/>
          <a:lstStyle/>
          <a:p>
            <a:pPr eaLnBrk="1" hangingPunct="1"/>
            <a:r>
              <a:rPr lang="en-US" altLang="en-US" sz="2800" dirty="0">
                <a:ea typeface="ＭＳ Ｐゴシック" panose="020B0600070205080204" pitchFamily="34" charset="-128"/>
              </a:rPr>
              <a:t>Accessing semantic knowledge:</a:t>
            </a:r>
          </a:p>
          <a:p>
            <a:pPr lvl="1" eaLnBrk="1" hangingPunct="1"/>
            <a:r>
              <a:rPr lang="en-US" altLang="en-US" sz="2400" dirty="0">
                <a:ea typeface="ＭＳ Ｐゴシック" panose="020B0600070205080204" pitchFamily="34" charset="-128"/>
              </a:rPr>
              <a:t>So far, we</a:t>
            </a:r>
            <a:r>
              <a:rPr lang="fr-FR" altLang="ja-JP" sz="2400" dirty="0">
                <a:ea typeface="ＭＳ Ｐゴシック" panose="020B0600070205080204" pitchFamily="34" charset="-128"/>
              </a:rPr>
              <a:t>’</a:t>
            </a:r>
            <a:r>
              <a:rPr lang="en-US" altLang="ja-JP" sz="2400" dirty="0">
                <a:ea typeface="ＭＳ Ｐゴシック" panose="020B0600070205080204" pitchFamily="34" charset="-128"/>
              </a:rPr>
              <a:t>re just looking at knowledge that exists in the world, we haven</a:t>
            </a:r>
            <a:r>
              <a:rPr lang="fr-FR" altLang="ja-JP" sz="2400" dirty="0">
                <a:ea typeface="ＭＳ Ｐゴシック" panose="020B0600070205080204" pitchFamily="34" charset="-128"/>
              </a:rPr>
              <a:t>’</a:t>
            </a:r>
            <a:r>
              <a:rPr lang="en-US" altLang="ja-JP" sz="2400" dirty="0">
                <a:ea typeface="ＭＳ Ｐゴシック" panose="020B0600070205080204" pitchFamily="34" charset="-128"/>
              </a:rPr>
              <a:t>t gotten to the model part yet.</a:t>
            </a:r>
          </a:p>
          <a:p>
            <a:pPr lvl="1" eaLnBrk="1" hangingPunct="1"/>
            <a:r>
              <a:rPr lang="en-US" altLang="en-US" sz="2400" dirty="0">
                <a:ea typeface="ＭＳ Ｐゴシック" panose="020B0600070205080204" pitchFamily="34" charset="-128"/>
              </a:rPr>
              <a:t>How would this knowledge be represented in a perceptron and how would it be accessed? Let</a:t>
            </a:r>
            <a:r>
              <a:rPr lang="fr-FR" altLang="ja-JP" sz="2400" dirty="0">
                <a:ea typeface="ＭＳ Ｐゴシック" panose="020B0600070205080204" pitchFamily="34" charset="-128"/>
              </a:rPr>
              <a:t>’</a:t>
            </a:r>
            <a:r>
              <a:rPr lang="en-US" altLang="ja-JP" sz="2400" dirty="0">
                <a:ea typeface="ＭＳ Ｐゴシック" panose="020B0600070205080204" pitchFamily="34" charset="-128"/>
              </a:rPr>
              <a:t>s turn to the trained perceptron module to find out…</a:t>
            </a:r>
          </a:p>
          <a:p>
            <a:pPr lvl="1" eaLnBrk="1" hangingPunct="1"/>
            <a:r>
              <a:rPr lang="en-US" altLang="en-US" sz="2400" dirty="0">
                <a:ea typeface="ＭＳ Ｐゴシック" panose="020B0600070205080204" pitchFamily="34" charset="-128"/>
              </a:rPr>
              <a:t>(Run the trained perceptron </a:t>
            </a:r>
            <a:r>
              <a:rPr lang="en-US" altLang="en-US" sz="2400" dirty="0" err="1">
                <a:ea typeface="ＭＳ Ｐゴシック" panose="020B0600070205080204" pitchFamily="34" charset="-128"/>
              </a:rPr>
              <a:t>powerpoint</a:t>
            </a:r>
            <a:r>
              <a:rPr lang="en-US" altLang="en-US" sz="2400" dirty="0">
                <a:ea typeface="ＭＳ Ｐゴシック" panose="020B0600070205080204" pitchFamily="34" charset="-128"/>
              </a:rPr>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a:extLst>
              <a:ext uri="{FF2B5EF4-FFF2-40B4-BE49-F238E27FC236}">
                <a16:creationId xmlns:a16="http://schemas.microsoft.com/office/drawing/2014/main" id="{D1021F04-0191-5649-8F26-1C19D0CE776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33122" name="Rectangle 3">
            <a:extLst>
              <a:ext uri="{FF2B5EF4-FFF2-40B4-BE49-F238E27FC236}">
                <a16:creationId xmlns:a16="http://schemas.microsoft.com/office/drawing/2014/main" id="{DEDB7D7A-1FC7-F546-841B-1C6F5F07512C}"/>
              </a:ext>
            </a:extLst>
          </p:cNvPr>
          <p:cNvSpPr>
            <a:spLocks noGrp="1" noChangeArrowheads="1"/>
          </p:cNvSpPr>
          <p:nvPr>
            <p:ph idx="1"/>
          </p:nvPr>
        </p:nvSpPr>
        <p:spPr/>
        <p:txBody>
          <a:bodyPr/>
          <a:lstStyle/>
          <a:p>
            <a:pPr eaLnBrk="1" hangingPunct="1"/>
            <a:r>
              <a:rPr lang="en-US" altLang="en-US" sz="2800" dirty="0">
                <a:ea typeface="ＭＳ Ｐゴシック" panose="020B0600070205080204" pitchFamily="34" charset="-128"/>
              </a:rPr>
              <a:t>Learning semantic knowledge:</a:t>
            </a:r>
          </a:p>
          <a:p>
            <a:pPr lvl="1" eaLnBrk="1" hangingPunct="1"/>
            <a:r>
              <a:rPr lang="en-US" altLang="en-US" sz="2400" dirty="0">
                <a:ea typeface="ＭＳ Ｐゴシック" panose="020B0600070205080204" pitchFamily="34" charset="-128"/>
              </a:rPr>
              <a:t>Now, where did that knowledge come from? Turn to the </a:t>
            </a:r>
            <a:r>
              <a:rPr lang="en-US" altLang="en-US" sz="2400" dirty="0" err="1">
                <a:ea typeface="ＭＳ Ｐゴシック" panose="020B0600070205080204" pitchFamily="34" charset="-128"/>
              </a:rPr>
              <a:t>percetron</a:t>
            </a:r>
            <a:r>
              <a:rPr lang="en-US" altLang="en-US" sz="2400" dirty="0">
                <a:ea typeface="ＭＳ Ｐゴシック" panose="020B0600070205080204" pitchFamily="34" charset="-128"/>
              </a:rPr>
              <a:t> learning module to find out…</a:t>
            </a:r>
          </a:p>
          <a:p>
            <a:pPr lvl="1" eaLnBrk="1" hangingPunct="1"/>
            <a:r>
              <a:rPr lang="en-US" altLang="en-US" sz="2400" dirty="0">
                <a:ea typeface="ＭＳ Ｐゴシック" panose="020B0600070205080204" pitchFamily="34" charset="-128"/>
              </a:rPr>
              <a:t>(Run the perceptron learning </a:t>
            </a:r>
            <a:r>
              <a:rPr lang="en-US" altLang="en-US" sz="2400" dirty="0" err="1">
                <a:ea typeface="ＭＳ Ｐゴシック" panose="020B0600070205080204" pitchFamily="34" charset="-128"/>
              </a:rPr>
              <a:t>powerpoint</a:t>
            </a:r>
            <a:r>
              <a:rPr lang="en-US" altLang="en-US" sz="2400" dirty="0">
                <a:ea typeface="ＭＳ Ｐゴシック" panose="020B0600070205080204" pitchFamily="34" charset="-128"/>
              </a:rPr>
              <a:t>.)</a:t>
            </a:r>
          </a:p>
          <a:p>
            <a:pPr lvl="1" eaLnBrk="1" hangingPunct="1"/>
            <a:endParaRPr lang="en-US" altLang="en-US" sz="2400" dirty="0">
              <a:ea typeface="ＭＳ Ｐゴシック" panose="020B0600070205080204" pitchFamily="34" charset="-12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a:extLst>
              <a:ext uri="{FF2B5EF4-FFF2-40B4-BE49-F238E27FC236}">
                <a16:creationId xmlns:a16="http://schemas.microsoft.com/office/drawing/2014/main" id="{C800A4FC-DEC7-9E46-AD60-FC4C6E06E13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35170" name="Rectangle 3">
            <a:extLst>
              <a:ext uri="{FF2B5EF4-FFF2-40B4-BE49-F238E27FC236}">
                <a16:creationId xmlns:a16="http://schemas.microsoft.com/office/drawing/2014/main" id="{9B322C35-61D6-244A-8B2D-178AB5D9E2B4}"/>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Issues:</a:t>
            </a:r>
          </a:p>
          <a:p>
            <a:pPr lvl="1" eaLnBrk="1" hangingPunct="1">
              <a:lnSpc>
                <a:spcPct val="90000"/>
              </a:lnSpc>
            </a:pPr>
            <a:r>
              <a:rPr lang="en-US" altLang="en-US" sz="2400">
                <a:ea typeface="ＭＳ Ｐゴシック" panose="020B0600070205080204" pitchFamily="34" charset="-128"/>
              </a:rPr>
              <a:t>We</a:t>
            </a:r>
            <a:r>
              <a:rPr lang="fr-FR" altLang="ja-JP" sz="2400">
                <a:ea typeface="ＭＳ Ｐゴシック" panose="020B0600070205080204" pitchFamily="34" charset="-128"/>
              </a:rPr>
              <a:t>’</a:t>
            </a:r>
            <a:r>
              <a:rPr lang="en-US" altLang="ja-JP" sz="2400">
                <a:ea typeface="ＭＳ Ｐゴシック" panose="020B0600070205080204" pitchFamily="34" charset="-128"/>
              </a:rPr>
              <a:t>re doing a lot of work to prepare the concept (identifying features, classifying all of the examples, and so forth). However, if we thought of that step as a low-level analysis that is wired into the system, that might not be a bad thing.</a:t>
            </a:r>
          </a:p>
          <a:p>
            <a:pPr lvl="1" eaLnBrk="1" hangingPunct="1">
              <a:lnSpc>
                <a:spcPct val="90000"/>
              </a:lnSpc>
            </a:pPr>
            <a:r>
              <a:rPr lang="en-US" altLang="en-US" sz="2400">
                <a:ea typeface="ＭＳ Ｐゴシック" panose="020B0600070205080204" pitchFamily="34" charset="-128"/>
              </a:rPr>
              <a:t>We didn</a:t>
            </a:r>
            <a:r>
              <a:rPr lang="fr-FR" altLang="ja-JP" sz="2400">
                <a:ea typeface="ＭＳ Ｐゴシック" panose="020B0600070205080204" pitchFamily="34" charset="-128"/>
              </a:rPr>
              <a:t>’</a:t>
            </a:r>
            <a:r>
              <a:rPr lang="en-US" altLang="ja-JP" sz="2400">
                <a:ea typeface="ＭＳ Ｐゴシック" panose="020B0600070205080204" pitchFamily="34" charset="-128"/>
              </a:rPr>
              <a:t>t have to figure anything out about the concept for the network to learn it. We also don</a:t>
            </a:r>
            <a:r>
              <a:rPr lang="fr-FR" altLang="ja-JP" sz="2400">
                <a:ea typeface="ＭＳ Ｐゴシック" panose="020B0600070205080204" pitchFamily="34" charset="-128"/>
              </a:rPr>
              <a:t>’</a:t>
            </a:r>
            <a:r>
              <a:rPr lang="en-US" altLang="ja-JP" sz="2400">
                <a:ea typeface="ＭＳ Ｐゴシック" panose="020B0600070205080204" pitchFamily="34" charset="-128"/>
              </a:rPr>
              <a:t>t have to understand what it did. If a pattern exists in the data, the network will find that pattern. It</a:t>
            </a:r>
            <a:r>
              <a:rPr lang="fr-FR" altLang="ja-JP" sz="2400">
                <a:ea typeface="ＭＳ Ｐゴシック" panose="020B0600070205080204" pitchFamily="34" charset="-128"/>
              </a:rPr>
              <a:t>’</a:t>
            </a:r>
            <a:r>
              <a:rPr lang="en-US" altLang="ja-JP" sz="2400">
                <a:ea typeface="ＭＳ Ｐゴシック" panose="020B0600070205080204" pitchFamily="34" charset="-128"/>
              </a:rPr>
              <a:t>s like magic.</a:t>
            </a:r>
            <a:endParaRPr lang="en-US" altLang="en-US" sz="2400">
              <a:ea typeface="ＭＳ Ｐゴシック" panose="020B0600070205080204" pitchFamily="34" charset="-128"/>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a:extLst>
              <a:ext uri="{FF2B5EF4-FFF2-40B4-BE49-F238E27FC236}">
                <a16:creationId xmlns:a16="http://schemas.microsoft.com/office/drawing/2014/main" id="{53A9444A-FF54-544F-BDFB-3C5FCA28985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37218" name="Rectangle 3">
            <a:extLst>
              <a:ext uri="{FF2B5EF4-FFF2-40B4-BE49-F238E27FC236}">
                <a16:creationId xmlns:a16="http://schemas.microsoft.com/office/drawing/2014/main" id="{B6AA28C9-A802-F64F-B375-06DDF1556E82}"/>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Issues:</a:t>
            </a:r>
          </a:p>
          <a:p>
            <a:pPr lvl="1" eaLnBrk="1" hangingPunct="1">
              <a:lnSpc>
                <a:spcPct val="90000"/>
              </a:lnSpc>
            </a:pPr>
            <a:r>
              <a:rPr lang="en-US" altLang="en-US" sz="2400">
                <a:ea typeface="ＭＳ Ｐゴシック" panose="020B0600070205080204" pitchFamily="34" charset="-128"/>
              </a:rPr>
              <a:t>We have a teacher (which might seem a little arbitrary), but the environment can serve in that role. For example, if you touch the stove, the stove will reply </a:t>
            </a:r>
            <a:r>
              <a:rPr lang="ja-JP" altLang="en-US" sz="2400">
                <a:ea typeface="ＭＳ Ｐゴシック" panose="020B0600070205080204" pitchFamily="34" charset="-128"/>
              </a:rPr>
              <a:t>“</a:t>
            </a:r>
            <a:r>
              <a:rPr lang="en-US" altLang="ja-JP" sz="2400">
                <a:ea typeface="ＭＳ Ｐゴシック" panose="020B0600070205080204" pitchFamily="34" charset="-128"/>
              </a:rPr>
              <a:t>hot</a:t>
            </a:r>
            <a:r>
              <a:rPr lang="ja-JP" altLang="en-US" sz="2400">
                <a:ea typeface="ＭＳ Ｐゴシック" panose="020B0600070205080204" pitchFamily="34" charset="-128"/>
              </a:rPr>
              <a:t>”</a:t>
            </a:r>
            <a:r>
              <a:rPr lang="en-US" altLang="ja-JP" sz="2400">
                <a:ea typeface="ＭＳ Ｐゴシック" panose="020B0600070205080204" pitchFamily="34" charset="-128"/>
              </a:rPr>
              <a:t> and you will adjust your weights to make you less likely to touch the stove in the future.</a:t>
            </a:r>
            <a:endParaRPr lang="en-US" altLang="en-US" sz="2400">
              <a:ea typeface="ＭＳ Ｐゴシック" panose="020B0600070205080204" pitchFamily="34" charset="-128"/>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a:extLst>
              <a:ext uri="{FF2B5EF4-FFF2-40B4-BE49-F238E27FC236}">
                <a16:creationId xmlns:a16="http://schemas.microsoft.com/office/drawing/2014/main" id="{CDF07D0E-9C48-5546-B04A-617AAE02AE8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39266" name="Rectangle 3">
            <a:extLst>
              <a:ext uri="{FF2B5EF4-FFF2-40B4-BE49-F238E27FC236}">
                <a16:creationId xmlns:a16="http://schemas.microsoft.com/office/drawing/2014/main" id="{3BE9706F-B7BA-9E47-9F3B-A78AB5D318D2}"/>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Generalizing beyond perceptrons:</a:t>
            </a:r>
          </a:p>
          <a:p>
            <a:pPr lvl="1" eaLnBrk="1" hangingPunct="1">
              <a:lnSpc>
                <a:spcPct val="90000"/>
              </a:lnSpc>
            </a:pPr>
            <a:r>
              <a:rPr lang="en-US" altLang="en-US" sz="2400">
                <a:ea typeface="ＭＳ Ｐゴシック" panose="020B0600070205080204" pitchFamily="34" charset="-128"/>
              </a:rPr>
              <a:t>Perceptrons have a very basic problem: There are a lot of concepts that they cannot learn. Perceptrons can only solve problems that have a property called linear separability (if you chart the features in space you can draw a line through that space such that all of the positive examples are on one side of the line and all of the negative examples are on the other side of the line).</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a:extLst>
              <a:ext uri="{FF2B5EF4-FFF2-40B4-BE49-F238E27FC236}">
                <a16:creationId xmlns:a16="http://schemas.microsoft.com/office/drawing/2014/main" id="{AD971753-6AF1-724F-B8A6-BC161320E9E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41314" name="Rectangle 3">
            <a:extLst>
              <a:ext uri="{FF2B5EF4-FFF2-40B4-BE49-F238E27FC236}">
                <a16:creationId xmlns:a16="http://schemas.microsoft.com/office/drawing/2014/main" id="{2A786789-8243-344C-8BFA-627CCF0F16B0}"/>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Generalizing beyond perceptrons:</a:t>
            </a:r>
          </a:p>
          <a:p>
            <a:pPr lvl="1" eaLnBrk="1" hangingPunct="1">
              <a:lnSpc>
                <a:spcPct val="90000"/>
              </a:lnSpc>
            </a:pPr>
            <a:r>
              <a:rPr lang="en-US" altLang="en-US" sz="2400">
                <a:ea typeface="ＭＳ Ｐゴシック" panose="020B0600070205080204" pitchFamily="34" charset="-128"/>
              </a:rPr>
              <a:t>Consider the truth table for </a:t>
            </a:r>
            <a:r>
              <a:rPr lang="ja-JP" altLang="en-US" sz="2400">
                <a:ea typeface="ＭＳ Ｐゴシック" panose="020B0600070205080204" pitchFamily="34" charset="-128"/>
              </a:rPr>
              <a:t>“</a:t>
            </a:r>
            <a:r>
              <a:rPr lang="en-US" altLang="ja-JP" sz="2400">
                <a:ea typeface="ＭＳ Ｐゴシック" panose="020B0600070205080204" pitchFamily="34" charset="-128"/>
              </a:rPr>
              <a:t>AND</a:t>
            </a:r>
            <a:r>
              <a:rPr lang="ja-JP" altLang="en-US" sz="2400">
                <a:ea typeface="ＭＳ Ｐゴシック" panose="020B0600070205080204" pitchFamily="34" charset="-128"/>
              </a:rPr>
              <a:t>”</a:t>
            </a:r>
            <a:r>
              <a:rPr lang="en-US" altLang="ja-JP" sz="2400">
                <a:ea typeface="ＭＳ Ｐゴシック" panose="020B0600070205080204" pitchFamily="34" charset="-128"/>
              </a:rPr>
              <a:t> (a problem we can solve):</a:t>
            </a:r>
            <a:endParaRPr lang="en-US" altLang="en-US" sz="2400">
              <a:ea typeface="ＭＳ Ｐゴシック" panose="020B0600070205080204" pitchFamily="34" charset="-128"/>
            </a:endParaRPr>
          </a:p>
        </p:txBody>
      </p:sp>
      <p:graphicFrame>
        <p:nvGraphicFramePr>
          <p:cNvPr id="546851" name="Group 35">
            <a:extLst>
              <a:ext uri="{FF2B5EF4-FFF2-40B4-BE49-F238E27FC236}">
                <a16:creationId xmlns:a16="http://schemas.microsoft.com/office/drawing/2014/main" id="{590DA83C-F3BD-544B-ADBD-231468936F0C}"/>
              </a:ext>
            </a:extLst>
          </p:cNvPr>
          <p:cNvGraphicFramePr>
            <a:graphicFrameLocks noGrp="1"/>
          </p:cNvGraphicFramePr>
          <p:nvPr/>
        </p:nvGraphicFramePr>
        <p:xfrm>
          <a:off x="990600" y="3352800"/>
          <a:ext cx="6858000" cy="1828800"/>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2794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Input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Input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52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59DDA76C-34BB-704F-A855-4083547D597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43362" name="Rectangle 3">
            <a:extLst>
              <a:ext uri="{FF2B5EF4-FFF2-40B4-BE49-F238E27FC236}">
                <a16:creationId xmlns:a16="http://schemas.microsoft.com/office/drawing/2014/main" id="{0D25FF6D-4321-E649-944C-1285BCBDC954}"/>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Generalizing beyond perceptrons:</a:t>
            </a:r>
          </a:p>
          <a:p>
            <a:pPr lvl="1" eaLnBrk="1" hangingPunct="1">
              <a:lnSpc>
                <a:spcPct val="90000"/>
              </a:lnSpc>
            </a:pPr>
            <a:r>
              <a:rPr lang="ja-JP" altLang="en-US" sz="2400">
                <a:ea typeface="ＭＳ Ｐゴシック" panose="020B0600070205080204" pitchFamily="34" charset="-128"/>
              </a:rPr>
              <a:t>“</a:t>
            </a:r>
            <a:r>
              <a:rPr lang="en-US" altLang="ja-JP" sz="2400">
                <a:ea typeface="ＭＳ Ｐゴシック" panose="020B0600070205080204" pitchFamily="34" charset="-128"/>
              </a:rPr>
              <a:t>AND</a:t>
            </a:r>
            <a:r>
              <a:rPr lang="ja-JP" altLang="en-US" sz="2400">
                <a:ea typeface="ＭＳ Ｐゴシック" panose="020B0600070205080204" pitchFamily="34" charset="-128"/>
              </a:rPr>
              <a:t>”</a:t>
            </a:r>
            <a:endParaRPr lang="en-US" altLang="en-US" sz="2400">
              <a:ea typeface="ＭＳ Ｐゴシック" panose="020B0600070205080204" pitchFamily="34" charset="-128"/>
            </a:endParaRPr>
          </a:p>
        </p:txBody>
      </p:sp>
      <p:sp>
        <p:nvSpPr>
          <p:cNvPr id="5" name="Oval 4">
            <a:extLst>
              <a:ext uri="{FF2B5EF4-FFF2-40B4-BE49-F238E27FC236}">
                <a16:creationId xmlns:a16="http://schemas.microsoft.com/office/drawing/2014/main" id="{692FB0DC-588A-E048-A0DC-A20370DDE841}"/>
              </a:ext>
            </a:extLst>
          </p:cNvPr>
          <p:cNvSpPr/>
          <p:nvPr/>
        </p:nvSpPr>
        <p:spPr>
          <a:xfrm>
            <a:off x="2438400" y="2743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7" name="Straight Connector 6">
            <a:extLst>
              <a:ext uri="{FF2B5EF4-FFF2-40B4-BE49-F238E27FC236}">
                <a16:creationId xmlns:a16="http://schemas.microsoft.com/office/drawing/2014/main" id="{8F1AE47F-7841-4347-BC76-39BB0DAFB75D}"/>
              </a:ext>
            </a:extLst>
          </p:cNvPr>
          <p:cNvCxnSpPr/>
          <p:nvPr/>
        </p:nvCxnSpPr>
        <p:spPr>
          <a:xfrm rot="5400000">
            <a:off x="838994" y="3961606"/>
            <a:ext cx="2743200" cy="1588"/>
          </a:xfrm>
          <a:prstGeom prst="line">
            <a:avLst/>
          </a:prstGeom>
          <a:effectLst>
            <a:glow rad="63500">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AED5E485-2133-A942-8C21-F5988F751F0E}"/>
              </a:ext>
            </a:extLst>
          </p:cNvPr>
          <p:cNvCxnSpPr/>
          <p:nvPr/>
        </p:nvCxnSpPr>
        <p:spPr>
          <a:xfrm>
            <a:off x="2209800" y="5334000"/>
            <a:ext cx="2743200" cy="1588"/>
          </a:xfrm>
          <a:prstGeom prst="line">
            <a:avLst/>
          </a:prstGeom>
          <a:ln>
            <a:solidFill>
              <a:schemeClr val="accent1"/>
            </a:solidFill>
          </a:ln>
          <a:effectLst>
            <a:glow rad="63500">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82A73C1-05D6-1E47-8045-08D7FE255EE4}"/>
              </a:ext>
            </a:extLst>
          </p:cNvPr>
          <p:cNvCxnSpPr/>
          <p:nvPr/>
        </p:nvCxnSpPr>
        <p:spPr>
          <a:xfrm rot="10800000">
            <a:off x="1828800" y="2895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73A6B8AC-2862-BF4B-B284-1DD6D778945D}"/>
              </a:ext>
            </a:extLst>
          </p:cNvPr>
          <p:cNvCxnSpPr/>
          <p:nvPr/>
        </p:nvCxnSpPr>
        <p:spPr>
          <a:xfrm rot="10800000">
            <a:off x="1828800" y="50292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C74DAAD-06E9-7240-A4FE-63B9F0BCF689}"/>
              </a:ext>
            </a:extLst>
          </p:cNvPr>
          <p:cNvCxnSpPr/>
          <p:nvPr/>
        </p:nvCxnSpPr>
        <p:spPr>
          <a:xfrm rot="16200000">
            <a:off x="2324894" y="5523706"/>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0966A3D8-92D9-D44E-97D3-1C25A4BD9C69}"/>
              </a:ext>
            </a:extLst>
          </p:cNvPr>
          <p:cNvCxnSpPr/>
          <p:nvPr/>
        </p:nvCxnSpPr>
        <p:spPr>
          <a:xfrm rot="16200000">
            <a:off x="4458494" y="552370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6" name="Oval 15">
            <a:extLst>
              <a:ext uri="{FF2B5EF4-FFF2-40B4-BE49-F238E27FC236}">
                <a16:creationId xmlns:a16="http://schemas.microsoft.com/office/drawing/2014/main" id="{53AF92A8-B57D-624A-92A1-DD2945A721A8}"/>
              </a:ext>
            </a:extLst>
          </p:cNvPr>
          <p:cNvSpPr/>
          <p:nvPr/>
        </p:nvSpPr>
        <p:spPr>
          <a:xfrm>
            <a:off x="2438400" y="4876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5F7632E9-A77E-5549-A1D4-22A592D8B256}"/>
              </a:ext>
            </a:extLst>
          </p:cNvPr>
          <p:cNvSpPr/>
          <p:nvPr/>
        </p:nvSpPr>
        <p:spPr>
          <a:xfrm>
            <a:off x="4495800" y="2743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8" name="Oval 17">
            <a:extLst>
              <a:ext uri="{FF2B5EF4-FFF2-40B4-BE49-F238E27FC236}">
                <a16:creationId xmlns:a16="http://schemas.microsoft.com/office/drawing/2014/main" id="{8F27BA91-E1D2-D744-913F-BCEE159629AC}"/>
              </a:ext>
            </a:extLst>
          </p:cNvPr>
          <p:cNvSpPr/>
          <p:nvPr/>
        </p:nvSpPr>
        <p:spPr>
          <a:xfrm>
            <a:off x="4495800" y="4876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3381" name="TextBox 18">
            <a:extLst>
              <a:ext uri="{FF2B5EF4-FFF2-40B4-BE49-F238E27FC236}">
                <a16:creationId xmlns:a16="http://schemas.microsoft.com/office/drawing/2014/main" id="{8C84D591-0AFA-C54E-9B78-E6018883151F}"/>
              </a:ext>
            </a:extLst>
          </p:cNvPr>
          <p:cNvSpPr txBox="1">
            <a:spLocks noChangeArrowheads="1"/>
          </p:cNvSpPr>
          <p:nvPr/>
        </p:nvSpPr>
        <p:spPr bwMode="auto">
          <a:xfrm>
            <a:off x="4495800" y="5715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a:t>
            </a:r>
          </a:p>
        </p:txBody>
      </p:sp>
      <p:sp>
        <p:nvSpPr>
          <p:cNvPr id="143382" name="TextBox 19">
            <a:extLst>
              <a:ext uri="{FF2B5EF4-FFF2-40B4-BE49-F238E27FC236}">
                <a16:creationId xmlns:a16="http://schemas.microsoft.com/office/drawing/2014/main" id="{DD813AA7-3AE8-754D-B51B-6ED4E3322853}"/>
              </a:ext>
            </a:extLst>
          </p:cNvPr>
          <p:cNvSpPr txBox="1">
            <a:spLocks noChangeArrowheads="1"/>
          </p:cNvSpPr>
          <p:nvPr/>
        </p:nvSpPr>
        <p:spPr bwMode="auto">
          <a:xfrm>
            <a:off x="1447800" y="2667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a:t>
            </a:r>
          </a:p>
        </p:txBody>
      </p:sp>
      <p:sp>
        <p:nvSpPr>
          <p:cNvPr id="143383" name="TextBox 20">
            <a:extLst>
              <a:ext uri="{FF2B5EF4-FFF2-40B4-BE49-F238E27FC236}">
                <a16:creationId xmlns:a16="http://schemas.microsoft.com/office/drawing/2014/main" id="{666A9C90-698E-EE4C-8789-CB74648A56E2}"/>
              </a:ext>
            </a:extLst>
          </p:cNvPr>
          <p:cNvSpPr txBox="1">
            <a:spLocks noChangeArrowheads="1"/>
          </p:cNvSpPr>
          <p:nvPr/>
        </p:nvSpPr>
        <p:spPr bwMode="auto">
          <a:xfrm>
            <a:off x="2362200" y="5715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a:t>
            </a:r>
          </a:p>
        </p:txBody>
      </p:sp>
      <p:sp>
        <p:nvSpPr>
          <p:cNvPr id="143384" name="TextBox 21">
            <a:extLst>
              <a:ext uri="{FF2B5EF4-FFF2-40B4-BE49-F238E27FC236}">
                <a16:creationId xmlns:a16="http://schemas.microsoft.com/office/drawing/2014/main" id="{9959ECB5-A7B3-A146-8ECC-920E96E73308}"/>
              </a:ext>
            </a:extLst>
          </p:cNvPr>
          <p:cNvSpPr txBox="1">
            <a:spLocks noChangeArrowheads="1"/>
          </p:cNvSpPr>
          <p:nvPr/>
        </p:nvSpPr>
        <p:spPr bwMode="auto">
          <a:xfrm>
            <a:off x="1447800" y="48006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a:t>
            </a:r>
          </a:p>
        </p:txBody>
      </p:sp>
      <p:sp>
        <p:nvSpPr>
          <p:cNvPr id="143385" name="TextBox 22">
            <a:extLst>
              <a:ext uri="{FF2B5EF4-FFF2-40B4-BE49-F238E27FC236}">
                <a16:creationId xmlns:a16="http://schemas.microsoft.com/office/drawing/2014/main" id="{3AC77A8B-D4DE-744D-9507-E6A0773CBC5F}"/>
              </a:ext>
            </a:extLst>
          </p:cNvPr>
          <p:cNvSpPr txBox="1">
            <a:spLocks noChangeArrowheads="1"/>
          </p:cNvSpPr>
          <p:nvPr/>
        </p:nvSpPr>
        <p:spPr bwMode="auto">
          <a:xfrm>
            <a:off x="4191000" y="43434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(1,0)</a:t>
            </a:r>
          </a:p>
        </p:txBody>
      </p:sp>
      <p:sp>
        <p:nvSpPr>
          <p:cNvPr id="143386" name="TextBox 23">
            <a:extLst>
              <a:ext uri="{FF2B5EF4-FFF2-40B4-BE49-F238E27FC236}">
                <a16:creationId xmlns:a16="http://schemas.microsoft.com/office/drawing/2014/main" id="{2B01E8EB-3435-A248-8323-8FB57F43ABFE}"/>
              </a:ext>
            </a:extLst>
          </p:cNvPr>
          <p:cNvSpPr txBox="1">
            <a:spLocks noChangeArrowheads="1"/>
          </p:cNvSpPr>
          <p:nvPr/>
        </p:nvSpPr>
        <p:spPr bwMode="auto">
          <a:xfrm>
            <a:off x="2209800" y="43434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(0,0)</a:t>
            </a:r>
          </a:p>
        </p:txBody>
      </p:sp>
      <p:sp>
        <p:nvSpPr>
          <p:cNvPr id="143387" name="TextBox 24">
            <a:extLst>
              <a:ext uri="{FF2B5EF4-FFF2-40B4-BE49-F238E27FC236}">
                <a16:creationId xmlns:a16="http://schemas.microsoft.com/office/drawing/2014/main" id="{35A72678-9000-5B4B-9F0A-5A18965490FF}"/>
              </a:ext>
            </a:extLst>
          </p:cNvPr>
          <p:cNvSpPr txBox="1">
            <a:spLocks noChangeArrowheads="1"/>
          </p:cNvSpPr>
          <p:nvPr/>
        </p:nvSpPr>
        <p:spPr bwMode="auto">
          <a:xfrm>
            <a:off x="2209800" y="22860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(0,1)</a:t>
            </a:r>
          </a:p>
        </p:txBody>
      </p:sp>
      <p:sp>
        <p:nvSpPr>
          <p:cNvPr id="143388" name="TextBox 25">
            <a:extLst>
              <a:ext uri="{FF2B5EF4-FFF2-40B4-BE49-F238E27FC236}">
                <a16:creationId xmlns:a16="http://schemas.microsoft.com/office/drawing/2014/main" id="{3FBDFA0B-EAB7-B048-A08A-26EDF40B8488}"/>
              </a:ext>
            </a:extLst>
          </p:cNvPr>
          <p:cNvSpPr txBox="1">
            <a:spLocks noChangeArrowheads="1"/>
          </p:cNvSpPr>
          <p:nvPr/>
        </p:nvSpPr>
        <p:spPr bwMode="auto">
          <a:xfrm>
            <a:off x="4191000" y="22860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(1,1)</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a:extLst>
              <a:ext uri="{FF2B5EF4-FFF2-40B4-BE49-F238E27FC236}">
                <a16:creationId xmlns:a16="http://schemas.microsoft.com/office/drawing/2014/main" id="{F2D88D93-2C8C-E14F-BEEE-FA1C8E93B7C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45410" name="Rectangle 3">
            <a:extLst>
              <a:ext uri="{FF2B5EF4-FFF2-40B4-BE49-F238E27FC236}">
                <a16:creationId xmlns:a16="http://schemas.microsoft.com/office/drawing/2014/main" id="{0A4A32BF-5F0F-8344-BBC3-2A10B89F2075}"/>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Generalizing beyond perceptrons:</a:t>
            </a:r>
          </a:p>
          <a:p>
            <a:pPr lvl="1" eaLnBrk="1" hangingPunct="1">
              <a:lnSpc>
                <a:spcPct val="90000"/>
              </a:lnSpc>
            </a:pPr>
            <a:r>
              <a:rPr lang="ja-JP" altLang="en-US" sz="2400">
                <a:ea typeface="ＭＳ Ｐゴシック" panose="020B0600070205080204" pitchFamily="34" charset="-128"/>
              </a:rPr>
              <a:t>“</a:t>
            </a:r>
            <a:r>
              <a:rPr lang="en-US" altLang="ja-JP" sz="2400">
                <a:ea typeface="ＭＳ Ｐゴシック" panose="020B0600070205080204" pitchFamily="34" charset="-128"/>
              </a:rPr>
              <a:t>AND</a:t>
            </a:r>
            <a:r>
              <a:rPr lang="ja-JP" altLang="en-US" sz="2400">
                <a:ea typeface="ＭＳ Ｐゴシック" panose="020B0600070205080204" pitchFamily="34" charset="-128"/>
              </a:rPr>
              <a:t>”</a:t>
            </a:r>
            <a:endParaRPr lang="en-US" altLang="en-US" sz="2400">
              <a:ea typeface="ＭＳ Ｐゴシック" panose="020B0600070205080204" pitchFamily="34" charset="-128"/>
            </a:endParaRPr>
          </a:p>
        </p:txBody>
      </p:sp>
      <p:sp>
        <p:nvSpPr>
          <p:cNvPr id="5" name="Oval 4">
            <a:extLst>
              <a:ext uri="{FF2B5EF4-FFF2-40B4-BE49-F238E27FC236}">
                <a16:creationId xmlns:a16="http://schemas.microsoft.com/office/drawing/2014/main" id="{09471021-37E4-7942-B021-B0F1C27DB9D1}"/>
              </a:ext>
            </a:extLst>
          </p:cNvPr>
          <p:cNvSpPr/>
          <p:nvPr/>
        </p:nvSpPr>
        <p:spPr>
          <a:xfrm>
            <a:off x="2438400" y="2743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7" name="Straight Connector 6">
            <a:extLst>
              <a:ext uri="{FF2B5EF4-FFF2-40B4-BE49-F238E27FC236}">
                <a16:creationId xmlns:a16="http://schemas.microsoft.com/office/drawing/2014/main" id="{677993A1-BA64-1F40-9100-8127F0D2CBE5}"/>
              </a:ext>
            </a:extLst>
          </p:cNvPr>
          <p:cNvCxnSpPr/>
          <p:nvPr/>
        </p:nvCxnSpPr>
        <p:spPr>
          <a:xfrm rot="5400000">
            <a:off x="838994" y="3961606"/>
            <a:ext cx="2743200" cy="1588"/>
          </a:xfrm>
          <a:prstGeom prst="line">
            <a:avLst/>
          </a:prstGeom>
          <a:effectLst>
            <a:glow rad="63500">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FB083671-9162-584F-B258-BC27609A221F}"/>
              </a:ext>
            </a:extLst>
          </p:cNvPr>
          <p:cNvCxnSpPr/>
          <p:nvPr/>
        </p:nvCxnSpPr>
        <p:spPr>
          <a:xfrm>
            <a:off x="2209800" y="5334000"/>
            <a:ext cx="2743200" cy="1588"/>
          </a:xfrm>
          <a:prstGeom prst="line">
            <a:avLst/>
          </a:prstGeom>
          <a:ln>
            <a:solidFill>
              <a:schemeClr val="accent1"/>
            </a:solidFill>
          </a:ln>
          <a:effectLst>
            <a:glow rad="63500">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61A101C-F206-754B-ADB1-B834A4D35844}"/>
              </a:ext>
            </a:extLst>
          </p:cNvPr>
          <p:cNvCxnSpPr/>
          <p:nvPr/>
        </p:nvCxnSpPr>
        <p:spPr>
          <a:xfrm rot="10800000">
            <a:off x="1828800" y="2895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C55B5D8-281F-914A-9F7D-624191775E1D}"/>
              </a:ext>
            </a:extLst>
          </p:cNvPr>
          <p:cNvCxnSpPr/>
          <p:nvPr/>
        </p:nvCxnSpPr>
        <p:spPr>
          <a:xfrm rot="10800000">
            <a:off x="1828800" y="50292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B0C918F6-B08B-034C-88F4-4AA852F1528B}"/>
              </a:ext>
            </a:extLst>
          </p:cNvPr>
          <p:cNvCxnSpPr/>
          <p:nvPr/>
        </p:nvCxnSpPr>
        <p:spPr>
          <a:xfrm rot="16200000">
            <a:off x="2324894" y="5523706"/>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08660DB-83EB-B140-B5F8-68F77E5F9002}"/>
              </a:ext>
            </a:extLst>
          </p:cNvPr>
          <p:cNvCxnSpPr/>
          <p:nvPr/>
        </p:nvCxnSpPr>
        <p:spPr>
          <a:xfrm rot="16200000">
            <a:off x="4458494" y="552370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6" name="Oval 15">
            <a:extLst>
              <a:ext uri="{FF2B5EF4-FFF2-40B4-BE49-F238E27FC236}">
                <a16:creationId xmlns:a16="http://schemas.microsoft.com/office/drawing/2014/main" id="{3B1FF71E-6D8A-A64C-90B3-1AD91A55C69C}"/>
              </a:ext>
            </a:extLst>
          </p:cNvPr>
          <p:cNvSpPr/>
          <p:nvPr/>
        </p:nvSpPr>
        <p:spPr>
          <a:xfrm>
            <a:off x="2438400" y="4876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2CC8AB35-4896-DF44-8B8F-05E094C893B3}"/>
              </a:ext>
            </a:extLst>
          </p:cNvPr>
          <p:cNvSpPr/>
          <p:nvPr/>
        </p:nvSpPr>
        <p:spPr>
          <a:xfrm>
            <a:off x="4495800" y="2743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8" name="Oval 17">
            <a:extLst>
              <a:ext uri="{FF2B5EF4-FFF2-40B4-BE49-F238E27FC236}">
                <a16:creationId xmlns:a16="http://schemas.microsoft.com/office/drawing/2014/main" id="{8A134E78-D851-944C-AF09-98A70BA8A031}"/>
              </a:ext>
            </a:extLst>
          </p:cNvPr>
          <p:cNvSpPr/>
          <p:nvPr/>
        </p:nvSpPr>
        <p:spPr>
          <a:xfrm>
            <a:off x="4495800" y="4876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5429" name="TextBox 18">
            <a:extLst>
              <a:ext uri="{FF2B5EF4-FFF2-40B4-BE49-F238E27FC236}">
                <a16:creationId xmlns:a16="http://schemas.microsoft.com/office/drawing/2014/main" id="{EF392D72-8178-7F4A-A749-9A12E32BE639}"/>
              </a:ext>
            </a:extLst>
          </p:cNvPr>
          <p:cNvSpPr txBox="1">
            <a:spLocks noChangeArrowheads="1"/>
          </p:cNvSpPr>
          <p:nvPr/>
        </p:nvSpPr>
        <p:spPr bwMode="auto">
          <a:xfrm>
            <a:off x="4495800" y="5715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a:t>
            </a:r>
          </a:p>
        </p:txBody>
      </p:sp>
      <p:sp>
        <p:nvSpPr>
          <p:cNvPr id="145430" name="TextBox 19">
            <a:extLst>
              <a:ext uri="{FF2B5EF4-FFF2-40B4-BE49-F238E27FC236}">
                <a16:creationId xmlns:a16="http://schemas.microsoft.com/office/drawing/2014/main" id="{1FD2220E-D3E6-C74C-A116-EB627DCD3D35}"/>
              </a:ext>
            </a:extLst>
          </p:cNvPr>
          <p:cNvSpPr txBox="1">
            <a:spLocks noChangeArrowheads="1"/>
          </p:cNvSpPr>
          <p:nvPr/>
        </p:nvSpPr>
        <p:spPr bwMode="auto">
          <a:xfrm>
            <a:off x="1447800" y="2667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a:t>
            </a:r>
          </a:p>
        </p:txBody>
      </p:sp>
      <p:sp>
        <p:nvSpPr>
          <p:cNvPr id="145431" name="TextBox 20">
            <a:extLst>
              <a:ext uri="{FF2B5EF4-FFF2-40B4-BE49-F238E27FC236}">
                <a16:creationId xmlns:a16="http://schemas.microsoft.com/office/drawing/2014/main" id="{0635200A-2086-3449-979B-705CF4E75FFE}"/>
              </a:ext>
            </a:extLst>
          </p:cNvPr>
          <p:cNvSpPr txBox="1">
            <a:spLocks noChangeArrowheads="1"/>
          </p:cNvSpPr>
          <p:nvPr/>
        </p:nvSpPr>
        <p:spPr bwMode="auto">
          <a:xfrm>
            <a:off x="2362200" y="5715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a:t>
            </a:r>
          </a:p>
        </p:txBody>
      </p:sp>
      <p:sp>
        <p:nvSpPr>
          <p:cNvPr id="145432" name="TextBox 21">
            <a:extLst>
              <a:ext uri="{FF2B5EF4-FFF2-40B4-BE49-F238E27FC236}">
                <a16:creationId xmlns:a16="http://schemas.microsoft.com/office/drawing/2014/main" id="{3EE07F1F-B9E0-6746-B169-21F11C5E3205}"/>
              </a:ext>
            </a:extLst>
          </p:cNvPr>
          <p:cNvSpPr txBox="1">
            <a:spLocks noChangeArrowheads="1"/>
          </p:cNvSpPr>
          <p:nvPr/>
        </p:nvSpPr>
        <p:spPr bwMode="auto">
          <a:xfrm>
            <a:off x="1447800" y="48006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a:t>
            </a:r>
          </a:p>
        </p:txBody>
      </p:sp>
      <p:sp>
        <p:nvSpPr>
          <p:cNvPr id="145433" name="TextBox 22">
            <a:extLst>
              <a:ext uri="{FF2B5EF4-FFF2-40B4-BE49-F238E27FC236}">
                <a16:creationId xmlns:a16="http://schemas.microsoft.com/office/drawing/2014/main" id="{B7D1751D-18F8-1B45-A9D1-38F3C2BFE5F4}"/>
              </a:ext>
            </a:extLst>
          </p:cNvPr>
          <p:cNvSpPr txBox="1">
            <a:spLocks noChangeArrowheads="1"/>
          </p:cNvSpPr>
          <p:nvPr/>
        </p:nvSpPr>
        <p:spPr bwMode="auto">
          <a:xfrm>
            <a:off x="4191000" y="43434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(1,0)</a:t>
            </a:r>
          </a:p>
        </p:txBody>
      </p:sp>
      <p:sp>
        <p:nvSpPr>
          <p:cNvPr id="145434" name="TextBox 23">
            <a:extLst>
              <a:ext uri="{FF2B5EF4-FFF2-40B4-BE49-F238E27FC236}">
                <a16:creationId xmlns:a16="http://schemas.microsoft.com/office/drawing/2014/main" id="{F6C93D74-64FE-9A4C-BA25-C7A1758F38B9}"/>
              </a:ext>
            </a:extLst>
          </p:cNvPr>
          <p:cNvSpPr txBox="1">
            <a:spLocks noChangeArrowheads="1"/>
          </p:cNvSpPr>
          <p:nvPr/>
        </p:nvSpPr>
        <p:spPr bwMode="auto">
          <a:xfrm>
            <a:off x="2209800" y="43434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(0,0)</a:t>
            </a:r>
          </a:p>
        </p:txBody>
      </p:sp>
      <p:sp>
        <p:nvSpPr>
          <p:cNvPr id="145435" name="TextBox 24">
            <a:extLst>
              <a:ext uri="{FF2B5EF4-FFF2-40B4-BE49-F238E27FC236}">
                <a16:creationId xmlns:a16="http://schemas.microsoft.com/office/drawing/2014/main" id="{31B0CA86-5A56-1643-9AAB-F0BA82F38F7B}"/>
              </a:ext>
            </a:extLst>
          </p:cNvPr>
          <p:cNvSpPr txBox="1">
            <a:spLocks noChangeArrowheads="1"/>
          </p:cNvSpPr>
          <p:nvPr/>
        </p:nvSpPr>
        <p:spPr bwMode="auto">
          <a:xfrm>
            <a:off x="2209800" y="22860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(0,1)</a:t>
            </a:r>
          </a:p>
        </p:txBody>
      </p:sp>
      <p:sp>
        <p:nvSpPr>
          <p:cNvPr id="145436" name="TextBox 25">
            <a:extLst>
              <a:ext uri="{FF2B5EF4-FFF2-40B4-BE49-F238E27FC236}">
                <a16:creationId xmlns:a16="http://schemas.microsoft.com/office/drawing/2014/main" id="{2A5E2D1F-B495-0A44-B2EF-2C6E56678636}"/>
              </a:ext>
            </a:extLst>
          </p:cNvPr>
          <p:cNvSpPr txBox="1">
            <a:spLocks noChangeArrowheads="1"/>
          </p:cNvSpPr>
          <p:nvPr/>
        </p:nvSpPr>
        <p:spPr bwMode="auto">
          <a:xfrm>
            <a:off x="4191000" y="22860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(1,1)</a:t>
            </a:r>
          </a:p>
        </p:txBody>
      </p:sp>
      <p:cxnSp>
        <p:nvCxnSpPr>
          <p:cNvPr id="28" name="Straight Connector 27">
            <a:extLst>
              <a:ext uri="{FF2B5EF4-FFF2-40B4-BE49-F238E27FC236}">
                <a16:creationId xmlns:a16="http://schemas.microsoft.com/office/drawing/2014/main" id="{C2D155A0-EE09-F644-9E2B-00F19B5C55CA}"/>
              </a:ext>
            </a:extLst>
          </p:cNvPr>
          <p:cNvCxnSpPr/>
          <p:nvPr/>
        </p:nvCxnSpPr>
        <p:spPr>
          <a:xfrm>
            <a:off x="3124200" y="2209800"/>
            <a:ext cx="2819400" cy="2209800"/>
          </a:xfrm>
          <a:prstGeom prst="line">
            <a:avLst/>
          </a:prstGeom>
          <a:ln>
            <a:solidFill>
              <a:srgbClr val="FF0000"/>
            </a:solidFill>
          </a:ln>
          <a:effectLst>
            <a:glow>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40B6A297-4A59-B247-8191-92CEE197708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26626" name="Rectangle 3">
            <a:extLst>
              <a:ext uri="{FF2B5EF4-FFF2-40B4-BE49-F238E27FC236}">
                <a16:creationId xmlns:a16="http://schemas.microsoft.com/office/drawing/2014/main" id="{08359E5A-4668-F645-B59D-698D668F92D5}"/>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Network models (Collins &amp; Quillian, 1970):</a:t>
            </a:r>
          </a:p>
          <a:p>
            <a:pPr lvl="1" eaLnBrk="1" hangingPunct="1">
              <a:lnSpc>
                <a:spcPct val="90000"/>
              </a:lnSpc>
            </a:pPr>
            <a:r>
              <a:rPr lang="en-US" altLang="en-US" sz="2400">
                <a:ea typeface="ＭＳ Ｐゴシック" panose="020B0600070205080204" pitchFamily="34" charset="-128"/>
              </a:rPr>
              <a:t>Concepts are organized as a set of nodes and links between those nodes.</a:t>
            </a:r>
          </a:p>
          <a:p>
            <a:pPr lvl="2" eaLnBrk="1" hangingPunct="1">
              <a:lnSpc>
                <a:spcPct val="90000"/>
              </a:lnSpc>
            </a:pPr>
            <a:r>
              <a:rPr lang="en-US" altLang="en-US" sz="2000">
                <a:ea typeface="ＭＳ Ｐゴシック" panose="020B0600070205080204" pitchFamily="34" charset="-128"/>
              </a:rPr>
              <a:t>Nodes hold concepts. For example, you would have a node for RED, FIRE, FIRETRUCK, etc. Each concept you know would have a node.</a:t>
            </a:r>
          </a:p>
          <a:p>
            <a:pPr lvl="2" eaLnBrk="1" hangingPunct="1">
              <a:lnSpc>
                <a:spcPct val="90000"/>
              </a:lnSpc>
            </a:pPr>
            <a:r>
              <a:rPr lang="en-US" altLang="en-US" sz="2000">
                <a:ea typeface="ＭＳ Ｐゴシック" panose="020B0600070205080204" pitchFamily="34" charset="-128"/>
              </a:rPr>
              <a:t>Links connect the nodes and encode relationships between them. Two kinds:</a:t>
            </a:r>
          </a:p>
          <a:p>
            <a:pPr lvl="3" eaLnBrk="1" hangingPunct="1">
              <a:lnSpc>
                <a:spcPct val="90000"/>
              </a:lnSpc>
            </a:pPr>
            <a:r>
              <a:rPr lang="en-US" altLang="en-US" sz="1800">
                <a:ea typeface="ＭＳ Ｐゴシック" panose="020B0600070205080204" pitchFamily="34" charset="-128"/>
              </a:rPr>
              <a:t>Superset/subset: Essentially categorize. For example, ROBIN is a subset of BIRD.</a:t>
            </a:r>
          </a:p>
          <a:p>
            <a:pPr lvl="3" eaLnBrk="1" hangingPunct="1">
              <a:lnSpc>
                <a:spcPct val="90000"/>
              </a:lnSpc>
            </a:pPr>
            <a:r>
              <a:rPr lang="en-US" altLang="en-US" sz="1800">
                <a:ea typeface="ＭＳ Ｐゴシック" panose="020B0600070205080204" pitchFamily="34" charset="-128"/>
              </a:rPr>
              <a:t>Property: Labeled links that explain the relationship between various properties and nodes. For example, WINGS and BIRD would be connected with a </a:t>
            </a:r>
            <a:r>
              <a:rPr lang="ja-JP" altLang="en-US" sz="1800">
                <a:ea typeface="ＭＳ Ｐゴシック" panose="020B0600070205080204" pitchFamily="34" charset="-128"/>
              </a:rPr>
              <a:t>“</a:t>
            </a:r>
            <a:r>
              <a:rPr lang="en-US" altLang="ja-JP" sz="1800">
                <a:ea typeface="ＭＳ Ｐゴシック" panose="020B0600070205080204" pitchFamily="34" charset="-128"/>
              </a:rPr>
              <a:t>has</a:t>
            </a:r>
            <a:r>
              <a:rPr lang="ja-JP" altLang="en-US" sz="1800">
                <a:ea typeface="ＭＳ Ｐゴシック" panose="020B0600070205080204" pitchFamily="34" charset="-128"/>
              </a:rPr>
              <a:t>”</a:t>
            </a:r>
            <a:r>
              <a:rPr lang="en-US" altLang="ja-JP" sz="1800">
                <a:ea typeface="ＭＳ Ｐゴシック" panose="020B0600070205080204" pitchFamily="34" charset="-128"/>
              </a:rPr>
              <a:t> link.</a:t>
            </a:r>
            <a:endParaRPr lang="en-US" altLang="en-US" sz="1800">
              <a:ea typeface="ＭＳ Ｐゴシック" panose="020B0600070205080204" pitchFamily="34" charset="-128"/>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a:extLst>
              <a:ext uri="{FF2B5EF4-FFF2-40B4-BE49-F238E27FC236}">
                <a16:creationId xmlns:a16="http://schemas.microsoft.com/office/drawing/2014/main" id="{EE35F02A-BD55-3E40-8B62-4DB7CD4F59B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47458" name="Rectangle 3">
            <a:extLst>
              <a:ext uri="{FF2B5EF4-FFF2-40B4-BE49-F238E27FC236}">
                <a16:creationId xmlns:a16="http://schemas.microsoft.com/office/drawing/2014/main" id="{7A574A13-EA52-FB4E-BBCC-66B0E84534A0}"/>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Generalizing beyond perceptrons:</a:t>
            </a:r>
          </a:p>
          <a:p>
            <a:pPr lvl="1" eaLnBrk="1" hangingPunct="1">
              <a:lnSpc>
                <a:spcPct val="90000"/>
              </a:lnSpc>
            </a:pPr>
            <a:r>
              <a:rPr lang="en-US" altLang="en-US" sz="2400">
                <a:ea typeface="ＭＳ Ｐゴシック" panose="020B0600070205080204" pitchFamily="34" charset="-128"/>
              </a:rPr>
              <a:t>Now, consider the truth table for </a:t>
            </a:r>
            <a:r>
              <a:rPr lang="ja-JP" altLang="en-US" sz="2400">
                <a:ea typeface="ＭＳ Ｐゴシック" panose="020B0600070205080204" pitchFamily="34" charset="-128"/>
              </a:rPr>
              <a:t>“</a:t>
            </a:r>
            <a:r>
              <a:rPr lang="en-US" altLang="ja-JP" sz="2400">
                <a:ea typeface="ＭＳ Ｐゴシック" panose="020B0600070205080204" pitchFamily="34" charset="-128"/>
              </a:rPr>
              <a:t>XOR</a:t>
            </a:r>
            <a:r>
              <a:rPr lang="ja-JP" altLang="en-US" sz="2400">
                <a:ea typeface="ＭＳ Ｐゴシック" panose="020B0600070205080204" pitchFamily="34" charset="-128"/>
              </a:rPr>
              <a:t>”</a:t>
            </a:r>
            <a:r>
              <a:rPr lang="en-US" altLang="ja-JP" sz="2400">
                <a:ea typeface="ＭＳ Ｐゴシック" panose="020B0600070205080204" pitchFamily="34" charset="-128"/>
              </a:rPr>
              <a:t> (a problem we cannot solve):</a:t>
            </a:r>
            <a:endParaRPr lang="en-US" altLang="en-US" sz="2400">
              <a:ea typeface="ＭＳ Ｐゴシック" panose="020B0600070205080204" pitchFamily="34" charset="-128"/>
            </a:endParaRPr>
          </a:p>
        </p:txBody>
      </p:sp>
      <p:graphicFrame>
        <p:nvGraphicFramePr>
          <p:cNvPr id="550916" name="Group 4">
            <a:extLst>
              <a:ext uri="{FF2B5EF4-FFF2-40B4-BE49-F238E27FC236}">
                <a16:creationId xmlns:a16="http://schemas.microsoft.com/office/drawing/2014/main" id="{7B26A398-5407-3744-B864-917B820E4939}"/>
              </a:ext>
            </a:extLst>
          </p:cNvPr>
          <p:cNvGraphicFramePr>
            <a:graphicFrameLocks noGrp="1"/>
          </p:cNvGraphicFramePr>
          <p:nvPr/>
        </p:nvGraphicFramePr>
        <p:xfrm>
          <a:off x="990600" y="3352800"/>
          <a:ext cx="6858000" cy="1828800"/>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2794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Input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Input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52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a:extLst>
              <a:ext uri="{FF2B5EF4-FFF2-40B4-BE49-F238E27FC236}">
                <a16:creationId xmlns:a16="http://schemas.microsoft.com/office/drawing/2014/main" id="{6E85D150-6A57-1C4C-B45D-762C673DC5C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49506" name="Rectangle 3">
            <a:extLst>
              <a:ext uri="{FF2B5EF4-FFF2-40B4-BE49-F238E27FC236}">
                <a16:creationId xmlns:a16="http://schemas.microsoft.com/office/drawing/2014/main" id="{81884475-0983-2C4E-AC46-F191B3A5C17F}"/>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Generalizing beyond perceptrons:</a:t>
            </a:r>
          </a:p>
          <a:p>
            <a:pPr lvl="1" eaLnBrk="1" hangingPunct="1">
              <a:lnSpc>
                <a:spcPct val="90000"/>
              </a:lnSpc>
            </a:pPr>
            <a:r>
              <a:rPr lang="ja-JP" altLang="en-US" sz="2400">
                <a:ea typeface="ＭＳ Ｐゴシック" panose="020B0600070205080204" pitchFamily="34" charset="-128"/>
              </a:rPr>
              <a:t>“</a:t>
            </a:r>
            <a:r>
              <a:rPr lang="en-US" altLang="ja-JP" sz="2400">
                <a:ea typeface="ＭＳ Ｐゴシック" panose="020B0600070205080204" pitchFamily="34" charset="-128"/>
              </a:rPr>
              <a:t>XOR</a:t>
            </a:r>
            <a:r>
              <a:rPr lang="ja-JP" altLang="en-US" sz="2400">
                <a:ea typeface="ＭＳ Ｐゴシック" panose="020B0600070205080204" pitchFamily="34" charset="-128"/>
              </a:rPr>
              <a:t>”</a:t>
            </a:r>
            <a:endParaRPr lang="en-US" altLang="en-US" sz="2400">
              <a:ea typeface="ＭＳ Ｐゴシック" panose="020B0600070205080204" pitchFamily="34" charset="-128"/>
            </a:endParaRPr>
          </a:p>
        </p:txBody>
      </p:sp>
      <p:sp>
        <p:nvSpPr>
          <p:cNvPr id="5" name="Oval 4">
            <a:extLst>
              <a:ext uri="{FF2B5EF4-FFF2-40B4-BE49-F238E27FC236}">
                <a16:creationId xmlns:a16="http://schemas.microsoft.com/office/drawing/2014/main" id="{434E2C2F-64F1-A445-BC4C-CCC75D9BBA25}"/>
              </a:ext>
            </a:extLst>
          </p:cNvPr>
          <p:cNvSpPr/>
          <p:nvPr/>
        </p:nvSpPr>
        <p:spPr>
          <a:xfrm>
            <a:off x="2438400" y="2743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7" name="Straight Connector 6">
            <a:extLst>
              <a:ext uri="{FF2B5EF4-FFF2-40B4-BE49-F238E27FC236}">
                <a16:creationId xmlns:a16="http://schemas.microsoft.com/office/drawing/2014/main" id="{9DAC88FF-476C-9F41-870E-6BA0C8A355DC}"/>
              </a:ext>
            </a:extLst>
          </p:cNvPr>
          <p:cNvCxnSpPr/>
          <p:nvPr/>
        </p:nvCxnSpPr>
        <p:spPr>
          <a:xfrm rot="5400000">
            <a:off x="838994" y="3961606"/>
            <a:ext cx="2743200" cy="1588"/>
          </a:xfrm>
          <a:prstGeom prst="line">
            <a:avLst/>
          </a:prstGeom>
          <a:effectLst>
            <a:glow rad="63500">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A22068D0-7005-544D-BE04-BE3ABB352F37}"/>
              </a:ext>
            </a:extLst>
          </p:cNvPr>
          <p:cNvCxnSpPr/>
          <p:nvPr/>
        </p:nvCxnSpPr>
        <p:spPr>
          <a:xfrm>
            <a:off x="2209800" y="5334000"/>
            <a:ext cx="2743200" cy="1588"/>
          </a:xfrm>
          <a:prstGeom prst="line">
            <a:avLst/>
          </a:prstGeom>
          <a:ln>
            <a:solidFill>
              <a:schemeClr val="accent1"/>
            </a:solidFill>
          </a:ln>
          <a:effectLst>
            <a:glow rad="63500">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4727EDD-B39E-A541-9676-B4BBC1D023E2}"/>
              </a:ext>
            </a:extLst>
          </p:cNvPr>
          <p:cNvCxnSpPr/>
          <p:nvPr/>
        </p:nvCxnSpPr>
        <p:spPr>
          <a:xfrm rot="10800000">
            <a:off x="1828800" y="2895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5987AB2D-C3D2-424C-9A29-2E93C78D3D4F}"/>
              </a:ext>
            </a:extLst>
          </p:cNvPr>
          <p:cNvCxnSpPr/>
          <p:nvPr/>
        </p:nvCxnSpPr>
        <p:spPr>
          <a:xfrm rot="10800000">
            <a:off x="1828800" y="50292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B4ED3049-6BFF-354F-B257-3F471B193015}"/>
              </a:ext>
            </a:extLst>
          </p:cNvPr>
          <p:cNvCxnSpPr/>
          <p:nvPr/>
        </p:nvCxnSpPr>
        <p:spPr>
          <a:xfrm rot="16200000">
            <a:off x="2324894" y="5523706"/>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A981CF9-986B-F84E-87A7-4BFBE154BE22}"/>
              </a:ext>
            </a:extLst>
          </p:cNvPr>
          <p:cNvCxnSpPr/>
          <p:nvPr/>
        </p:nvCxnSpPr>
        <p:spPr>
          <a:xfrm rot="16200000">
            <a:off x="4458494" y="552370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6" name="Oval 15">
            <a:extLst>
              <a:ext uri="{FF2B5EF4-FFF2-40B4-BE49-F238E27FC236}">
                <a16:creationId xmlns:a16="http://schemas.microsoft.com/office/drawing/2014/main" id="{1C4A0456-4AC3-DC4C-AC90-E728E24DEF56}"/>
              </a:ext>
            </a:extLst>
          </p:cNvPr>
          <p:cNvSpPr/>
          <p:nvPr/>
        </p:nvSpPr>
        <p:spPr>
          <a:xfrm>
            <a:off x="2438400" y="4876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12F7C7FC-D25A-5649-A9E1-A0E2052391B6}"/>
              </a:ext>
            </a:extLst>
          </p:cNvPr>
          <p:cNvSpPr/>
          <p:nvPr/>
        </p:nvSpPr>
        <p:spPr>
          <a:xfrm>
            <a:off x="4495800" y="2743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8" name="Oval 17">
            <a:extLst>
              <a:ext uri="{FF2B5EF4-FFF2-40B4-BE49-F238E27FC236}">
                <a16:creationId xmlns:a16="http://schemas.microsoft.com/office/drawing/2014/main" id="{FC410817-C989-2241-B5DC-1404F40AC112}"/>
              </a:ext>
            </a:extLst>
          </p:cNvPr>
          <p:cNvSpPr/>
          <p:nvPr/>
        </p:nvSpPr>
        <p:spPr>
          <a:xfrm>
            <a:off x="4495800" y="4876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9525" name="TextBox 18">
            <a:extLst>
              <a:ext uri="{FF2B5EF4-FFF2-40B4-BE49-F238E27FC236}">
                <a16:creationId xmlns:a16="http://schemas.microsoft.com/office/drawing/2014/main" id="{DB27572D-2F03-634F-A9A5-5A133A5054D3}"/>
              </a:ext>
            </a:extLst>
          </p:cNvPr>
          <p:cNvSpPr txBox="1">
            <a:spLocks noChangeArrowheads="1"/>
          </p:cNvSpPr>
          <p:nvPr/>
        </p:nvSpPr>
        <p:spPr bwMode="auto">
          <a:xfrm>
            <a:off x="4495800" y="5715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a:t>
            </a:r>
          </a:p>
        </p:txBody>
      </p:sp>
      <p:sp>
        <p:nvSpPr>
          <p:cNvPr id="149526" name="TextBox 19">
            <a:extLst>
              <a:ext uri="{FF2B5EF4-FFF2-40B4-BE49-F238E27FC236}">
                <a16:creationId xmlns:a16="http://schemas.microsoft.com/office/drawing/2014/main" id="{C762C3FD-47C8-1B44-AC36-6750FD067B9F}"/>
              </a:ext>
            </a:extLst>
          </p:cNvPr>
          <p:cNvSpPr txBox="1">
            <a:spLocks noChangeArrowheads="1"/>
          </p:cNvSpPr>
          <p:nvPr/>
        </p:nvSpPr>
        <p:spPr bwMode="auto">
          <a:xfrm>
            <a:off x="1447800" y="2667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a:t>
            </a:r>
          </a:p>
        </p:txBody>
      </p:sp>
      <p:sp>
        <p:nvSpPr>
          <p:cNvPr id="149527" name="TextBox 20">
            <a:extLst>
              <a:ext uri="{FF2B5EF4-FFF2-40B4-BE49-F238E27FC236}">
                <a16:creationId xmlns:a16="http://schemas.microsoft.com/office/drawing/2014/main" id="{54C342DB-A21A-B048-AA30-938BB36EDD87}"/>
              </a:ext>
            </a:extLst>
          </p:cNvPr>
          <p:cNvSpPr txBox="1">
            <a:spLocks noChangeArrowheads="1"/>
          </p:cNvSpPr>
          <p:nvPr/>
        </p:nvSpPr>
        <p:spPr bwMode="auto">
          <a:xfrm>
            <a:off x="2362200" y="5715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a:t>
            </a:r>
          </a:p>
        </p:txBody>
      </p:sp>
      <p:sp>
        <p:nvSpPr>
          <p:cNvPr id="149528" name="TextBox 21">
            <a:extLst>
              <a:ext uri="{FF2B5EF4-FFF2-40B4-BE49-F238E27FC236}">
                <a16:creationId xmlns:a16="http://schemas.microsoft.com/office/drawing/2014/main" id="{2E0A49B1-FCF8-F647-B455-AF43B73F63C3}"/>
              </a:ext>
            </a:extLst>
          </p:cNvPr>
          <p:cNvSpPr txBox="1">
            <a:spLocks noChangeArrowheads="1"/>
          </p:cNvSpPr>
          <p:nvPr/>
        </p:nvSpPr>
        <p:spPr bwMode="auto">
          <a:xfrm>
            <a:off x="1447800" y="48006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a:t>
            </a:r>
          </a:p>
        </p:txBody>
      </p:sp>
      <p:sp>
        <p:nvSpPr>
          <p:cNvPr id="149529" name="TextBox 22">
            <a:extLst>
              <a:ext uri="{FF2B5EF4-FFF2-40B4-BE49-F238E27FC236}">
                <a16:creationId xmlns:a16="http://schemas.microsoft.com/office/drawing/2014/main" id="{BCE75873-F7FA-4549-AE21-68E6E46F4871}"/>
              </a:ext>
            </a:extLst>
          </p:cNvPr>
          <p:cNvSpPr txBox="1">
            <a:spLocks noChangeArrowheads="1"/>
          </p:cNvSpPr>
          <p:nvPr/>
        </p:nvSpPr>
        <p:spPr bwMode="auto">
          <a:xfrm>
            <a:off x="4191000" y="43434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(1,0)</a:t>
            </a:r>
          </a:p>
        </p:txBody>
      </p:sp>
      <p:sp>
        <p:nvSpPr>
          <p:cNvPr id="149530" name="TextBox 23">
            <a:extLst>
              <a:ext uri="{FF2B5EF4-FFF2-40B4-BE49-F238E27FC236}">
                <a16:creationId xmlns:a16="http://schemas.microsoft.com/office/drawing/2014/main" id="{01DF4ECA-45A5-6D4B-8776-AC0CA7EE5FFF}"/>
              </a:ext>
            </a:extLst>
          </p:cNvPr>
          <p:cNvSpPr txBox="1">
            <a:spLocks noChangeArrowheads="1"/>
          </p:cNvSpPr>
          <p:nvPr/>
        </p:nvSpPr>
        <p:spPr bwMode="auto">
          <a:xfrm>
            <a:off x="2209800" y="43434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(0,0)</a:t>
            </a:r>
          </a:p>
        </p:txBody>
      </p:sp>
      <p:sp>
        <p:nvSpPr>
          <p:cNvPr id="149531" name="TextBox 24">
            <a:extLst>
              <a:ext uri="{FF2B5EF4-FFF2-40B4-BE49-F238E27FC236}">
                <a16:creationId xmlns:a16="http://schemas.microsoft.com/office/drawing/2014/main" id="{4EA0E91C-06A0-AD4A-BC8A-0FE839A82F26}"/>
              </a:ext>
            </a:extLst>
          </p:cNvPr>
          <p:cNvSpPr txBox="1">
            <a:spLocks noChangeArrowheads="1"/>
          </p:cNvSpPr>
          <p:nvPr/>
        </p:nvSpPr>
        <p:spPr bwMode="auto">
          <a:xfrm>
            <a:off x="2209800" y="22860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(0,1)</a:t>
            </a:r>
          </a:p>
        </p:txBody>
      </p:sp>
      <p:sp>
        <p:nvSpPr>
          <p:cNvPr id="149532" name="TextBox 25">
            <a:extLst>
              <a:ext uri="{FF2B5EF4-FFF2-40B4-BE49-F238E27FC236}">
                <a16:creationId xmlns:a16="http://schemas.microsoft.com/office/drawing/2014/main" id="{8A5603F7-58F3-8C4C-A74B-561B4197FB62}"/>
              </a:ext>
            </a:extLst>
          </p:cNvPr>
          <p:cNvSpPr txBox="1">
            <a:spLocks noChangeArrowheads="1"/>
          </p:cNvSpPr>
          <p:nvPr/>
        </p:nvSpPr>
        <p:spPr bwMode="auto">
          <a:xfrm>
            <a:off x="4191000" y="22860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(1,1)</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a:extLst>
              <a:ext uri="{FF2B5EF4-FFF2-40B4-BE49-F238E27FC236}">
                <a16:creationId xmlns:a16="http://schemas.microsoft.com/office/drawing/2014/main" id="{AA9CD961-3104-BD47-82D0-D6702B4F997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51554" name="Rectangle 3">
            <a:extLst>
              <a:ext uri="{FF2B5EF4-FFF2-40B4-BE49-F238E27FC236}">
                <a16:creationId xmlns:a16="http://schemas.microsoft.com/office/drawing/2014/main" id="{93B6DFDF-5165-1048-B98C-721C3F8C7592}"/>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Generalizing beyond perceptrons:</a:t>
            </a:r>
          </a:p>
          <a:p>
            <a:pPr lvl="1" eaLnBrk="1" hangingPunct="1">
              <a:lnSpc>
                <a:spcPct val="90000"/>
              </a:lnSpc>
            </a:pPr>
            <a:r>
              <a:rPr lang="ja-JP" altLang="en-US" sz="2400">
                <a:ea typeface="ＭＳ Ｐゴシック" panose="020B0600070205080204" pitchFamily="34" charset="-128"/>
              </a:rPr>
              <a:t>“</a:t>
            </a:r>
            <a:r>
              <a:rPr lang="en-US" altLang="ja-JP" sz="2400">
                <a:ea typeface="ＭＳ Ｐゴシック" panose="020B0600070205080204" pitchFamily="34" charset="-128"/>
              </a:rPr>
              <a:t>XOR</a:t>
            </a:r>
            <a:r>
              <a:rPr lang="ja-JP" altLang="en-US" sz="2400">
                <a:ea typeface="ＭＳ Ｐゴシック" panose="020B0600070205080204" pitchFamily="34" charset="-128"/>
              </a:rPr>
              <a:t>”</a:t>
            </a:r>
            <a:endParaRPr lang="en-US" altLang="en-US" sz="2400">
              <a:ea typeface="ＭＳ Ｐゴシック" panose="020B0600070205080204" pitchFamily="34" charset="-128"/>
            </a:endParaRPr>
          </a:p>
        </p:txBody>
      </p:sp>
      <p:sp>
        <p:nvSpPr>
          <p:cNvPr id="5" name="Oval 4">
            <a:extLst>
              <a:ext uri="{FF2B5EF4-FFF2-40B4-BE49-F238E27FC236}">
                <a16:creationId xmlns:a16="http://schemas.microsoft.com/office/drawing/2014/main" id="{482E8119-F813-C649-A4AF-F333533024BF}"/>
              </a:ext>
            </a:extLst>
          </p:cNvPr>
          <p:cNvSpPr/>
          <p:nvPr/>
        </p:nvSpPr>
        <p:spPr>
          <a:xfrm>
            <a:off x="2438400" y="2743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7" name="Straight Connector 6">
            <a:extLst>
              <a:ext uri="{FF2B5EF4-FFF2-40B4-BE49-F238E27FC236}">
                <a16:creationId xmlns:a16="http://schemas.microsoft.com/office/drawing/2014/main" id="{C9CE5CE9-07D5-0E41-BA90-4195AF35398F}"/>
              </a:ext>
            </a:extLst>
          </p:cNvPr>
          <p:cNvCxnSpPr/>
          <p:nvPr/>
        </p:nvCxnSpPr>
        <p:spPr>
          <a:xfrm rot="5400000">
            <a:off x="838994" y="3961606"/>
            <a:ext cx="2743200" cy="1588"/>
          </a:xfrm>
          <a:prstGeom prst="line">
            <a:avLst/>
          </a:prstGeom>
          <a:effectLst>
            <a:glow rad="63500">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F03DD8B9-4C8C-C042-8901-ADFB7042640F}"/>
              </a:ext>
            </a:extLst>
          </p:cNvPr>
          <p:cNvCxnSpPr/>
          <p:nvPr/>
        </p:nvCxnSpPr>
        <p:spPr>
          <a:xfrm>
            <a:off x="2209800" y="5334000"/>
            <a:ext cx="2743200" cy="1588"/>
          </a:xfrm>
          <a:prstGeom prst="line">
            <a:avLst/>
          </a:prstGeom>
          <a:ln>
            <a:solidFill>
              <a:schemeClr val="accent1"/>
            </a:solidFill>
          </a:ln>
          <a:effectLst>
            <a:glow rad="63500">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AFE02603-1FE7-FB44-9166-77AD6CB9D25D}"/>
              </a:ext>
            </a:extLst>
          </p:cNvPr>
          <p:cNvCxnSpPr/>
          <p:nvPr/>
        </p:nvCxnSpPr>
        <p:spPr>
          <a:xfrm rot="10800000">
            <a:off x="1828800" y="2895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06E4FB6D-AC8E-AB47-B863-F9EB314EB5EE}"/>
              </a:ext>
            </a:extLst>
          </p:cNvPr>
          <p:cNvCxnSpPr/>
          <p:nvPr/>
        </p:nvCxnSpPr>
        <p:spPr>
          <a:xfrm rot="10800000">
            <a:off x="1828800" y="50292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9B89662-3B53-7943-8D2C-2A709D5D5E42}"/>
              </a:ext>
            </a:extLst>
          </p:cNvPr>
          <p:cNvCxnSpPr/>
          <p:nvPr/>
        </p:nvCxnSpPr>
        <p:spPr>
          <a:xfrm rot="16200000">
            <a:off x="2324894" y="5523706"/>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0840A945-C9C2-A749-878F-DD2A75AD34A2}"/>
              </a:ext>
            </a:extLst>
          </p:cNvPr>
          <p:cNvCxnSpPr/>
          <p:nvPr/>
        </p:nvCxnSpPr>
        <p:spPr>
          <a:xfrm rot="16200000">
            <a:off x="4458494" y="552370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6" name="Oval 15">
            <a:extLst>
              <a:ext uri="{FF2B5EF4-FFF2-40B4-BE49-F238E27FC236}">
                <a16:creationId xmlns:a16="http://schemas.microsoft.com/office/drawing/2014/main" id="{0184B38F-1895-4D4C-A8BC-CD8BF892DCDA}"/>
              </a:ext>
            </a:extLst>
          </p:cNvPr>
          <p:cNvSpPr/>
          <p:nvPr/>
        </p:nvSpPr>
        <p:spPr>
          <a:xfrm>
            <a:off x="2438400" y="4876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61C860E1-E0C3-E540-AAC8-E71F21E2C544}"/>
              </a:ext>
            </a:extLst>
          </p:cNvPr>
          <p:cNvSpPr/>
          <p:nvPr/>
        </p:nvSpPr>
        <p:spPr>
          <a:xfrm>
            <a:off x="4495800" y="2743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8" name="Oval 17">
            <a:extLst>
              <a:ext uri="{FF2B5EF4-FFF2-40B4-BE49-F238E27FC236}">
                <a16:creationId xmlns:a16="http://schemas.microsoft.com/office/drawing/2014/main" id="{99822547-C36B-F34F-B134-4D0A8567A440}"/>
              </a:ext>
            </a:extLst>
          </p:cNvPr>
          <p:cNvSpPr/>
          <p:nvPr/>
        </p:nvSpPr>
        <p:spPr>
          <a:xfrm>
            <a:off x="4495800" y="4876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1573" name="TextBox 18">
            <a:extLst>
              <a:ext uri="{FF2B5EF4-FFF2-40B4-BE49-F238E27FC236}">
                <a16:creationId xmlns:a16="http://schemas.microsoft.com/office/drawing/2014/main" id="{C4439335-77FA-1447-B0AB-19E4583EB5A4}"/>
              </a:ext>
            </a:extLst>
          </p:cNvPr>
          <p:cNvSpPr txBox="1">
            <a:spLocks noChangeArrowheads="1"/>
          </p:cNvSpPr>
          <p:nvPr/>
        </p:nvSpPr>
        <p:spPr bwMode="auto">
          <a:xfrm>
            <a:off x="4495800" y="5715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a:t>
            </a:r>
          </a:p>
        </p:txBody>
      </p:sp>
      <p:sp>
        <p:nvSpPr>
          <p:cNvPr id="151574" name="TextBox 19">
            <a:extLst>
              <a:ext uri="{FF2B5EF4-FFF2-40B4-BE49-F238E27FC236}">
                <a16:creationId xmlns:a16="http://schemas.microsoft.com/office/drawing/2014/main" id="{8FF89108-11C0-BD4B-852B-A718B5845468}"/>
              </a:ext>
            </a:extLst>
          </p:cNvPr>
          <p:cNvSpPr txBox="1">
            <a:spLocks noChangeArrowheads="1"/>
          </p:cNvSpPr>
          <p:nvPr/>
        </p:nvSpPr>
        <p:spPr bwMode="auto">
          <a:xfrm>
            <a:off x="1447800" y="2667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a:t>
            </a:r>
          </a:p>
        </p:txBody>
      </p:sp>
      <p:sp>
        <p:nvSpPr>
          <p:cNvPr id="151575" name="TextBox 20">
            <a:extLst>
              <a:ext uri="{FF2B5EF4-FFF2-40B4-BE49-F238E27FC236}">
                <a16:creationId xmlns:a16="http://schemas.microsoft.com/office/drawing/2014/main" id="{663B6090-2E66-254E-B1B5-917D958DB8B6}"/>
              </a:ext>
            </a:extLst>
          </p:cNvPr>
          <p:cNvSpPr txBox="1">
            <a:spLocks noChangeArrowheads="1"/>
          </p:cNvSpPr>
          <p:nvPr/>
        </p:nvSpPr>
        <p:spPr bwMode="auto">
          <a:xfrm>
            <a:off x="2362200" y="5715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a:t>
            </a:r>
          </a:p>
        </p:txBody>
      </p:sp>
      <p:sp>
        <p:nvSpPr>
          <p:cNvPr id="151576" name="TextBox 21">
            <a:extLst>
              <a:ext uri="{FF2B5EF4-FFF2-40B4-BE49-F238E27FC236}">
                <a16:creationId xmlns:a16="http://schemas.microsoft.com/office/drawing/2014/main" id="{5BA7AC19-D377-0440-A2C9-DBA4A01EBC27}"/>
              </a:ext>
            </a:extLst>
          </p:cNvPr>
          <p:cNvSpPr txBox="1">
            <a:spLocks noChangeArrowheads="1"/>
          </p:cNvSpPr>
          <p:nvPr/>
        </p:nvSpPr>
        <p:spPr bwMode="auto">
          <a:xfrm>
            <a:off x="1447800" y="48006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a:t>
            </a:r>
          </a:p>
        </p:txBody>
      </p:sp>
      <p:sp>
        <p:nvSpPr>
          <p:cNvPr id="151577" name="TextBox 22">
            <a:extLst>
              <a:ext uri="{FF2B5EF4-FFF2-40B4-BE49-F238E27FC236}">
                <a16:creationId xmlns:a16="http://schemas.microsoft.com/office/drawing/2014/main" id="{4A963AC4-49AF-854D-8E76-94290702ECF7}"/>
              </a:ext>
            </a:extLst>
          </p:cNvPr>
          <p:cNvSpPr txBox="1">
            <a:spLocks noChangeArrowheads="1"/>
          </p:cNvSpPr>
          <p:nvPr/>
        </p:nvSpPr>
        <p:spPr bwMode="auto">
          <a:xfrm>
            <a:off x="4191000" y="43434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(1,0)</a:t>
            </a:r>
          </a:p>
        </p:txBody>
      </p:sp>
      <p:sp>
        <p:nvSpPr>
          <p:cNvPr id="151578" name="TextBox 23">
            <a:extLst>
              <a:ext uri="{FF2B5EF4-FFF2-40B4-BE49-F238E27FC236}">
                <a16:creationId xmlns:a16="http://schemas.microsoft.com/office/drawing/2014/main" id="{6F25A0E2-8BF3-5D48-AF1C-934EE3ACF031}"/>
              </a:ext>
            </a:extLst>
          </p:cNvPr>
          <p:cNvSpPr txBox="1">
            <a:spLocks noChangeArrowheads="1"/>
          </p:cNvSpPr>
          <p:nvPr/>
        </p:nvSpPr>
        <p:spPr bwMode="auto">
          <a:xfrm>
            <a:off x="2209800" y="43434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(0,0)</a:t>
            </a:r>
          </a:p>
        </p:txBody>
      </p:sp>
      <p:sp>
        <p:nvSpPr>
          <p:cNvPr id="151579" name="TextBox 24">
            <a:extLst>
              <a:ext uri="{FF2B5EF4-FFF2-40B4-BE49-F238E27FC236}">
                <a16:creationId xmlns:a16="http://schemas.microsoft.com/office/drawing/2014/main" id="{BC99ADE8-8A7E-0A4F-8F17-52E7DCA7A8C4}"/>
              </a:ext>
            </a:extLst>
          </p:cNvPr>
          <p:cNvSpPr txBox="1">
            <a:spLocks noChangeArrowheads="1"/>
          </p:cNvSpPr>
          <p:nvPr/>
        </p:nvSpPr>
        <p:spPr bwMode="auto">
          <a:xfrm>
            <a:off x="2209800" y="22860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(0,1)</a:t>
            </a:r>
          </a:p>
        </p:txBody>
      </p:sp>
      <p:sp>
        <p:nvSpPr>
          <p:cNvPr id="151580" name="TextBox 25">
            <a:extLst>
              <a:ext uri="{FF2B5EF4-FFF2-40B4-BE49-F238E27FC236}">
                <a16:creationId xmlns:a16="http://schemas.microsoft.com/office/drawing/2014/main" id="{CD8DE6BE-2BD5-144F-B736-405850AC22B9}"/>
              </a:ext>
            </a:extLst>
          </p:cNvPr>
          <p:cNvSpPr txBox="1">
            <a:spLocks noChangeArrowheads="1"/>
          </p:cNvSpPr>
          <p:nvPr/>
        </p:nvSpPr>
        <p:spPr bwMode="auto">
          <a:xfrm>
            <a:off x="4191000" y="22860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(1,1)</a:t>
            </a:r>
          </a:p>
        </p:txBody>
      </p:sp>
      <p:cxnSp>
        <p:nvCxnSpPr>
          <p:cNvPr id="28" name="Straight Connector 27">
            <a:extLst>
              <a:ext uri="{FF2B5EF4-FFF2-40B4-BE49-F238E27FC236}">
                <a16:creationId xmlns:a16="http://schemas.microsoft.com/office/drawing/2014/main" id="{B4D7A068-B64D-904C-BBD4-5EAB1B9312EA}"/>
              </a:ext>
            </a:extLst>
          </p:cNvPr>
          <p:cNvCxnSpPr/>
          <p:nvPr/>
        </p:nvCxnSpPr>
        <p:spPr>
          <a:xfrm>
            <a:off x="3124200" y="2209800"/>
            <a:ext cx="2819400" cy="2209800"/>
          </a:xfrm>
          <a:prstGeom prst="line">
            <a:avLst/>
          </a:prstGeom>
          <a:ln>
            <a:solidFill>
              <a:srgbClr val="FF0000"/>
            </a:solidFill>
          </a:ln>
          <a:effectLst>
            <a:glow>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5C0ACF84-CA44-A044-9E6A-5DC5D0E3CC5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53602" name="Rectangle 3">
            <a:extLst>
              <a:ext uri="{FF2B5EF4-FFF2-40B4-BE49-F238E27FC236}">
                <a16:creationId xmlns:a16="http://schemas.microsoft.com/office/drawing/2014/main" id="{56A24FBF-D6A3-2A49-9B08-5D060BA7107F}"/>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Generalizing beyond perceptrons:</a:t>
            </a:r>
          </a:p>
          <a:p>
            <a:pPr lvl="1" eaLnBrk="1" hangingPunct="1">
              <a:lnSpc>
                <a:spcPct val="90000"/>
              </a:lnSpc>
            </a:pPr>
            <a:r>
              <a:rPr lang="ja-JP" altLang="en-US" sz="2400">
                <a:ea typeface="ＭＳ Ｐゴシック" panose="020B0600070205080204" pitchFamily="34" charset="-128"/>
              </a:rPr>
              <a:t>“</a:t>
            </a:r>
            <a:r>
              <a:rPr lang="en-US" altLang="ja-JP" sz="2400">
                <a:ea typeface="ＭＳ Ｐゴシック" panose="020B0600070205080204" pitchFamily="34" charset="-128"/>
              </a:rPr>
              <a:t>XOR</a:t>
            </a:r>
            <a:r>
              <a:rPr lang="ja-JP" altLang="en-US" sz="2400">
                <a:ea typeface="ＭＳ Ｐゴシック" panose="020B0600070205080204" pitchFamily="34" charset="-128"/>
              </a:rPr>
              <a:t>”</a:t>
            </a:r>
            <a:endParaRPr lang="en-US" altLang="en-US" sz="2400">
              <a:ea typeface="ＭＳ Ｐゴシック" panose="020B0600070205080204" pitchFamily="34" charset="-128"/>
            </a:endParaRPr>
          </a:p>
        </p:txBody>
      </p:sp>
      <p:sp>
        <p:nvSpPr>
          <p:cNvPr id="5" name="Oval 4">
            <a:extLst>
              <a:ext uri="{FF2B5EF4-FFF2-40B4-BE49-F238E27FC236}">
                <a16:creationId xmlns:a16="http://schemas.microsoft.com/office/drawing/2014/main" id="{5D95FCB1-92B2-5F47-B108-9AD5882ACA49}"/>
              </a:ext>
            </a:extLst>
          </p:cNvPr>
          <p:cNvSpPr/>
          <p:nvPr/>
        </p:nvSpPr>
        <p:spPr>
          <a:xfrm>
            <a:off x="2438400" y="2743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7" name="Straight Connector 6">
            <a:extLst>
              <a:ext uri="{FF2B5EF4-FFF2-40B4-BE49-F238E27FC236}">
                <a16:creationId xmlns:a16="http://schemas.microsoft.com/office/drawing/2014/main" id="{367C69C6-1398-804E-AE03-A269ECF32D9C}"/>
              </a:ext>
            </a:extLst>
          </p:cNvPr>
          <p:cNvCxnSpPr/>
          <p:nvPr/>
        </p:nvCxnSpPr>
        <p:spPr>
          <a:xfrm rot="5400000">
            <a:off x="838994" y="3961606"/>
            <a:ext cx="2743200" cy="1588"/>
          </a:xfrm>
          <a:prstGeom prst="line">
            <a:avLst/>
          </a:prstGeom>
          <a:effectLst>
            <a:glow rad="63500">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154FAD13-CAE2-F74F-8F84-6E77433E671B}"/>
              </a:ext>
            </a:extLst>
          </p:cNvPr>
          <p:cNvCxnSpPr/>
          <p:nvPr/>
        </p:nvCxnSpPr>
        <p:spPr>
          <a:xfrm>
            <a:off x="2209800" y="5334000"/>
            <a:ext cx="2743200" cy="1588"/>
          </a:xfrm>
          <a:prstGeom prst="line">
            <a:avLst/>
          </a:prstGeom>
          <a:ln>
            <a:solidFill>
              <a:schemeClr val="accent1"/>
            </a:solidFill>
          </a:ln>
          <a:effectLst>
            <a:glow rad="63500">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18678F66-0CAD-DD41-95B9-593243A6117F}"/>
              </a:ext>
            </a:extLst>
          </p:cNvPr>
          <p:cNvCxnSpPr/>
          <p:nvPr/>
        </p:nvCxnSpPr>
        <p:spPr>
          <a:xfrm rot="10800000">
            <a:off x="1828800" y="2895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58E79DBD-FE9F-774C-964F-3AA08D3F0566}"/>
              </a:ext>
            </a:extLst>
          </p:cNvPr>
          <p:cNvCxnSpPr/>
          <p:nvPr/>
        </p:nvCxnSpPr>
        <p:spPr>
          <a:xfrm rot="10800000">
            <a:off x="1828800" y="50292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C20E18E1-4365-A445-8920-D1CBCE30E9A0}"/>
              </a:ext>
            </a:extLst>
          </p:cNvPr>
          <p:cNvCxnSpPr/>
          <p:nvPr/>
        </p:nvCxnSpPr>
        <p:spPr>
          <a:xfrm rot="16200000">
            <a:off x="2324894" y="5523706"/>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57843648-E401-1842-9A45-2431A48CA660}"/>
              </a:ext>
            </a:extLst>
          </p:cNvPr>
          <p:cNvCxnSpPr/>
          <p:nvPr/>
        </p:nvCxnSpPr>
        <p:spPr>
          <a:xfrm rot="16200000">
            <a:off x="4458494" y="552370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6" name="Oval 15">
            <a:extLst>
              <a:ext uri="{FF2B5EF4-FFF2-40B4-BE49-F238E27FC236}">
                <a16:creationId xmlns:a16="http://schemas.microsoft.com/office/drawing/2014/main" id="{C5058862-17F5-944A-9EA2-CA9E907D85D4}"/>
              </a:ext>
            </a:extLst>
          </p:cNvPr>
          <p:cNvSpPr/>
          <p:nvPr/>
        </p:nvSpPr>
        <p:spPr>
          <a:xfrm>
            <a:off x="2438400" y="4876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E87A51DA-349B-F84E-B29A-2BBE826E43CB}"/>
              </a:ext>
            </a:extLst>
          </p:cNvPr>
          <p:cNvSpPr/>
          <p:nvPr/>
        </p:nvSpPr>
        <p:spPr>
          <a:xfrm>
            <a:off x="4495800" y="2743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8" name="Oval 17">
            <a:extLst>
              <a:ext uri="{FF2B5EF4-FFF2-40B4-BE49-F238E27FC236}">
                <a16:creationId xmlns:a16="http://schemas.microsoft.com/office/drawing/2014/main" id="{FD249B28-25D8-D14F-A388-FB9C2678791D}"/>
              </a:ext>
            </a:extLst>
          </p:cNvPr>
          <p:cNvSpPr/>
          <p:nvPr/>
        </p:nvSpPr>
        <p:spPr>
          <a:xfrm>
            <a:off x="4495800" y="4876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21" name="TextBox 18">
            <a:extLst>
              <a:ext uri="{FF2B5EF4-FFF2-40B4-BE49-F238E27FC236}">
                <a16:creationId xmlns:a16="http://schemas.microsoft.com/office/drawing/2014/main" id="{4F10EE37-6652-3941-809C-5360F294E6B0}"/>
              </a:ext>
            </a:extLst>
          </p:cNvPr>
          <p:cNvSpPr txBox="1">
            <a:spLocks noChangeArrowheads="1"/>
          </p:cNvSpPr>
          <p:nvPr/>
        </p:nvSpPr>
        <p:spPr bwMode="auto">
          <a:xfrm>
            <a:off x="4495800" y="5715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a:t>
            </a:r>
          </a:p>
        </p:txBody>
      </p:sp>
      <p:sp>
        <p:nvSpPr>
          <p:cNvPr id="153622" name="TextBox 19">
            <a:extLst>
              <a:ext uri="{FF2B5EF4-FFF2-40B4-BE49-F238E27FC236}">
                <a16:creationId xmlns:a16="http://schemas.microsoft.com/office/drawing/2014/main" id="{40F810BD-1EC8-3D4C-A9EA-B58B75A10B35}"/>
              </a:ext>
            </a:extLst>
          </p:cNvPr>
          <p:cNvSpPr txBox="1">
            <a:spLocks noChangeArrowheads="1"/>
          </p:cNvSpPr>
          <p:nvPr/>
        </p:nvSpPr>
        <p:spPr bwMode="auto">
          <a:xfrm>
            <a:off x="1447800" y="2667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a:t>
            </a:r>
          </a:p>
        </p:txBody>
      </p:sp>
      <p:sp>
        <p:nvSpPr>
          <p:cNvPr id="153623" name="TextBox 20">
            <a:extLst>
              <a:ext uri="{FF2B5EF4-FFF2-40B4-BE49-F238E27FC236}">
                <a16:creationId xmlns:a16="http://schemas.microsoft.com/office/drawing/2014/main" id="{5C061885-82A9-C347-B64A-1B842D0653FB}"/>
              </a:ext>
            </a:extLst>
          </p:cNvPr>
          <p:cNvSpPr txBox="1">
            <a:spLocks noChangeArrowheads="1"/>
          </p:cNvSpPr>
          <p:nvPr/>
        </p:nvSpPr>
        <p:spPr bwMode="auto">
          <a:xfrm>
            <a:off x="2362200" y="5715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a:t>
            </a:r>
          </a:p>
        </p:txBody>
      </p:sp>
      <p:sp>
        <p:nvSpPr>
          <p:cNvPr id="153624" name="TextBox 21">
            <a:extLst>
              <a:ext uri="{FF2B5EF4-FFF2-40B4-BE49-F238E27FC236}">
                <a16:creationId xmlns:a16="http://schemas.microsoft.com/office/drawing/2014/main" id="{E4BC115F-5043-744F-A203-5A254482C165}"/>
              </a:ext>
            </a:extLst>
          </p:cNvPr>
          <p:cNvSpPr txBox="1">
            <a:spLocks noChangeArrowheads="1"/>
          </p:cNvSpPr>
          <p:nvPr/>
        </p:nvSpPr>
        <p:spPr bwMode="auto">
          <a:xfrm>
            <a:off x="1447800" y="48006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a:t>
            </a:r>
          </a:p>
        </p:txBody>
      </p:sp>
      <p:sp>
        <p:nvSpPr>
          <p:cNvPr id="153625" name="TextBox 22">
            <a:extLst>
              <a:ext uri="{FF2B5EF4-FFF2-40B4-BE49-F238E27FC236}">
                <a16:creationId xmlns:a16="http://schemas.microsoft.com/office/drawing/2014/main" id="{4127A82D-9195-BA48-9988-32E01067CA69}"/>
              </a:ext>
            </a:extLst>
          </p:cNvPr>
          <p:cNvSpPr txBox="1">
            <a:spLocks noChangeArrowheads="1"/>
          </p:cNvSpPr>
          <p:nvPr/>
        </p:nvSpPr>
        <p:spPr bwMode="auto">
          <a:xfrm>
            <a:off x="4191000" y="43434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(1,0)</a:t>
            </a:r>
          </a:p>
        </p:txBody>
      </p:sp>
      <p:sp>
        <p:nvSpPr>
          <p:cNvPr id="153626" name="TextBox 23">
            <a:extLst>
              <a:ext uri="{FF2B5EF4-FFF2-40B4-BE49-F238E27FC236}">
                <a16:creationId xmlns:a16="http://schemas.microsoft.com/office/drawing/2014/main" id="{A1DEB199-317A-0B41-8EA6-6433AA95FC64}"/>
              </a:ext>
            </a:extLst>
          </p:cNvPr>
          <p:cNvSpPr txBox="1">
            <a:spLocks noChangeArrowheads="1"/>
          </p:cNvSpPr>
          <p:nvPr/>
        </p:nvSpPr>
        <p:spPr bwMode="auto">
          <a:xfrm>
            <a:off x="2209800" y="43434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(0,0)</a:t>
            </a:r>
          </a:p>
        </p:txBody>
      </p:sp>
      <p:sp>
        <p:nvSpPr>
          <p:cNvPr id="153627" name="TextBox 24">
            <a:extLst>
              <a:ext uri="{FF2B5EF4-FFF2-40B4-BE49-F238E27FC236}">
                <a16:creationId xmlns:a16="http://schemas.microsoft.com/office/drawing/2014/main" id="{CD46EAF6-725E-F64D-86D5-2E4525279900}"/>
              </a:ext>
            </a:extLst>
          </p:cNvPr>
          <p:cNvSpPr txBox="1">
            <a:spLocks noChangeArrowheads="1"/>
          </p:cNvSpPr>
          <p:nvPr/>
        </p:nvSpPr>
        <p:spPr bwMode="auto">
          <a:xfrm>
            <a:off x="2209800" y="22860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(0,1)</a:t>
            </a:r>
          </a:p>
        </p:txBody>
      </p:sp>
      <p:sp>
        <p:nvSpPr>
          <p:cNvPr id="153628" name="TextBox 25">
            <a:extLst>
              <a:ext uri="{FF2B5EF4-FFF2-40B4-BE49-F238E27FC236}">
                <a16:creationId xmlns:a16="http://schemas.microsoft.com/office/drawing/2014/main" id="{4C3D9F50-96C9-9047-86FF-E067EEFE4B3E}"/>
              </a:ext>
            </a:extLst>
          </p:cNvPr>
          <p:cNvSpPr txBox="1">
            <a:spLocks noChangeArrowheads="1"/>
          </p:cNvSpPr>
          <p:nvPr/>
        </p:nvSpPr>
        <p:spPr bwMode="auto">
          <a:xfrm>
            <a:off x="4191000" y="22860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(1,1)</a:t>
            </a:r>
          </a:p>
        </p:txBody>
      </p:sp>
      <p:cxnSp>
        <p:nvCxnSpPr>
          <p:cNvPr id="28" name="Straight Connector 27">
            <a:extLst>
              <a:ext uri="{FF2B5EF4-FFF2-40B4-BE49-F238E27FC236}">
                <a16:creationId xmlns:a16="http://schemas.microsoft.com/office/drawing/2014/main" id="{9E95F12F-462E-724C-9CFA-C24CA3A4F8CC}"/>
              </a:ext>
            </a:extLst>
          </p:cNvPr>
          <p:cNvCxnSpPr/>
          <p:nvPr/>
        </p:nvCxnSpPr>
        <p:spPr>
          <a:xfrm>
            <a:off x="1752600" y="3352800"/>
            <a:ext cx="2819400" cy="2209800"/>
          </a:xfrm>
          <a:prstGeom prst="line">
            <a:avLst/>
          </a:prstGeom>
          <a:ln>
            <a:solidFill>
              <a:srgbClr val="FF0000"/>
            </a:solidFill>
          </a:ln>
          <a:effectLst>
            <a:glow>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a:extLst>
              <a:ext uri="{FF2B5EF4-FFF2-40B4-BE49-F238E27FC236}">
                <a16:creationId xmlns:a16="http://schemas.microsoft.com/office/drawing/2014/main" id="{9F83885F-EA81-D549-8715-429CC474474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55650" name="Rectangle 3">
            <a:extLst>
              <a:ext uri="{FF2B5EF4-FFF2-40B4-BE49-F238E27FC236}">
                <a16:creationId xmlns:a16="http://schemas.microsoft.com/office/drawing/2014/main" id="{029EBE55-53F5-0B47-B4A8-C9CBE6153F43}"/>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Generalizing beyond perceptrons:</a:t>
            </a:r>
          </a:p>
          <a:p>
            <a:pPr lvl="1" eaLnBrk="1" hangingPunct="1">
              <a:lnSpc>
                <a:spcPct val="90000"/>
              </a:lnSpc>
            </a:pPr>
            <a:r>
              <a:rPr lang="ja-JP" altLang="en-US" sz="2400">
                <a:ea typeface="ＭＳ Ｐゴシック" panose="020B0600070205080204" pitchFamily="34" charset="-128"/>
              </a:rPr>
              <a:t>“</a:t>
            </a:r>
            <a:r>
              <a:rPr lang="en-US" altLang="ja-JP" sz="2400">
                <a:ea typeface="ＭＳ Ｐゴシック" panose="020B0600070205080204" pitchFamily="34" charset="-128"/>
              </a:rPr>
              <a:t>XOR</a:t>
            </a:r>
            <a:r>
              <a:rPr lang="ja-JP" altLang="en-US" sz="2400">
                <a:ea typeface="ＭＳ Ｐゴシック" panose="020B0600070205080204" pitchFamily="34" charset="-128"/>
              </a:rPr>
              <a:t>”</a:t>
            </a:r>
            <a:endParaRPr lang="en-US" altLang="en-US" sz="2400">
              <a:ea typeface="ＭＳ Ｐゴシック" panose="020B0600070205080204" pitchFamily="34" charset="-128"/>
            </a:endParaRPr>
          </a:p>
        </p:txBody>
      </p:sp>
      <p:sp>
        <p:nvSpPr>
          <p:cNvPr id="5" name="Oval 4">
            <a:extLst>
              <a:ext uri="{FF2B5EF4-FFF2-40B4-BE49-F238E27FC236}">
                <a16:creationId xmlns:a16="http://schemas.microsoft.com/office/drawing/2014/main" id="{D179F325-5481-F049-AA6B-CFAC87CE033D}"/>
              </a:ext>
            </a:extLst>
          </p:cNvPr>
          <p:cNvSpPr/>
          <p:nvPr/>
        </p:nvSpPr>
        <p:spPr>
          <a:xfrm>
            <a:off x="2438400" y="2743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7" name="Straight Connector 6">
            <a:extLst>
              <a:ext uri="{FF2B5EF4-FFF2-40B4-BE49-F238E27FC236}">
                <a16:creationId xmlns:a16="http://schemas.microsoft.com/office/drawing/2014/main" id="{AE33BB02-9CBF-AA4B-900D-FFA72DB2EEEC}"/>
              </a:ext>
            </a:extLst>
          </p:cNvPr>
          <p:cNvCxnSpPr/>
          <p:nvPr/>
        </p:nvCxnSpPr>
        <p:spPr>
          <a:xfrm rot="5400000">
            <a:off x="838994" y="3961606"/>
            <a:ext cx="2743200" cy="1588"/>
          </a:xfrm>
          <a:prstGeom prst="line">
            <a:avLst/>
          </a:prstGeom>
          <a:effectLst>
            <a:glow rad="63500">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F9E1BF4-DA09-784C-8263-E601F66F8E5C}"/>
              </a:ext>
            </a:extLst>
          </p:cNvPr>
          <p:cNvCxnSpPr/>
          <p:nvPr/>
        </p:nvCxnSpPr>
        <p:spPr>
          <a:xfrm>
            <a:off x="2209800" y="5334000"/>
            <a:ext cx="2743200" cy="1588"/>
          </a:xfrm>
          <a:prstGeom prst="line">
            <a:avLst/>
          </a:prstGeom>
          <a:ln>
            <a:solidFill>
              <a:schemeClr val="accent1"/>
            </a:solidFill>
          </a:ln>
          <a:effectLst>
            <a:glow rad="63500">
              <a:schemeClr val="accent1">
                <a:tint val="30000"/>
                <a:shade val="95000"/>
                <a:satMod val="300000"/>
                <a:alpha val="50000"/>
              </a:schemeClr>
            </a:glow>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ACCC19-1CF8-D246-8BE5-72BE1AA1CF93}"/>
              </a:ext>
            </a:extLst>
          </p:cNvPr>
          <p:cNvCxnSpPr/>
          <p:nvPr/>
        </p:nvCxnSpPr>
        <p:spPr>
          <a:xfrm rot="10800000">
            <a:off x="1828800" y="2895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6EBA500C-DF98-0241-9BD4-82BD00F02E47}"/>
              </a:ext>
            </a:extLst>
          </p:cNvPr>
          <p:cNvCxnSpPr/>
          <p:nvPr/>
        </p:nvCxnSpPr>
        <p:spPr>
          <a:xfrm rot="10800000">
            <a:off x="1828800" y="50292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DC4F32C7-780D-D34F-B851-F7BAD7B92188}"/>
              </a:ext>
            </a:extLst>
          </p:cNvPr>
          <p:cNvCxnSpPr/>
          <p:nvPr/>
        </p:nvCxnSpPr>
        <p:spPr>
          <a:xfrm rot="16200000">
            <a:off x="2324894" y="5523706"/>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51522D-0A9E-E341-9491-579672C9366F}"/>
              </a:ext>
            </a:extLst>
          </p:cNvPr>
          <p:cNvCxnSpPr/>
          <p:nvPr/>
        </p:nvCxnSpPr>
        <p:spPr>
          <a:xfrm rot="16200000">
            <a:off x="4458494" y="552370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6" name="Oval 15">
            <a:extLst>
              <a:ext uri="{FF2B5EF4-FFF2-40B4-BE49-F238E27FC236}">
                <a16:creationId xmlns:a16="http://schemas.microsoft.com/office/drawing/2014/main" id="{9114BC6F-5E93-CC4F-8AC9-34DC8340B154}"/>
              </a:ext>
            </a:extLst>
          </p:cNvPr>
          <p:cNvSpPr/>
          <p:nvPr/>
        </p:nvSpPr>
        <p:spPr>
          <a:xfrm>
            <a:off x="2438400" y="4876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E7EEFCBA-F249-EE4F-BD84-FBD0AA70782A}"/>
              </a:ext>
            </a:extLst>
          </p:cNvPr>
          <p:cNvSpPr/>
          <p:nvPr/>
        </p:nvSpPr>
        <p:spPr>
          <a:xfrm>
            <a:off x="4495800" y="2743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8" name="Oval 17">
            <a:extLst>
              <a:ext uri="{FF2B5EF4-FFF2-40B4-BE49-F238E27FC236}">
                <a16:creationId xmlns:a16="http://schemas.microsoft.com/office/drawing/2014/main" id="{7EEB86DD-B234-FB44-9CFA-4196CDA2186D}"/>
              </a:ext>
            </a:extLst>
          </p:cNvPr>
          <p:cNvSpPr/>
          <p:nvPr/>
        </p:nvSpPr>
        <p:spPr>
          <a:xfrm>
            <a:off x="4495800" y="4876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5669" name="TextBox 18">
            <a:extLst>
              <a:ext uri="{FF2B5EF4-FFF2-40B4-BE49-F238E27FC236}">
                <a16:creationId xmlns:a16="http://schemas.microsoft.com/office/drawing/2014/main" id="{C0F0256D-5012-5946-B54E-808EC4B8B950}"/>
              </a:ext>
            </a:extLst>
          </p:cNvPr>
          <p:cNvSpPr txBox="1">
            <a:spLocks noChangeArrowheads="1"/>
          </p:cNvSpPr>
          <p:nvPr/>
        </p:nvSpPr>
        <p:spPr bwMode="auto">
          <a:xfrm>
            <a:off x="4495800" y="5715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a:t>
            </a:r>
          </a:p>
        </p:txBody>
      </p:sp>
      <p:sp>
        <p:nvSpPr>
          <p:cNvPr id="155670" name="TextBox 19">
            <a:extLst>
              <a:ext uri="{FF2B5EF4-FFF2-40B4-BE49-F238E27FC236}">
                <a16:creationId xmlns:a16="http://schemas.microsoft.com/office/drawing/2014/main" id="{3C8125CF-6284-3D4D-A345-0CF75C588524}"/>
              </a:ext>
            </a:extLst>
          </p:cNvPr>
          <p:cNvSpPr txBox="1">
            <a:spLocks noChangeArrowheads="1"/>
          </p:cNvSpPr>
          <p:nvPr/>
        </p:nvSpPr>
        <p:spPr bwMode="auto">
          <a:xfrm>
            <a:off x="1447800" y="2667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a:t>
            </a:r>
          </a:p>
        </p:txBody>
      </p:sp>
      <p:sp>
        <p:nvSpPr>
          <p:cNvPr id="155671" name="TextBox 20">
            <a:extLst>
              <a:ext uri="{FF2B5EF4-FFF2-40B4-BE49-F238E27FC236}">
                <a16:creationId xmlns:a16="http://schemas.microsoft.com/office/drawing/2014/main" id="{2D7E0E00-0B4C-AE4D-82DF-8210EDE99D87}"/>
              </a:ext>
            </a:extLst>
          </p:cNvPr>
          <p:cNvSpPr txBox="1">
            <a:spLocks noChangeArrowheads="1"/>
          </p:cNvSpPr>
          <p:nvPr/>
        </p:nvSpPr>
        <p:spPr bwMode="auto">
          <a:xfrm>
            <a:off x="2362200" y="57150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a:t>
            </a:r>
          </a:p>
        </p:txBody>
      </p:sp>
      <p:sp>
        <p:nvSpPr>
          <p:cNvPr id="155672" name="TextBox 21">
            <a:extLst>
              <a:ext uri="{FF2B5EF4-FFF2-40B4-BE49-F238E27FC236}">
                <a16:creationId xmlns:a16="http://schemas.microsoft.com/office/drawing/2014/main" id="{C3853740-0DB3-E342-9F3A-20EBDCD2C22D}"/>
              </a:ext>
            </a:extLst>
          </p:cNvPr>
          <p:cNvSpPr txBox="1">
            <a:spLocks noChangeArrowheads="1"/>
          </p:cNvSpPr>
          <p:nvPr/>
        </p:nvSpPr>
        <p:spPr bwMode="auto">
          <a:xfrm>
            <a:off x="1447800" y="4800600"/>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a:t>
            </a:r>
          </a:p>
        </p:txBody>
      </p:sp>
      <p:sp>
        <p:nvSpPr>
          <p:cNvPr id="155673" name="TextBox 22">
            <a:extLst>
              <a:ext uri="{FF2B5EF4-FFF2-40B4-BE49-F238E27FC236}">
                <a16:creationId xmlns:a16="http://schemas.microsoft.com/office/drawing/2014/main" id="{8A69CA9D-460A-9D47-A451-C65D3087B141}"/>
              </a:ext>
            </a:extLst>
          </p:cNvPr>
          <p:cNvSpPr txBox="1">
            <a:spLocks noChangeArrowheads="1"/>
          </p:cNvSpPr>
          <p:nvPr/>
        </p:nvSpPr>
        <p:spPr bwMode="auto">
          <a:xfrm>
            <a:off x="4191000" y="43434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(1,0)</a:t>
            </a:r>
          </a:p>
        </p:txBody>
      </p:sp>
      <p:sp>
        <p:nvSpPr>
          <p:cNvPr id="155674" name="TextBox 23">
            <a:extLst>
              <a:ext uri="{FF2B5EF4-FFF2-40B4-BE49-F238E27FC236}">
                <a16:creationId xmlns:a16="http://schemas.microsoft.com/office/drawing/2014/main" id="{15AC0C18-2EAC-704C-9F35-A7691DA82770}"/>
              </a:ext>
            </a:extLst>
          </p:cNvPr>
          <p:cNvSpPr txBox="1">
            <a:spLocks noChangeArrowheads="1"/>
          </p:cNvSpPr>
          <p:nvPr/>
        </p:nvSpPr>
        <p:spPr bwMode="auto">
          <a:xfrm>
            <a:off x="2209800" y="43434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(0,0)</a:t>
            </a:r>
          </a:p>
        </p:txBody>
      </p:sp>
      <p:sp>
        <p:nvSpPr>
          <p:cNvPr id="155675" name="TextBox 24">
            <a:extLst>
              <a:ext uri="{FF2B5EF4-FFF2-40B4-BE49-F238E27FC236}">
                <a16:creationId xmlns:a16="http://schemas.microsoft.com/office/drawing/2014/main" id="{EC1B7CA7-8DC8-9849-8199-DF7F605F1A29}"/>
              </a:ext>
            </a:extLst>
          </p:cNvPr>
          <p:cNvSpPr txBox="1">
            <a:spLocks noChangeArrowheads="1"/>
          </p:cNvSpPr>
          <p:nvPr/>
        </p:nvSpPr>
        <p:spPr bwMode="auto">
          <a:xfrm>
            <a:off x="2209800" y="22860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(0,1)</a:t>
            </a:r>
          </a:p>
        </p:txBody>
      </p:sp>
      <p:sp>
        <p:nvSpPr>
          <p:cNvPr id="155676" name="TextBox 25">
            <a:extLst>
              <a:ext uri="{FF2B5EF4-FFF2-40B4-BE49-F238E27FC236}">
                <a16:creationId xmlns:a16="http://schemas.microsoft.com/office/drawing/2014/main" id="{F2738D4D-7178-9B45-8866-BB0AADDA312C}"/>
              </a:ext>
            </a:extLst>
          </p:cNvPr>
          <p:cNvSpPr txBox="1">
            <a:spLocks noChangeArrowheads="1"/>
          </p:cNvSpPr>
          <p:nvPr/>
        </p:nvSpPr>
        <p:spPr bwMode="auto">
          <a:xfrm>
            <a:off x="4191000" y="2286000"/>
            <a:ext cx="817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(1,1)</a:t>
            </a:r>
          </a:p>
        </p:txBody>
      </p:sp>
      <p:sp>
        <p:nvSpPr>
          <p:cNvPr id="155677" name="Oval 32">
            <a:extLst>
              <a:ext uri="{FF2B5EF4-FFF2-40B4-BE49-F238E27FC236}">
                <a16:creationId xmlns:a16="http://schemas.microsoft.com/office/drawing/2014/main" id="{E4632368-DFA5-D046-9C5E-6E0A52D297D6}"/>
              </a:ext>
            </a:extLst>
          </p:cNvPr>
          <p:cNvSpPr>
            <a:spLocks noChangeArrowheads="1"/>
          </p:cNvSpPr>
          <p:nvPr/>
        </p:nvSpPr>
        <p:spPr bwMode="auto">
          <a:xfrm rot="2738355">
            <a:off x="1743869" y="3464719"/>
            <a:ext cx="3667125" cy="87788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a:extLst>
              <a:ext uri="{FF2B5EF4-FFF2-40B4-BE49-F238E27FC236}">
                <a16:creationId xmlns:a16="http://schemas.microsoft.com/office/drawing/2014/main" id="{C6B04224-1504-3C49-8A26-053E5598535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57698" name="Rectangle 3">
            <a:extLst>
              <a:ext uri="{FF2B5EF4-FFF2-40B4-BE49-F238E27FC236}">
                <a16:creationId xmlns:a16="http://schemas.microsoft.com/office/drawing/2014/main" id="{EB06D81E-A8A4-DD46-A376-A817720CD101}"/>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Generalizing beyond perceptrons:</a:t>
            </a:r>
          </a:p>
          <a:p>
            <a:pPr lvl="1" eaLnBrk="1" hangingPunct="1">
              <a:lnSpc>
                <a:spcPct val="90000"/>
              </a:lnSpc>
            </a:pPr>
            <a:r>
              <a:rPr lang="en-US" altLang="en-US" sz="2400">
                <a:ea typeface="ＭＳ Ｐゴシック" panose="020B0600070205080204" pitchFamily="34" charset="-128"/>
              </a:rPr>
              <a:t>Our first problem (edible seeds and skin = good fruit) turns out not to be linearly separable. I made it work because I figured out what weights to use. The perceptron couldn</a:t>
            </a:r>
            <a:r>
              <a:rPr lang="fr-FR" altLang="ja-JP" sz="2400">
                <a:ea typeface="ＭＳ Ｐゴシック" panose="020B0600070205080204" pitchFamily="34" charset="-128"/>
              </a:rPr>
              <a:t>’</a:t>
            </a:r>
            <a:r>
              <a:rPr lang="en-US" altLang="ja-JP" sz="2400">
                <a:ea typeface="ＭＳ Ｐゴシック" panose="020B0600070205080204" pitchFamily="34" charset="-128"/>
              </a:rPr>
              <a:t>t have learned it on its own. It would be a useful exercise to try to learn those weights and see what happens…</a:t>
            </a:r>
            <a:endParaRPr lang="en-US" altLang="en-US" sz="2400">
              <a:ea typeface="ＭＳ Ｐゴシック" panose="020B0600070205080204" pitchFamily="34" charset="-128"/>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a:extLst>
              <a:ext uri="{FF2B5EF4-FFF2-40B4-BE49-F238E27FC236}">
                <a16:creationId xmlns:a16="http://schemas.microsoft.com/office/drawing/2014/main" id="{9E9D9C83-48FE-AC45-A3C8-BD31B9D3AC5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59746" name="Rectangle 3">
            <a:extLst>
              <a:ext uri="{FF2B5EF4-FFF2-40B4-BE49-F238E27FC236}">
                <a16:creationId xmlns:a16="http://schemas.microsoft.com/office/drawing/2014/main" id="{FCCD9FDC-8471-E243-8E0C-D6C5D016CAAB}"/>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Generalizing beyond perceptrons:</a:t>
            </a:r>
          </a:p>
          <a:p>
            <a:pPr lvl="1" eaLnBrk="1" hangingPunct="1">
              <a:lnSpc>
                <a:spcPct val="90000"/>
              </a:lnSpc>
            </a:pPr>
            <a:r>
              <a:rPr lang="en-US" altLang="en-US" sz="2400">
                <a:ea typeface="ＭＳ Ｐゴシック" panose="020B0600070205080204" pitchFamily="34" charset="-128"/>
              </a:rPr>
              <a:t>To solve this problem, we need an internal representation:</a:t>
            </a:r>
          </a:p>
        </p:txBody>
      </p:sp>
      <p:pic>
        <p:nvPicPr>
          <p:cNvPr id="159747" name="Picture 6" descr="Network">
            <a:extLst>
              <a:ext uri="{FF2B5EF4-FFF2-40B4-BE49-F238E27FC236}">
                <a16:creationId xmlns:a16="http://schemas.microsoft.com/office/drawing/2014/main" id="{7F1059BE-5960-0843-8C20-7EBC43FF62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276600"/>
            <a:ext cx="7010400" cy="239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a:extLst>
              <a:ext uri="{FF2B5EF4-FFF2-40B4-BE49-F238E27FC236}">
                <a16:creationId xmlns:a16="http://schemas.microsoft.com/office/drawing/2014/main" id="{9EEADCA0-F340-F844-97A2-FFA97DD0A5C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Non-symbolic Models</a:t>
            </a:r>
          </a:p>
        </p:txBody>
      </p:sp>
      <p:sp>
        <p:nvSpPr>
          <p:cNvPr id="161794" name="Rectangle 3">
            <a:extLst>
              <a:ext uri="{FF2B5EF4-FFF2-40B4-BE49-F238E27FC236}">
                <a16:creationId xmlns:a16="http://schemas.microsoft.com/office/drawing/2014/main" id="{E120F0B2-5F16-064D-ACB6-08640070FA0A}"/>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Generalizing beyond perceptrons:</a:t>
            </a:r>
          </a:p>
          <a:p>
            <a:pPr lvl="1" eaLnBrk="1" hangingPunct="1">
              <a:lnSpc>
                <a:spcPct val="90000"/>
              </a:lnSpc>
            </a:pPr>
            <a:r>
              <a:rPr lang="en-US" altLang="en-US" sz="2400">
                <a:ea typeface="ＭＳ Ｐゴシック" panose="020B0600070205080204" pitchFamily="34" charset="-128"/>
              </a:rPr>
              <a:t>We</a:t>
            </a:r>
            <a:r>
              <a:rPr lang="fr-FR" altLang="ja-JP" sz="2400">
                <a:ea typeface="ＭＳ Ｐゴシック" panose="020B0600070205080204" pitchFamily="34" charset="-128"/>
              </a:rPr>
              <a:t>’</a:t>
            </a:r>
            <a:r>
              <a:rPr lang="en-US" altLang="ja-JP" sz="2400">
                <a:ea typeface="ＭＳ Ｐゴシック" panose="020B0600070205080204" pitchFamily="34" charset="-128"/>
              </a:rPr>
              <a:t>re going to stop here without going into all of the technical issues. The take-home message is that some categorization problems can be learned using these types of models, and these models can be very powerful. What makes them attractive is that they incorporate both access to semantic knowledge and how semantic knowledge is acquired.</a:t>
            </a:r>
          </a:p>
          <a:p>
            <a:pPr lvl="1" eaLnBrk="1" hangingPunct="1">
              <a:lnSpc>
                <a:spcPct val="90000"/>
              </a:lnSpc>
            </a:pPr>
            <a:r>
              <a:rPr lang="en-US" altLang="en-US" sz="2400">
                <a:ea typeface="ＭＳ Ｐゴシック" panose="020B0600070205080204" pitchFamily="34" charset="-128"/>
              </a:rPr>
              <a:t>Accessing knowledge in these models also changes it, simulating some of the false memory data we’ve considered.</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a:extLst>
              <a:ext uri="{FF2B5EF4-FFF2-40B4-BE49-F238E27FC236}">
                <a16:creationId xmlns:a16="http://schemas.microsoft.com/office/drawing/2014/main" id="{1A852259-DBE3-AC4B-87FD-98CC0990BA74}"/>
              </a:ext>
            </a:extLst>
          </p:cNvPr>
          <p:cNvSpPr>
            <a:spLocks noGrp="1" noChangeArrowheads="1"/>
          </p:cNvSpPr>
          <p:nvPr>
            <p:ph type="ctr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fontAlgn="auto" hangingPunct="1">
              <a:spcAft>
                <a:spcPts val="0"/>
              </a:spcAft>
              <a:defRPr/>
            </a:pPr>
            <a:r>
              <a:rPr>
                <a:ea typeface="+mj-ea"/>
                <a:cs typeface="+mj-cs"/>
              </a:rPr>
              <a:t>End of Semantic Long Term Memory Show</a:t>
            </a:r>
          </a:p>
        </p:txBody>
      </p:sp>
      <p:sp>
        <p:nvSpPr>
          <p:cNvPr id="163842" name="Rectangle 3">
            <a:extLst>
              <a:ext uri="{FF2B5EF4-FFF2-40B4-BE49-F238E27FC236}">
                <a16:creationId xmlns:a16="http://schemas.microsoft.com/office/drawing/2014/main" id="{13184DA7-FD60-9B4A-A8FE-912DADE5BC3F}"/>
              </a:ext>
            </a:extLst>
          </p:cNvPr>
          <p:cNvSpPr>
            <a:spLocks noGrp="1" noChangeArrowheads="1"/>
          </p:cNvSpPr>
          <p:nvPr>
            <p:ph type="subTitle" idx="1"/>
          </p:nvPr>
        </p:nvSpPr>
        <p:spPr>
          <a:xfrm>
            <a:off x="433388" y="1544638"/>
            <a:ext cx="6480175" cy="1752600"/>
          </a:xfrm>
        </p:spPr>
        <p:txBody>
          <a:bodyPr/>
          <a:lstStyle/>
          <a:p>
            <a:pPr eaLnBrk="1" hangingPunct="1">
              <a:lnSpc>
                <a:spcPct val="90000"/>
              </a:lnSpc>
            </a:pPr>
            <a:endParaRPr lang="en-US" altLang="en-US" sz="240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192B5F10-F621-5C44-8035-E1E2E93391E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28674" name="Rectangle 3">
            <a:extLst>
              <a:ext uri="{FF2B5EF4-FFF2-40B4-BE49-F238E27FC236}">
                <a16:creationId xmlns:a16="http://schemas.microsoft.com/office/drawing/2014/main" id="{387CA9B3-D2DF-B84B-B7F7-6594A8842F6C}"/>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Network models (Collins &amp; Quillian, 1970):</a:t>
            </a:r>
          </a:p>
          <a:p>
            <a:pPr lvl="1" eaLnBrk="1" hangingPunct="1">
              <a:lnSpc>
                <a:spcPct val="90000"/>
              </a:lnSpc>
            </a:pPr>
            <a:r>
              <a:rPr lang="en-US" altLang="en-US" sz="2400">
                <a:ea typeface="ＭＳ Ｐゴシック" panose="020B0600070205080204" pitchFamily="34" charset="-128"/>
              </a:rPr>
              <a:t>Here</a:t>
            </a:r>
            <a:r>
              <a:rPr lang="fr-FR" altLang="ja-JP" sz="2400">
                <a:ea typeface="ＭＳ Ｐゴシック" panose="020B0600070205080204" pitchFamily="34" charset="-128"/>
              </a:rPr>
              <a:t>’</a:t>
            </a:r>
            <a:r>
              <a:rPr lang="en-US" altLang="ja-JP" sz="2400">
                <a:ea typeface="ＭＳ Ｐゴシック" panose="020B0600070205080204" pitchFamily="34" charset="-128"/>
              </a:rPr>
              <a:t>s a sample of a network:</a:t>
            </a:r>
            <a:endParaRPr lang="en-US" altLang="en-US" sz="2400">
              <a:ea typeface="ＭＳ Ｐゴシック" panose="020B0600070205080204" pitchFamily="34" charset="-128"/>
            </a:endParaRPr>
          </a:p>
        </p:txBody>
      </p:sp>
      <p:pic>
        <p:nvPicPr>
          <p:cNvPr id="28675" name="Picture 6" descr="Screen shot 2011-03-03 at 11.56.22 AM.png">
            <a:extLst>
              <a:ext uri="{FF2B5EF4-FFF2-40B4-BE49-F238E27FC236}">
                <a16:creationId xmlns:a16="http://schemas.microsoft.com/office/drawing/2014/main" id="{B7A84E7D-75A3-454F-971E-181D9A8BBFA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04900" y="2514600"/>
            <a:ext cx="6934200"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TextBox 4">
            <a:extLst>
              <a:ext uri="{FF2B5EF4-FFF2-40B4-BE49-F238E27FC236}">
                <a16:creationId xmlns:a16="http://schemas.microsoft.com/office/drawing/2014/main" id="{E01144B1-EB16-7B48-8B86-34F31A6041B8}"/>
              </a:ext>
            </a:extLst>
          </p:cNvPr>
          <p:cNvSpPr txBox="1">
            <a:spLocks noChangeArrowheads="1"/>
          </p:cNvSpPr>
          <p:nvPr/>
        </p:nvSpPr>
        <p:spPr bwMode="auto">
          <a:xfrm>
            <a:off x="1066800" y="6400800"/>
            <a:ext cx="2709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Collins &amp; Quillian (1970, p. 305)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3F53BBE6-6B7C-AD4D-B014-590D7EEBA9B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Models of Semantic Memory</a:t>
            </a:r>
          </a:p>
        </p:txBody>
      </p:sp>
      <p:sp>
        <p:nvSpPr>
          <p:cNvPr id="30722" name="Rectangle 3">
            <a:extLst>
              <a:ext uri="{FF2B5EF4-FFF2-40B4-BE49-F238E27FC236}">
                <a16:creationId xmlns:a16="http://schemas.microsoft.com/office/drawing/2014/main" id="{34B02109-CD81-994E-A68C-7FDC5E3A2EC7}"/>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Network models (Collins &amp; Quillian, 1970):</a:t>
            </a:r>
          </a:p>
          <a:p>
            <a:pPr lvl="1" eaLnBrk="1" hangingPunct="1">
              <a:lnSpc>
                <a:spcPct val="90000"/>
              </a:lnSpc>
            </a:pPr>
            <a:r>
              <a:rPr lang="en-US" altLang="en-US" sz="2000">
                <a:ea typeface="ＭＳ Ｐゴシック" panose="020B0600070205080204" pitchFamily="34" charset="-128"/>
              </a:rPr>
              <a:t>The nodes are arranged in a hierarchy and distance (number of links traveled) matters. The farther apart two things are, the less related they are. This is going to be important in predicting performance.</a:t>
            </a:r>
          </a:p>
          <a:p>
            <a:pPr lvl="1" eaLnBrk="1" hangingPunct="1">
              <a:lnSpc>
                <a:spcPct val="90000"/>
              </a:lnSpc>
            </a:pPr>
            <a:r>
              <a:rPr lang="en-US" altLang="en-US" sz="2000">
                <a:ea typeface="ＭＳ Ｐゴシック" panose="020B0600070205080204" pitchFamily="34" charset="-128"/>
              </a:rPr>
              <a:t>The model has a property called cognitive economy. Concepts are only stored once at the highest level to which they apply (e.g., BREATHES is stored at the ANIMAL node instead of with each individual animal). This was based on the model</a:t>
            </a:r>
            <a:r>
              <a:rPr lang="fr-FR" altLang="ja-JP" sz="2000">
                <a:ea typeface="ＭＳ Ｐゴシック" panose="020B0600070205080204" pitchFamily="34" charset="-128"/>
              </a:rPr>
              <a:t>’</a:t>
            </a:r>
            <a:r>
              <a:rPr lang="en-US" altLang="ja-JP" sz="2000">
                <a:ea typeface="ＭＳ Ｐゴシック" panose="020B0600070205080204" pitchFamily="34" charset="-128"/>
              </a:rPr>
              <a:t>s implementation on early computers and may not have a brain basis. Also, not necessarily crucial for the model.</a:t>
            </a:r>
            <a:endParaRPr lang="en-US" altLang="en-US" sz="200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1900</TotalTime>
  <Words>4412</Words>
  <Application>Microsoft Macintosh PowerPoint</Application>
  <PresentationFormat>On-screen Show (4:3)</PresentationFormat>
  <Paragraphs>620</Paragraphs>
  <Slides>78</Slides>
  <Notes>78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78</vt:i4>
      </vt:variant>
    </vt:vector>
  </HeadingPairs>
  <TitlesOfParts>
    <vt:vector size="86" baseType="lpstr">
      <vt:lpstr>Arial</vt:lpstr>
      <vt:lpstr>ＭＳ Ｐゴシック</vt:lpstr>
      <vt:lpstr>Franklin Gothic Book</vt:lpstr>
      <vt:lpstr>Wingdings 2</vt:lpstr>
      <vt:lpstr>ヒラギノ角ゴ Pro W3</vt:lpstr>
      <vt:lpstr>Trebuchet MS</vt:lpstr>
      <vt:lpstr>Monotype Sorts</vt:lpstr>
      <vt:lpstr>Technic</vt:lpstr>
      <vt:lpstr>Semantic Long Term Memory</vt:lpstr>
      <vt:lpstr>Where We Are</vt:lpstr>
      <vt:lpstr>Where We Are</vt:lpstr>
      <vt:lpstr>Questions</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PowerPoint Presentation</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Models of Semantic Memory</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Non-symbolic Models</vt:lpstr>
      <vt:lpstr>End of Semantic Long Term Memory Show</vt:lpstr>
    </vt:vector>
  </TitlesOfParts>
  <Company>Middle TN State Univ</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Langston</dc:creator>
  <cp:lastModifiedBy>Microsoft Office User</cp:lastModifiedBy>
  <cp:revision>271</cp:revision>
  <dcterms:created xsi:type="dcterms:W3CDTF">2011-03-03T17:35:34Z</dcterms:created>
  <dcterms:modified xsi:type="dcterms:W3CDTF">2020-03-24T01:24:58Z</dcterms:modified>
</cp:coreProperties>
</file>