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Lst>
  <p:notesMasterIdLst>
    <p:notesMasterId r:id="rId59"/>
  </p:notesMasterIdLst>
  <p:sldIdLst>
    <p:sldId id="256" r:id="rId2"/>
    <p:sldId id="389" r:id="rId3"/>
    <p:sldId id="440" r:id="rId4"/>
    <p:sldId id="441" r:id="rId5"/>
    <p:sldId id="493" r:id="rId6"/>
    <p:sldId id="494" r:id="rId7"/>
    <p:sldId id="489" r:id="rId8"/>
    <p:sldId id="490" r:id="rId9"/>
    <p:sldId id="491" r:id="rId10"/>
    <p:sldId id="492" r:id="rId11"/>
    <p:sldId id="442" r:id="rId12"/>
    <p:sldId id="443" r:id="rId13"/>
    <p:sldId id="444" r:id="rId14"/>
    <p:sldId id="445" r:id="rId15"/>
    <p:sldId id="446" r:id="rId16"/>
    <p:sldId id="484" r:id="rId17"/>
    <p:sldId id="481" r:id="rId18"/>
    <p:sldId id="479" r:id="rId19"/>
    <p:sldId id="482" r:id="rId20"/>
    <p:sldId id="485" r:id="rId21"/>
    <p:sldId id="483" r:id="rId22"/>
    <p:sldId id="486" r:id="rId23"/>
    <p:sldId id="480" r:id="rId24"/>
    <p:sldId id="447" r:id="rId25"/>
    <p:sldId id="448" r:id="rId26"/>
    <p:sldId id="449" r:id="rId27"/>
    <p:sldId id="450" r:id="rId28"/>
    <p:sldId id="451" r:id="rId29"/>
    <p:sldId id="452" r:id="rId30"/>
    <p:sldId id="453" r:id="rId31"/>
    <p:sldId id="454" r:id="rId32"/>
    <p:sldId id="455" r:id="rId33"/>
    <p:sldId id="456" r:id="rId34"/>
    <p:sldId id="457" r:id="rId35"/>
    <p:sldId id="458" r:id="rId36"/>
    <p:sldId id="459" r:id="rId37"/>
    <p:sldId id="460" r:id="rId38"/>
    <p:sldId id="462" r:id="rId39"/>
    <p:sldId id="463" r:id="rId40"/>
    <p:sldId id="464" r:id="rId41"/>
    <p:sldId id="465" r:id="rId42"/>
    <p:sldId id="487" r:id="rId43"/>
    <p:sldId id="466" r:id="rId44"/>
    <p:sldId id="467" r:id="rId45"/>
    <p:sldId id="468" r:id="rId46"/>
    <p:sldId id="469" r:id="rId47"/>
    <p:sldId id="470" r:id="rId48"/>
    <p:sldId id="488" r:id="rId49"/>
    <p:sldId id="471" r:id="rId50"/>
    <p:sldId id="472" r:id="rId51"/>
    <p:sldId id="473" r:id="rId52"/>
    <p:sldId id="474" r:id="rId53"/>
    <p:sldId id="475" r:id="rId54"/>
    <p:sldId id="476" r:id="rId55"/>
    <p:sldId id="477" r:id="rId56"/>
    <p:sldId id="478" r:id="rId57"/>
    <p:sldId id="388" r:id="rId5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18F90427-516D-0247-A0D4-243A3C0964CC}"/>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a:p>
        </p:txBody>
      </p:sp>
      <p:sp>
        <p:nvSpPr>
          <p:cNvPr id="25603" name="Rectangle 3">
            <a:extLst>
              <a:ext uri="{FF2B5EF4-FFF2-40B4-BE49-F238E27FC236}">
                <a16:creationId xmlns:a16="http://schemas.microsoft.com/office/drawing/2014/main" id="{8EB0156F-C753-5441-93D2-6422A71E36E9}"/>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endParaRPr lang="en-US"/>
          </a:p>
        </p:txBody>
      </p:sp>
      <p:sp>
        <p:nvSpPr>
          <p:cNvPr id="14340" name="Rectangle 4">
            <a:extLst>
              <a:ext uri="{FF2B5EF4-FFF2-40B4-BE49-F238E27FC236}">
                <a16:creationId xmlns:a16="http://schemas.microsoft.com/office/drawing/2014/main" id="{6A90F521-B40C-7547-A5EF-773B5E17D710}"/>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a:extLst>
              <a:ext uri="{FF2B5EF4-FFF2-40B4-BE49-F238E27FC236}">
                <a16:creationId xmlns:a16="http://schemas.microsoft.com/office/drawing/2014/main" id="{7B1E2879-35F8-E84C-9205-86D9B38DF355}"/>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a:extLst>
              <a:ext uri="{FF2B5EF4-FFF2-40B4-BE49-F238E27FC236}">
                <a16:creationId xmlns:a16="http://schemas.microsoft.com/office/drawing/2014/main" id="{FBA4DA33-7C26-B948-85C1-33139E60A77C}"/>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a:p>
        </p:txBody>
      </p:sp>
      <p:sp>
        <p:nvSpPr>
          <p:cNvPr id="25607" name="Rectangle 7">
            <a:extLst>
              <a:ext uri="{FF2B5EF4-FFF2-40B4-BE49-F238E27FC236}">
                <a16:creationId xmlns:a16="http://schemas.microsoft.com/office/drawing/2014/main" id="{41F0CB06-F45D-4146-BDA1-DD2F795DE66A}"/>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24EC395-478B-2746-A6A8-A8ACCA8CF9C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98277F33-3A04-1541-9F74-B5C93FE06D6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4D0EFDB-05D4-CE41-81E1-CC394C252AAC}" type="slidenum">
              <a:rPr lang="en-US" altLang="en-US" sz="1200"/>
              <a:pPr/>
              <a:t>1</a:t>
            </a:fld>
            <a:endParaRPr lang="en-US" altLang="en-US" sz="1200"/>
          </a:p>
        </p:txBody>
      </p:sp>
      <p:sp>
        <p:nvSpPr>
          <p:cNvPr id="16386" name="Rectangle 2">
            <a:extLst>
              <a:ext uri="{FF2B5EF4-FFF2-40B4-BE49-F238E27FC236}">
                <a16:creationId xmlns:a16="http://schemas.microsoft.com/office/drawing/2014/main" id="{2F5D3362-302B-B340-B80B-08DA8A8FA3D1}"/>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F2A584CD-0C1A-C74E-8C63-266FA301522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a:extLst>
              <a:ext uri="{FF2B5EF4-FFF2-40B4-BE49-F238E27FC236}">
                <a16:creationId xmlns:a16="http://schemas.microsoft.com/office/drawing/2014/main" id="{9CB052DB-C8C8-DB46-ABAF-AEBD71CB65C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AD6F12E-72A3-2F40-925D-4F910357A005}" type="slidenum">
              <a:rPr lang="en-US" altLang="en-US" sz="1200"/>
              <a:pPr/>
              <a:t>10</a:t>
            </a:fld>
            <a:endParaRPr lang="en-US" altLang="en-US" sz="1200"/>
          </a:p>
        </p:txBody>
      </p:sp>
      <p:sp>
        <p:nvSpPr>
          <p:cNvPr id="30722" name="Rectangle 2">
            <a:extLst>
              <a:ext uri="{FF2B5EF4-FFF2-40B4-BE49-F238E27FC236}">
                <a16:creationId xmlns:a16="http://schemas.microsoft.com/office/drawing/2014/main" id="{CF46500F-76AE-FA46-9E41-9076534DF183}"/>
              </a:ext>
            </a:extLst>
          </p:cNvPr>
          <p:cNvSpPr>
            <a:spLocks noGrp="1" noRot="1" noChangeAspect="1" noChangeArrowheads="1" noTextEdit="1"/>
          </p:cNvSpPr>
          <p:nvPr>
            <p:ph type="sldImg"/>
          </p:nvPr>
        </p:nvSpPr>
        <p:spPr>
          <a:ln/>
        </p:spPr>
      </p:sp>
      <p:sp>
        <p:nvSpPr>
          <p:cNvPr id="30723" name="Rectangle 3">
            <a:extLst>
              <a:ext uri="{FF2B5EF4-FFF2-40B4-BE49-F238E27FC236}">
                <a16:creationId xmlns:a16="http://schemas.microsoft.com/office/drawing/2014/main" id="{2020BA67-0A55-1543-B98D-5CF36F521EC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a:extLst>
              <a:ext uri="{FF2B5EF4-FFF2-40B4-BE49-F238E27FC236}">
                <a16:creationId xmlns:a16="http://schemas.microsoft.com/office/drawing/2014/main" id="{F5F82538-7EAD-2643-B86E-3AABF4EC7D0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3560844-911A-9145-B513-84B139B7BAB7}" type="slidenum">
              <a:rPr lang="en-US" altLang="en-US" sz="1200"/>
              <a:pPr/>
              <a:t>11</a:t>
            </a:fld>
            <a:endParaRPr lang="en-US" altLang="en-US" sz="1200"/>
          </a:p>
        </p:txBody>
      </p:sp>
      <p:sp>
        <p:nvSpPr>
          <p:cNvPr id="32770" name="Rectangle 2">
            <a:extLst>
              <a:ext uri="{FF2B5EF4-FFF2-40B4-BE49-F238E27FC236}">
                <a16:creationId xmlns:a16="http://schemas.microsoft.com/office/drawing/2014/main" id="{A2457941-9E5A-424B-8D7B-B88667805E7D}"/>
              </a:ext>
            </a:extLst>
          </p:cNvPr>
          <p:cNvSpPr>
            <a:spLocks noGrp="1" noRot="1" noChangeAspect="1" noChangeArrowheads="1" noTextEdit="1"/>
          </p:cNvSpPr>
          <p:nvPr>
            <p:ph type="sldImg"/>
          </p:nvPr>
        </p:nvSpPr>
        <p:spPr>
          <a:ln/>
        </p:spPr>
      </p:sp>
      <p:sp>
        <p:nvSpPr>
          <p:cNvPr id="32771" name="Rectangle 3">
            <a:extLst>
              <a:ext uri="{FF2B5EF4-FFF2-40B4-BE49-F238E27FC236}">
                <a16:creationId xmlns:a16="http://schemas.microsoft.com/office/drawing/2014/main" id="{5A8D9A43-F2D9-1644-9D15-72D60898693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a:extLst>
              <a:ext uri="{FF2B5EF4-FFF2-40B4-BE49-F238E27FC236}">
                <a16:creationId xmlns:a16="http://schemas.microsoft.com/office/drawing/2014/main" id="{540C6584-3A6E-5145-AD10-A4FEEA012FC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DC96AF6-4C7F-DF42-AF74-A410E08E4CBF}" type="slidenum">
              <a:rPr lang="en-US" altLang="en-US" sz="1200"/>
              <a:pPr/>
              <a:t>12</a:t>
            </a:fld>
            <a:endParaRPr lang="en-US" altLang="en-US" sz="1200"/>
          </a:p>
        </p:txBody>
      </p:sp>
      <p:sp>
        <p:nvSpPr>
          <p:cNvPr id="34818" name="Rectangle 2">
            <a:extLst>
              <a:ext uri="{FF2B5EF4-FFF2-40B4-BE49-F238E27FC236}">
                <a16:creationId xmlns:a16="http://schemas.microsoft.com/office/drawing/2014/main" id="{2E6CBBD3-D239-3A4F-A3DA-DAF74DC510B5}"/>
              </a:ext>
            </a:extLst>
          </p:cNvPr>
          <p:cNvSpPr>
            <a:spLocks noGrp="1" noRot="1" noChangeAspect="1" noChangeArrowheads="1" noTextEdit="1"/>
          </p:cNvSpPr>
          <p:nvPr>
            <p:ph type="sldImg"/>
          </p:nvPr>
        </p:nvSpPr>
        <p:spPr>
          <a:ln/>
        </p:spPr>
      </p:sp>
      <p:sp>
        <p:nvSpPr>
          <p:cNvPr id="34819" name="Rectangle 3">
            <a:extLst>
              <a:ext uri="{FF2B5EF4-FFF2-40B4-BE49-F238E27FC236}">
                <a16:creationId xmlns:a16="http://schemas.microsoft.com/office/drawing/2014/main" id="{FFE78F93-89FF-BB47-96A8-BB08193CB1B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a:extLst>
              <a:ext uri="{FF2B5EF4-FFF2-40B4-BE49-F238E27FC236}">
                <a16:creationId xmlns:a16="http://schemas.microsoft.com/office/drawing/2014/main" id="{2796D759-8654-4641-8151-C643FC17B86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8993162-B1F3-984C-BA2A-AE9982EB1EE1}" type="slidenum">
              <a:rPr lang="en-US" altLang="en-US" sz="1200"/>
              <a:pPr/>
              <a:t>13</a:t>
            </a:fld>
            <a:endParaRPr lang="en-US" altLang="en-US" sz="1200"/>
          </a:p>
        </p:txBody>
      </p:sp>
      <p:sp>
        <p:nvSpPr>
          <p:cNvPr id="36866" name="Rectangle 2">
            <a:extLst>
              <a:ext uri="{FF2B5EF4-FFF2-40B4-BE49-F238E27FC236}">
                <a16:creationId xmlns:a16="http://schemas.microsoft.com/office/drawing/2014/main" id="{81F3ECC3-3389-1844-882C-7D55B0251FDB}"/>
              </a:ext>
            </a:extLst>
          </p:cNvPr>
          <p:cNvSpPr>
            <a:spLocks noGrp="1" noRot="1" noChangeAspect="1" noChangeArrowheads="1" noTextEdit="1"/>
          </p:cNvSpPr>
          <p:nvPr>
            <p:ph type="sldImg"/>
          </p:nvPr>
        </p:nvSpPr>
        <p:spPr>
          <a:ln/>
        </p:spPr>
      </p:sp>
      <p:sp>
        <p:nvSpPr>
          <p:cNvPr id="36867" name="Rectangle 3">
            <a:extLst>
              <a:ext uri="{FF2B5EF4-FFF2-40B4-BE49-F238E27FC236}">
                <a16:creationId xmlns:a16="http://schemas.microsoft.com/office/drawing/2014/main" id="{1AA61E85-2067-5F41-B5A6-A5C606AA8C1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a:extLst>
              <a:ext uri="{FF2B5EF4-FFF2-40B4-BE49-F238E27FC236}">
                <a16:creationId xmlns:a16="http://schemas.microsoft.com/office/drawing/2014/main" id="{984252E2-7B3F-B148-8B6A-7104D1589BA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8CBC416-47EA-9C46-AF1F-AAB7D9568AF3}" type="slidenum">
              <a:rPr lang="en-US" altLang="en-US" sz="1200"/>
              <a:pPr/>
              <a:t>14</a:t>
            </a:fld>
            <a:endParaRPr lang="en-US" altLang="en-US" sz="1200"/>
          </a:p>
        </p:txBody>
      </p:sp>
      <p:sp>
        <p:nvSpPr>
          <p:cNvPr id="38914" name="Rectangle 2">
            <a:extLst>
              <a:ext uri="{FF2B5EF4-FFF2-40B4-BE49-F238E27FC236}">
                <a16:creationId xmlns:a16="http://schemas.microsoft.com/office/drawing/2014/main" id="{AD9E6B23-D082-1F42-AC45-1E1043181835}"/>
              </a:ext>
            </a:extLst>
          </p:cNvPr>
          <p:cNvSpPr>
            <a:spLocks noGrp="1" noRot="1" noChangeAspect="1" noChangeArrowheads="1" noTextEdit="1"/>
          </p:cNvSpPr>
          <p:nvPr>
            <p:ph type="sldImg"/>
          </p:nvPr>
        </p:nvSpPr>
        <p:spPr>
          <a:ln/>
        </p:spPr>
      </p:sp>
      <p:sp>
        <p:nvSpPr>
          <p:cNvPr id="38915" name="Rectangle 3">
            <a:extLst>
              <a:ext uri="{FF2B5EF4-FFF2-40B4-BE49-F238E27FC236}">
                <a16:creationId xmlns:a16="http://schemas.microsoft.com/office/drawing/2014/main" id="{91E41225-4BD6-BF45-ACC2-C0070D82BF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a:extLst>
              <a:ext uri="{FF2B5EF4-FFF2-40B4-BE49-F238E27FC236}">
                <a16:creationId xmlns:a16="http://schemas.microsoft.com/office/drawing/2014/main" id="{2C9C7F3B-C2DE-734B-97F9-CBA86B6F71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0CA32BD-D3D1-F541-934A-42321085A46A}" type="slidenum">
              <a:rPr lang="en-US" altLang="en-US" sz="1200"/>
              <a:pPr/>
              <a:t>15</a:t>
            </a:fld>
            <a:endParaRPr lang="en-US" altLang="en-US" sz="1200"/>
          </a:p>
        </p:txBody>
      </p:sp>
      <p:sp>
        <p:nvSpPr>
          <p:cNvPr id="40962" name="Rectangle 2">
            <a:extLst>
              <a:ext uri="{FF2B5EF4-FFF2-40B4-BE49-F238E27FC236}">
                <a16:creationId xmlns:a16="http://schemas.microsoft.com/office/drawing/2014/main" id="{30FD0D68-8946-4F41-8DD9-4AB552274903}"/>
              </a:ext>
            </a:extLst>
          </p:cNvPr>
          <p:cNvSpPr>
            <a:spLocks noGrp="1" noRot="1" noChangeAspect="1" noChangeArrowheads="1" noTextEdit="1"/>
          </p:cNvSpPr>
          <p:nvPr>
            <p:ph type="sldImg"/>
          </p:nvPr>
        </p:nvSpPr>
        <p:spPr>
          <a:ln/>
        </p:spPr>
      </p:sp>
      <p:sp>
        <p:nvSpPr>
          <p:cNvPr id="40963" name="Rectangle 3">
            <a:extLst>
              <a:ext uri="{FF2B5EF4-FFF2-40B4-BE49-F238E27FC236}">
                <a16:creationId xmlns:a16="http://schemas.microsoft.com/office/drawing/2014/main" id="{0C0F7962-7935-F94F-9613-5AC2378E3D5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a:extLst>
              <a:ext uri="{FF2B5EF4-FFF2-40B4-BE49-F238E27FC236}">
                <a16:creationId xmlns:a16="http://schemas.microsoft.com/office/drawing/2014/main" id="{64CA4DD4-EB55-6C47-A6FA-9A7DBD0489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25369A9-98B2-AF44-893D-42ABFBC85987}" type="slidenum">
              <a:rPr lang="en-US" altLang="en-US" sz="1200"/>
              <a:pPr/>
              <a:t>16</a:t>
            </a:fld>
            <a:endParaRPr lang="en-US" altLang="en-US" sz="1200"/>
          </a:p>
        </p:txBody>
      </p:sp>
      <p:sp>
        <p:nvSpPr>
          <p:cNvPr id="43010" name="Rectangle 2">
            <a:extLst>
              <a:ext uri="{FF2B5EF4-FFF2-40B4-BE49-F238E27FC236}">
                <a16:creationId xmlns:a16="http://schemas.microsoft.com/office/drawing/2014/main" id="{0E0864F2-96AB-7147-98E3-51777DA33010}"/>
              </a:ext>
            </a:extLst>
          </p:cNvPr>
          <p:cNvSpPr>
            <a:spLocks noGrp="1" noRot="1" noChangeAspect="1" noChangeArrowheads="1" noTextEdit="1"/>
          </p:cNvSpPr>
          <p:nvPr>
            <p:ph type="sldImg"/>
          </p:nvPr>
        </p:nvSpPr>
        <p:spPr>
          <a:ln/>
        </p:spPr>
      </p:sp>
      <p:sp>
        <p:nvSpPr>
          <p:cNvPr id="43011" name="Rectangle 3">
            <a:extLst>
              <a:ext uri="{FF2B5EF4-FFF2-40B4-BE49-F238E27FC236}">
                <a16:creationId xmlns:a16="http://schemas.microsoft.com/office/drawing/2014/main" id="{2D2107BA-E461-FC42-BFD3-A097A5F7ED3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a:extLst>
              <a:ext uri="{FF2B5EF4-FFF2-40B4-BE49-F238E27FC236}">
                <a16:creationId xmlns:a16="http://schemas.microsoft.com/office/drawing/2014/main" id="{05E5ACA2-B9AA-A24A-B2A1-014340FF29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44413F4-E327-3246-B9D1-28C29F6C15D1}" type="slidenum">
              <a:rPr lang="en-US" altLang="en-US" sz="1200"/>
              <a:pPr/>
              <a:t>17</a:t>
            </a:fld>
            <a:endParaRPr lang="en-US" altLang="en-US" sz="1200"/>
          </a:p>
        </p:txBody>
      </p:sp>
      <p:sp>
        <p:nvSpPr>
          <p:cNvPr id="45058" name="Rectangle 2">
            <a:extLst>
              <a:ext uri="{FF2B5EF4-FFF2-40B4-BE49-F238E27FC236}">
                <a16:creationId xmlns:a16="http://schemas.microsoft.com/office/drawing/2014/main" id="{F380F66C-77C7-2449-9706-827D0310A48E}"/>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EBE516F9-8745-B14D-A7C2-AC6E7B26944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a:extLst>
              <a:ext uri="{FF2B5EF4-FFF2-40B4-BE49-F238E27FC236}">
                <a16:creationId xmlns:a16="http://schemas.microsoft.com/office/drawing/2014/main" id="{6CDCCB5E-A302-4349-AE73-C0F068B1D8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1C1843F-5424-4946-B38E-23C036E4919E}" type="slidenum">
              <a:rPr lang="en-US" altLang="en-US" sz="1200"/>
              <a:pPr/>
              <a:t>18</a:t>
            </a:fld>
            <a:endParaRPr lang="en-US" altLang="en-US" sz="1200"/>
          </a:p>
        </p:txBody>
      </p:sp>
      <p:sp>
        <p:nvSpPr>
          <p:cNvPr id="47106" name="Rectangle 2">
            <a:extLst>
              <a:ext uri="{FF2B5EF4-FFF2-40B4-BE49-F238E27FC236}">
                <a16:creationId xmlns:a16="http://schemas.microsoft.com/office/drawing/2014/main" id="{5104D786-AA63-5647-BBAA-008237910D27}"/>
              </a:ext>
            </a:extLst>
          </p:cNvPr>
          <p:cNvSpPr>
            <a:spLocks noGrp="1" noRot="1" noChangeAspect="1" noChangeArrowheads="1" noTextEdit="1"/>
          </p:cNvSpPr>
          <p:nvPr>
            <p:ph type="sldImg"/>
          </p:nvPr>
        </p:nvSpPr>
        <p:spPr>
          <a:ln/>
        </p:spPr>
      </p:sp>
      <p:sp>
        <p:nvSpPr>
          <p:cNvPr id="47107" name="Rectangle 3">
            <a:extLst>
              <a:ext uri="{FF2B5EF4-FFF2-40B4-BE49-F238E27FC236}">
                <a16:creationId xmlns:a16="http://schemas.microsoft.com/office/drawing/2014/main" id="{E5D06BAA-A779-124A-A26E-C0460607D7A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a:extLst>
              <a:ext uri="{FF2B5EF4-FFF2-40B4-BE49-F238E27FC236}">
                <a16:creationId xmlns:a16="http://schemas.microsoft.com/office/drawing/2014/main" id="{79013FE3-4AAE-7141-ABBC-38773A41A4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C7820C8-1617-E04C-95F0-F9F9CD79AB02}" type="slidenum">
              <a:rPr lang="en-US" altLang="en-US" sz="1200"/>
              <a:pPr/>
              <a:t>19</a:t>
            </a:fld>
            <a:endParaRPr lang="en-US" altLang="en-US" sz="1200"/>
          </a:p>
        </p:txBody>
      </p:sp>
      <p:sp>
        <p:nvSpPr>
          <p:cNvPr id="49154" name="Rectangle 2">
            <a:extLst>
              <a:ext uri="{FF2B5EF4-FFF2-40B4-BE49-F238E27FC236}">
                <a16:creationId xmlns:a16="http://schemas.microsoft.com/office/drawing/2014/main" id="{FED33AF9-E27F-4A44-B95F-B44C0CD510AF}"/>
              </a:ext>
            </a:extLst>
          </p:cNvPr>
          <p:cNvSpPr>
            <a:spLocks noGrp="1" noRot="1" noChangeAspect="1" noChangeArrowheads="1" noTextEdit="1"/>
          </p:cNvSpPr>
          <p:nvPr>
            <p:ph type="sldImg"/>
          </p:nvPr>
        </p:nvSpPr>
        <p:spPr>
          <a:ln/>
        </p:spPr>
      </p:sp>
      <p:sp>
        <p:nvSpPr>
          <p:cNvPr id="49155" name="Rectangle 3">
            <a:extLst>
              <a:ext uri="{FF2B5EF4-FFF2-40B4-BE49-F238E27FC236}">
                <a16:creationId xmlns:a16="http://schemas.microsoft.com/office/drawing/2014/main" id="{ACA2DF40-5729-2D41-B784-A402D764AE7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6710E2F3-FF38-3640-A262-93A1C4F98BA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9BC5338-5D48-AF48-91B0-AB8A78A59EAD}" type="slidenum">
              <a:rPr lang="en-US" altLang="en-US" sz="1200"/>
              <a:pPr/>
              <a:t>2</a:t>
            </a:fld>
            <a:endParaRPr lang="en-US" altLang="en-US" sz="1200"/>
          </a:p>
        </p:txBody>
      </p:sp>
      <p:sp>
        <p:nvSpPr>
          <p:cNvPr id="18434" name="Rectangle 2">
            <a:extLst>
              <a:ext uri="{FF2B5EF4-FFF2-40B4-BE49-F238E27FC236}">
                <a16:creationId xmlns:a16="http://schemas.microsoft.com/office/drawing/2014/main" id="{368B967C-6AD7-1C44-B95F-287D7C6D0D8A}"/>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C75072F7-C71A-AB45-990E-6A85CC14771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a:extLst>
              <a:ext uri="{FF2B5EF4-FFF2-40B4-BE49-F238E27FC236}">
                <a16:creationId xmlns:a16="http://schemas.microsoft.com/office/drawing/2014/main" id="{38668A88-DD15-1244-B830-9BB09D1CCF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61AF323-14F3-BB4E-99C0-9C81515124D8}" type="slidenum">
              <a:rPr lang="en-US" altLang="en-US" sz="1200"/>
              <a:pPr/>
              <a:t>20</a:t>
            </a:fld>
            <a:endParaRPr lang="en-US" altLang="en-US" sz="1200"/>
          </a:p>
        </p:txBody>
      </p:sp>
      <p:sp>
        <p:nvSpPr>
          <p:cNvPr id="51202" name="Rectangle 2">
            <a:extLst>
              <a:ext uri="{FF2B5EF4-FFF2-40B4-BE49-F238E27FC236}">
                <a16:creationId xmlns:a16="http://schemas.microsoft.com/office/drawing/2014/main" id="{573FD5A6-6765-974A-997C-696052203AA5}"/>
              </a:ext>
            </a:extLst>
          </p:cNvPr>
          <p:cNvSpPr>
            <a:spLocks noGrp="1" noRot="1" noChangeAspect="1" noChangeArrowheads="1" noTextEdit="1"/>
          </p:cNvSpPr>
          <p:nvPr>
            <p:ph type="sldImg"/>
          </p:nvPr>
        </p:nvSpPr>
        <p:spPr>
          <a:ln/>
        </p:spPr>
      </p:sp>
      <p:sp>
        <p:nvSpPr>
          <p:cNvPr id="51203" name="Rectangle 3">
            <a:extLst>
              <a:ext uri="{FF2B5EF4-FFF2-40B4-BE49-F238E27FC236}">
                <a16:creationId xmlns:a16="http://schemas.microsoft.com/office/drawing/2014/main" id="{6F05FF81-A4EB-134D-819C-218918D65B9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a:extLst>
              <a:ext uri="{FF2B5EF4-FFF2-40B4-BE49-F238E27FC236}">
                <a16:creationId xmlns:a16="http://schemas.microsoft.com/office/drawing/2014/main" id="{56E5F0DB-35EA-9F4F-8242-455EE81EEF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57BE86E-776A-0245-9480-E446BA8C0DAA}" type="slidenum">
              <a:rPr lang="en-US" altLang="en-US" sz="1200"/>
              <a:pPr/>
              <a:t>21</a:t>
            </a:fld>
            <a:endParaRPr lang="en-US" altLang="en-US" sz="1200"/>
          </a:p>
        </p:txBody>
      </p:sp>
      <p:sp>
        <p:nvSpPr>
          <p:cNvPr id="53250" name="Rectangle 2">
            <a:extLst>
              <a:ext uri="{FF2B5EF4-FFF2-40B4-BE49-F238E27FC236}">
                <a16:creationId xmlns:a16="http://schemas.microsoft.com/office/drawing/2014/main" id="{8057AE2B-8AFB-4741-839F-625DE4571BD8}"/>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id="{20812FD3-17D7-A943-933D-3967588B5FF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a:extLst>
              <a:ext uri="{FF2B5EF4-FFF2-40B4-BE49-F238E27FC236}">
                <a16:creationId xmlns:a16="http://schemas.microsoft.com/office/drawing/2014/main" id="{9B40A633-2804-E840-8877-AD5266A3C4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95466EE-EEA1-D34A-BAFA-D0EE6C71DD98}" type="slidenum">
              <a:rPr lang="en-US" altLang="en-US" sz="1200"/>
              <a:pPr/>
              <a:t>22</a:t>
            </a:fld>
            <a:endParaRPr lang="en-US" altLang="en-US" sz="1200"/>
          </a:p>
        </p:txBody>
      </p:sp>
      <p:sp>
        <p:nvSpPr>
          <p:cNvPr id="55298" name="Rectangle 2">
            <a:extLst>
              <a:ext uri="{FF2B5EF4-FFF2-40B4-BE49-F238E27FC236}">
                <a16:creationId xmlns:a16="http://schemas.microsoft.com/office/drawing/2014/main" id="{03520AFA-FC77-E249-A2D4-C47D03276CB2}"/>
              </a:ext>
            </a:extLst>
          </p:cNvPr>
          <p:cNvSpPr>
            <a:spLocks noGrp="1" noRot="1" noChangeAspect="1" noChangeArrowheads="1" noTextEdit="1"/>
          </p:cNvSpPr>
          <p:nvPr>
            <p:ph type="sldImg"/>
          </p:nvPr>
        </p:nvSpPr>
        <p:spPr>
          <a:ln/>
        </p:spPr>
      </p:sp>
      <p:sp>
        <p:nvSpPr>
          <p:cNvPr id="55299" name="Rectangle 3">
            <a:extLst>
              <a:ext uri="{FF2B5EF4-FFF2-40B4-BE49-F238E27FC236}">
                <a16:creationId xmlns:a16="http://schemas.microsoft.com/office/drawing/2014/main" id="{CE6CC81E-ABC5-B348-9896-BE11C8585AA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a:extLst>
              <a:ext uri="{FF2B5EF4-FFF2-40B4-BE49-F238E27FC236}">
                <a16:creationId xmlns:a16="http://schemas.microsoft.com/office/drawing/2014/main" id="{692DD026-D17A-2846-8493-EE173F1FD58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571E8A1-F89F-EC47-A51D-B81930E61A93}" type="slidenum">
              <a:rPr lang="en-US" altLang="en-US" sz="1200"/>
              <a:pPr/>
              <a:t>23</a:t>
            </a:fld>
            <a:endParaRPr lang="en-US" altLang="en-US" sz="1200"/>
          </a:p>
        </p:txBody>
      </p:sp>
      <p:sp>
        <p:nvSpPr>
          <p:cNvPr id="57346" name="Rectangle 2">
            <a:extLst>
              <a:ext uri="{FF2B5EF4-FFF2-40B4-BE49-F238E27FC236}">
                <a16:creationId xmlns:a16="http://schemas.microsoft.com/office/drawing/2014/main" id="{0AB69A7D-7783-1F4B-BAF8-9827A53BC0C5}"/>
              </a:ext>
            </a:extLst>
          </p:cNvPr>
          <p:cNvSpPr>
            <a:spLocks noGrp="1" noRot="1" noChangeAspect="1" noChangeArrowheads="1" noTextEdit="1"/>
          </p:cNvSpPr>
          <p:nvPr>
            <p:ph type="sldImg"/>
          </p:nvPr>
        </p:nvSpPr>
        <p:spPr>
          <a:ln/>
        </p:spPr>
      </p:sp>
      <p:sp>
        <p:nvSpPr>
          <p:cNvPr id="57347" name="Rectangle 3">
            <a:extLst>
              <a:ext uri="{FF2B5EF4-FFF2-40B4-BE49-F238E27FC236}">
                <a16:creationId xmlns:a16="http://schemas.microsoft.com/office/drawing/2014/main" id="{5ECFA3E2-3CCE-254D-94DD-B3A42A56732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a:extLst>
              <a:ext uri="{FF2B5EF4-FFF2-40B4-BE49-F238E27FC236}">
                <a16:creationId xmlns:a16="http://schemas.microsoft.com/office/drawing/2014/main" id="{170A0D37-E5DA-9445-B9C6-F7412646BE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4EB8E34-A2A3-3E47-93AE-13D18B4195B3}" type="slidenum">
              <a:rPr lang="en-US" altLang="en-US" sz="1200"/>
              <a:pPr/>
              <a:t>24</a:t>
            </a:fld>
            <a:endParaRPr lang="en-US" altLang="en-US" sz="1200"/>
          </a:p>
        </p:txBody>
      </p:sp>
      <p:sp>
        <p:nvSpPr>
          <p:cNvPr id="59394" name="Rectangle 2">
            <a:extLst>
              <a:ext uri="{FF2B5EF4-FFF2-40B4-BE49-F238E27FC236}">
                <a16:creationId xmlns:a16="http://schemas.microsoft.com/office/drawing/2014/main" id="{E8154DD1-3ACF-CF43-ADE6-D24D1345B90D}"/>
              </a:ext>
            </a:extLst>
          </p:cNvPr>
          <p:cNvSpPr>
            <a:spLocks noGrp="1" noRot="1" noChangeAspect="1" noChangeArrowheads="1" noTextEdit="1"/>
          </p:cNvSpPr>
          <p:nvPr>
            <p:ph type="sldImg"/>
          </p:nvPr>
        </p:nvSpPr>
        <p:spPr>
          <a:ln/>
        </p:spPr>
      </p:sp>
      <p:sp>
        <p:nvSpPr>
          <p:cNvPr id="59395" name="Rectangle 3">
            <a:extLst>
              <a:ext uri="{FF2B5EF4-FFF2-40B4-BE49-F238E27FC236}">
                <a16:creationId xmlns:a16="http://schemas.microsoft.com/office/drawing/2014/main" id="{AA3A9FEC-A5AA-204D-AC4B-B7732643D6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a:extLst>
              <a:ext uri="{FF2B5EF4-FFF2-40B4-BE49-F238E27FC236}">
                <a16:creationId xmlns:a16="http://schemas.microsoft.com/office/drawing/2014/main" id="{AD814E4A-CAA5-A340-A5AD-092BA346F5C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48A278B-5AC1-9648-853C-7395B0465552}" type="slidenum">
              <a:rPr lang="en-US" altLang="en-US" sz="1200"/>
              <a:pPr/>
              <a:t>25</a:t>
            </a:fld>
            <a:endParaRPr lang="en-US" altLang="en-US" sz="1200"/>
          </a:p>
        </p:txBody>
      </p:sp>
      <p:sp>
        <p:nvSpPr>
          <p:cNvPr id="61442" name="Rectangle 2">
            <a:extLst>
              <a:ext uri="{FF2B5EF4-FFF2-40B4-BE49-F238E27FC236}">
                <a16:creationId xmlns:a16="http://schemas.microsoft.com/office/drawing/2014/main" id="{87B65235-3D8B-0A42-B23A-CA5FFA16E8D6}"/>
              </a:ext>
            </a:extLst>
          </p:cNvPr>
          <p:cNvSpPr>
            <a:spLocks noGrp="1" noRot="1" noChangeAspect="1" noChangeArrowheads="1" noTextEdit="1"/>
          </p:cNvSpPr>
          <p:nvPr>
            <p:ph type="sldImg"/>
          </p:nvPr>
        </p:nvSpPr>
        <p:spPr>
          <a:ln/>
        </p:spPr>
      </p:sp>
      <p:sp>
        <p:nvSpPr>
          <p:cNvPr id="61443" name="Rectangle 3">
            <a:extLst>
              <a:ext uri="{FF2B5EF4-FFF2-40B4-BE49-F238E27FC236}">
                <a16:creationId xmlns:a16="http://schemas.microsoft.com/office/drawing/2014/main" id="{35901B71-7336-B246-AC6B-F79CB27C79E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a:extLst>
              <a:ext uri="{FF2B5EF4-FFF2-40B4-BE49-F238E27FC236}">
                <a16:creationId xmlns:a16="http://schemas.microsoft.com/office/drawing/2014/main" id="{3D6E9DD7-787D-CA46-8EEA-02779C1DA8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10D3259-2ACF-964B-BE8E-33CDE1FD8E3F}" type="slidenum">
              <a:rPr lang="en-US" altLang="en-US" sz="1200"/>
              <a:pPr/>
              <a:t>26</a:t>
            </a:fld>
            <a:endParaRPr lang="en-US" altLang="en-US" sz="1200"/>
          </a:p>
        </p:txBody>
      </p:sp>
      <p:sp>
        <p:nvSpPr>
          <p:cNvPr id="63490" name="Rectangle 2">
            <a:extLst>
              <a:ext uri="{FF2B5EF4-FFF2-40B4-BE49-F238E27FC236}">
                <a16:creationId xmlns:a16="http://schemas.microsoft.com/office/drawing/2014/main" id="{6A53A2CA-BA0B-6B4A-8A99-402205454795}"/>
              </a:ext>
            </a:extLst>
          </p:cNvPr>
          <p:cNvSpPr>
            <a:spLocks noGrp="1" noRot="1" noChangeAspect="1" noChangeArrowheads="1" noTextEdit="1"/>
          </p:cNvSpPr>
          <p:nvPr>
            <p:ph type="sldImg"/>
          </p:nvPr>
        </p:nvSpPr>
        <p:spPr>
          <a:ln/>
        </p:spPr>
      </p:sp>
      <p:sp>
        <p:nvSpPr>
          <p:cNvPr id="63491" name="Rectangle 3">
            <a:extLst>
              <a:ext uri="{FF2B5EF4-FFF2-40B4-BE49-F238E27FC236}">
                <a16:creationId xmlns:a16="http://schemas.microsoft.com/office/drawing/2014/main" id="{BDB5484E-1735-EE46-9E1D-3E8485BA327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a:extLst>
              <a:ext uri="{FF2B5EF4-FFF2-40B4-BE49-F238E27FC236}">
                <a16:creationId xmlns:a16="http://schemas.microsoft.com/office/drawing/2014/main" id="{2347BA7D-7B73-6A45-B4CE-8ED8B62A016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370CE92-CD84-E946-8D0C-746609D27E00}" type="slidenum">
              <a:rPr lang="en-US" altLang="en-US" sz="1200"/>
              <a:pPr/>
              <a:t>27</a:t>
            </a:fld>
            <a:endParaRPr lang="en-US" altLang="en-US" sz="1200"/>
          </a:p>
        </p:txBody>
      </p:sp>
      <p:sp>
        <p:nvSpPr>
          <p:cNvPr id="65538" name="Rectangle 2">
            <a:extLst>
              <a:ext uri="{FF2B5EF4-FFF2-40B4-BE49-F238E27FC236}">
                <a16:creationId xmlns:a16="http://schemas.microsoft.com/office/drawing/2014/main" id="{FA4EF06F-29BA-034F-909C-186996075A3D}"/>
              </a:ext>
            </a:extLst>
          </p:cNvPr>
          <p:cNvSpPr>
            <a:spLocks noGrp="1" noRot="1" noChangeAspect="1" noChangeArrowheads="1" noTextEdit="1"/>
          </p:cNvSpPr>
          <p:nvPr>
            <p:ph type="sldImg"/>
          </p:nvPr>
        </p:nvSpPr>
        <p:spPr>
          <a:ln/>
        </p:spPr>
      </p:sp>
      <p:sp>
        <p:nvSpPr>
          <p:cNvPr id="65539" name="Rectangle 3">
            <a:extLst>
              <a:ext uri="{FF2B5EF4-FFF2-40B4-BE49-F238E27FC236}">
                <a16:creationId xmlns:a16="http://schemas.microsoft.com/office/drawing/2014/main" id="{704DEA4F-E783-4A47-B49C-94AE411F2A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a:extLst>
              <a:ext uri="{FF2B5EF4-FFF2-40B4-BE49-F238E27FC236}">
                <a16:creationId xmlns:a16="http://schemas.microsoft.com/office/drawing/2014/main" id="{A2336A13-AB61-9B46-9C0C-EA3E71B11C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93AC121-7ADC-8644-9694-A1134B5BE5F5}" type="slidenum">
              <a:rPr lang="en-US" altLang="en-US" sz="1200"/>
              <a:pPr/>
              <a:t>28</a:t>
            </a:fld>
            <a:endParaRPr lang="en-US" altLang="en-US" sz="1200"/>
          </a:p>
        </p:txBody>
      </p:sp>
      <p:sp>
        <p:nvSpPr>
          <p:cNvPr id="67586" name="Rectangle 2">
            <a:extLst>
              <a:ext uri="{FF2B5EF4-FFF2-40B4-BE49-F238E27FC236}">
                <a16:creationId xmlns:a16="http://schemas.microsoft.com/office/drawing/2014/main" id="{0F78AB89-164A-624D-A3CB-AAEC646993E0}"/>
              </a:ext>
            </a:extLst>
          </p:cNvPr>
          <p:cNvSpPr>
            <a:spLocks noGrp="1" noRot="1" noChangeAspect="1" noChangeArrowheads="1" noTextEdit="1"/>
          </p:cNvSpPr>
          <p:nvPr>
            <p:ph type="sldImg"/>
          </p:nvPr>
        </p:nvSpPr>
        <p:spPr>
          <a:ln/>
        </p:spPr>
      </p:sp>
      <p:sp>
        <p:nvSpPr>
          <p:cNvPr id="67587" name="Rectangle 3">
            <a:extLst>
              <a:ext uri="{FF2B5EF4-FFF2-40B4-BE49-F238E27FC236}">
                <a16:creationId xmlns:a16="http://schemas.microsoft.com/office/drawing/2014/main" id="{9BD609BA-851C-BC47-B43C-091703ACCD7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a:extLst>
              <a:ext uri="{FF2B5EF4-FFF2-40B4-BE49-F238E27FC236}">
                <a16:creationId xmlns:a16="http://schemas.microsoft.com/office/drawing/2014/main" id="{446C82B0-A60B-8E44-9D63-59B1EAF768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424483C-33E6-0445-80E0-5B9684038F6A}" type="slidenum">
              <a:rPr lang="en-US" altLang="en-US" sz="1200"/>
              <a:pPr/>
              <a:t>29</a:t>
            </a:fld>
            <a:endParaRPr lang="en-US" altLang="en-US" sz="1200"/>
          </a:p>
        </p:txBody>
      </p:sp>
      <p:sp>
        <p:nvSpPr>
          <p:cNvPr id="69634" name="Rectangle 2">
            <a:extLst>
              <a:ext uri="{FF2B5EF4-FFF2-40B4-BE49-F238E27FC236}">
                <a16:creationId xmlns:a16="http://schemas.microsoft.com/office/drawing/2014/main" id="{FD8670F2-396E-2E4F-8243-9700BE4C6A8E}"/>
              </a:ext>
            </a:extLst>
          </p:cNvPr>
          <p:cNvSpPr>
            <a:spLocks noGrp="1" noRot="1" noChangeAspect="1" noChangeArrowheads="1" noTextEdit="1"/>
          </p:cNvSpPr>
          <p:nvPr>
            <p:ph type="sldImg"/>
          </p:nvPr>
        </p:nvSpPr>
        <p:spPr>
          <a:ln/>
        </p:spPr>
      </p:sp>
      <p:sp>
        <p:nvSpPr>
          <p:cNvPr id="69635" name="Rectangle 3">
            <a:extLst>
              <a:ext uri="{FF2B5EF4-FFF2-40B4-BE49-F238E27FC236}">
                <a16:creationId xmlns:a16="http://schemas.microsoft.com/office/drawing/2014/main" id="{876C09AB-0EF2-5D4F-A5D3-06815257D0B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a:extLst>
              <a:ext uri="{FF2B5EF4-FFF2-40B4-BE49-F238E27FC236}">
                <a16:creationId xmlns:a16="http://schemas.microsoft.com/office/drawing/2014/main" id="{4A4E80ED-FA3B-4F40-A161-D802DDD86DC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D8A389D-645F-0F40-BE38-D78ED226E973}" type="slidenum">
              <a:rPr lang="en-US" altLang="en-US" sz="1200"/>
              <a:pPr/>
              <a:t>3</a:t>
            </a:fld>
            <a:endParaRPr lang="en-US" altLang="en-US" sz="1200"/>
          </a:p>
        </p:txBody>
      </p:sp>
      <p:sp>
        <p:nvSpPr>
          <p:cNvPr id="20482" name="Rectangle 2">
            <a:extLst>
              <a:ext uri="{FF2B5EF4-FFF2-40B4-BE49-F238E27FC236}">
                <a16:creationId xmlns:a16="http://schemas.microsoft.com/office/drawing/2014/main" id="{CDC5B5CF-BA6F-9D41-8B99-0876A2F59472}"/>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CF595990-81D4-FC47-BCC6-24B1FB0680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a:extLst>
              <a:ext uri="{FF2B5EF4-FFF2-40B4-BE49-F238E27FC236}">
                <a16:creationId xmlns:a16="http://schemas.microsoft.com/office/drawing/2014/main" id="{CAA25ED8-9EAA-D347-B12B-288F4B62FF1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575208F-6AB4-8546-BE26-B6404204FCFF}" type="slidenum">
              <a:rPr lang="en-US" altLang="en-US" sz="1200"/>
              <a:pPr/>
              <a:t>30</a:t>
            </a:fld>
            <a:endParaRPr lang="en-US" altLang="en-US" sz="1200"/>
          </a:p>
        </p:txBody>
      </p:sp>
      <p:sp>
        <p:nvSpPr>
          <p:cNvPr id="71682" name="Rectangle 2">
            <a:extLst>
              <a:ext uri="{FF2B5EF4-FFF2-40B4-BE49-F238E27FC236}">
                <a16:creationId xmlns:a16="http://schemas.microsoft.com/office/drawing/2014/main" id="{2400EC9C-ADC7-7C4F-9AF3-A54BE75683D8}"/>
              </a:ext>
            </a:extLst>
          </p:cNvPr>
          <p:cNvSpPr>
            <a:spLocks noGrp="1" noRot="1" noChangeAspect="1" noChangeArrowheads="1" noTextEdit="1"/>
          </p:cNvSpPr>
          <p:nvPr>
            <p:ph type="sldImg"/>
          </p:nvPr>
        </p:nvSpPr>
        <p:spPr>
          <a:ln/>
        </p:spPr>
      </p:sp>
      <p:sp>
        <p:nvSpPr>
          <p:cNvPr id="71683" name="Rectangle 3">
            <a:extLst>
              <a:ext uri="{FF2B5EF4-FFF2-40B4-BE49-F238E27FC236}">
                <a16:creationId xmlns:a16="http://schemas.microsoft.com/office/drawing/2014/main" id="{3E684F01-D86D-3747-8D52-71627C83DF2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a:extLst>
              <a:ext uri="{FF2B5EF4-FFF2-40B4-BE49-F238E27FC236}">
                <a16:creationId xmlns:a16="http://schemas.microsoft.com/office/drawing/2014/main" id="{1EEBEF03-1EE1-664E-A5A3-171AAD051C4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391B4F4-D5B6-4748-AF4A-F6A7D93AECAC}" type="slidenum">
              <a:rPr lang="en-US" altLang="en-US" sz="1200"/>
              <a:pPr/>
              <a:t>31</a:t>
            </a:fld>
            <a:endParaRPr lang="en-US" altLang="en-US" sz="1200"/>
          </a:p>
        </p:txBody>
      </p:sp>
      <p:sp>
        <p:nvSpPr>
          <p:cNvPr id="73730" name="Rectangle 2">
            <a:extLst>
              <a:ext uri="{FF2B5EF4-FFF2-40B4-BE49-F238E27FC236}">
                <a16:creationId xmlns:a16="http://schemas.microsoft.com/office/drawing/2014/main" id="{56925CDF-7A05-7946-9E5C-234B1CDDAF6C}"/>
              </a:ext>
            </a:extLst>
          </p:cNvPr>
          <p:cNvSpPr>
            <a:spLocks noGrp="1" noRot="1" noChangeAspect="1" noChangeArrowheads="1" noTextEdit="1"/>
          </p:cNvSpPr>
          <p:nvPr>
            <p:ph type="sldImg"/>
          </p:nvPr>
        </p:nvSpPr>
        <p:spPr>
          <a:ln/>
        </p:spPr>
      </p:sp>
      <p:sp>
        <p:nvSpPr>
          <p:cNvPr id="73731" name="Rectangle 3">
            <a:extLst>
              <a:ext uri="{FF2B5EF4-FFF2-40B4-BE49-F238E27FC236}">
                <a16:creationId xmlns:a16="http://schemas.microsoft.com/office/drawing/2014/main" id="{79497BFF-3A8E-774E-A203-B3CB2108B8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a:extLst>
              <a:ext uri="{FF2B5EF4-FFF2-40B4-BE49-F238E27FC236}">
                <a16:creationId xmlns:a16="http://schemas.microsoft.com/office/drawing/2014/main" id="{28EA2A75-31C8-1846-9754-F9655AF98BB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9162F2D-5626-E445-8380-A1E39E39794E}" type="slidenum">
              <a:rPr lang="en-US" altLang="en-US" sz="1200"/>
              <a:pPr/>
              <a:t>32</a:t>
            </a:fld>
            <a:endParaRPr lang="en-US" altLang="en-US" sz="1200"/>
          </a:p>
        </p:txBody>
      </p:sp>
      <p:sp>
        <p:nvSpPr>
          <p:cNvPr id="75778" name="Rectangle 2">
            <a:extLst>
              <a:ext uri="{FF2B5EF4-FFF2-40B4-BE49-F238E27FC236}">
                <a16:creationId xmlns:a16="http://schemas.microsoft.com/office/drawing/2014/main" id="{AD80CE33-AB89-454B-A172-355A35565DC7}"/>
              </a:ext>
            </a:extLst>
          </p:cNvPr>
          <p:cNvSpPr>
            <a:spLocks noGrp="1" noRot="1" noChangeAspect="1" noChangeArrowheads="1" noTextEdit="1"/>
          </p:cNvSpPr>
          <p:nvPr>
            <p:ph type="sldImg"/>
          </p:nvPr>
        </p:nvSpPr>
        <p:spPr>
          <a:ln/>
        </p:spPr>
      </p:sp>
      <p:sp>
        <p:nvSpPr>
          <p:cNvPr id="75779" name="Rectangle 3">
            <a:extLst>
              <a:ext uri="{FF2B5EF4-FFF2-40B4-BE49-F238E27FC236}">
                <a16:creationId xmlns:a16="http://schemas.microsoft.com/office/drawing/2014/main" id="{060BBD88-7345-E24B-A173-C6F96AC2DE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a:extLst>
              <a:ext uri="{FF2B5EF4-FFF2-40B4-BE49-F238E27FC236}">
                <a16:creationId xmlns:a16="http://schemas.microsoft.com/office/drawing/2014/main" id="{A015EAD0-CB10-E146-A460-412C26C89F6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9EA9E3E-463E-3F45-BE32-9031BDE516D3}" type="slidenum">
              <a:rPr lang="en-US" altLang="en-US" sz="1200"/>
              <a:pPr/>
              <a:t>33</a:t>
            </a:fld>
            <a:endParaRPr lang="en-US" altLang="en-US" sz="1200"/>
          </a:p>
        </p:txBody>
      </p:sp>
      <p:sp>
        <p:nvSpPr>
          <p:cNvPr id="77826" name="Rectangle 2">
            <a:extLst>
              <a:ext uri="{FF2B5EF4-FFF2-40B4-BE49-F238E27FC236}">
                <a16:creationId xmlns:a16="http://schemas.microsoft.com/office/drawing/2014/main" id="{1607D436-DF91-114B-BF0D-5FBC73DAA6F0}"/>
              </a:ext>
            </a:extLst>
          </p:cNvPr>
          <p:cNvSpPr>
            <a:spLocks noGrp="1" noRot="1" noChangeAspect="1" noChangeArrowheads="1" noTextEdit="1"/>
          </p:cNvSpPr>
          <p:nvPr>
            <p:ph type="sldImg"/>
          </p:nvPr>
        </p:nvSpPr>
        <p:spPr>
          <a:ln/>
        </p:spPr>
      </p:sp>
      <p:sp>
        <p:nvSpPr>
          <p:cNvPr id="77827" name="Rectangle 3">
            <a:extLst>
              <a:ext uri="{FF2B5EF4-FFF2-40B4-BE49-F238E27FC236}">
                <a16:creationId xmlns:a16="http://schemas.microsoft.com/office/drawing/2014/main" id="{58E1A5AE-FE02-A14F-B830-366934D9E3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a:extLst>
              <a:ext uri="{FF2B5EF4-FFF2-40B4-BE49-F238E27FC236}">
                <a16:creationId xmlns:a16="http://schemas.microsoft.com/office/drawing/2014/main" id="{5942A7D7-2DA6-C843-84DC-200732A8D8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9D4DD61-EF9A-0646-9B24-6A08C4B434D4}" type="slidenum">
              <a:rPr lang="en-US" altLang="en-US" sz="1200"/>
              <a:pPr/>
              <a:t>34</a:t>
            </a:fld>
            <a:endParaRPr lang="en-US" altLang="en-US" sz="1200"/>
          </a:p>
        </p:txBody>
      </p:sp>
      <p:sp>
        <p:nvSpPr>
          <p:cNvPr id="79874" name="Rectangle 2">
            <a:extLst>
              <a:ext uri="{FF2B5EF4-FFF2-40B4-BE49-F238E27FC236}">
                <a16:creationId xmlns:a16="http://schemas.microsoft.com/office/drawing/2014/main" id="{EDC7E20E-0B82-5047-B27A-FD32B0AD0BF3}"/>
              </a:ext>
            </a:extLst>
          </p:cNvPr>
          <p:cNvSpPr>
            <a:spLocks noGrp="1" noRot="1" noChangeAspect="1" noChangeArrowheads="1" noTextEdit="1"/>
          </p:cNvSpPr>
          <p:nvPr>
            <p:ph type="sldImg"/>
          </p:nvPr>
        </p:nvSpPr>
        <p:spPr>
          <a:ln/>
        </p:spPr>
      </p:sp>
      <p:sp>
        <p:nvSpPr>
          <p:cNvPr id="79875" name="Rectangle 3">
            <a:extLst>
              <a:ext uri="{FF2B5EF4-FFF2-40B4-BE49-F238E27FC236}">
                <a16:creationId xmlns:a16="http://schemas.microsoft.com/office/drawing/2014/main" id="{491AA464-0929-7D4D-B845-DA94C79D1EE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a:extLst>
              <a:ext uri="{FF2B5EF4-FFF2-40B4-BE49-F238E27FC236}">
                <a16:creationId xmlns:a16="http://schemas.microsoft.com/office/drawing/2014/main" id="{2F83D4DC-D9F7-9C4C-B7DC-06C9B15185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6513F0B-21B8-794D-A95A-155695486CA2}" type="slidenum">
              <a:rPr lang="en-US" altLang="en-US" sz="1200"/>
              <a:pPr/>
              <a:t>35</a:t>
            </a:fld>
            <a:endParaRPr lang="en-US" altLang="en-US" sz="1200"/>
          </a:p>
        </p:txBody>
      </p:sp>
      <p:sp>
        <p:nvSpPr>
          <p:cNvPr id="81922" name="Rectangle 2">
            <a:extLst>
              <a:ext uri="{FF2B5EF4-FFF2-40B4-BE49-F238E27FC236}">
                <a16:creationId xmlns:a16="http://schemas.microsoft.com/office/drawing/2014/main" id="{C8778C2F-F31C-F04D-B394-53D7009070F7}"/>
              </a:ext>
            </a:extLst>
          </p:cNvPr>
          <p:cNvSpPr>
            <a:spLocks noGrp="1" noRot="1" noChangeAspect="1" noChangeArrowheads="1" noTextEdit="1"/>
          </p:cNvSpPr>
          <p:nvPr>
            <p:ph type="sldImg"/>
          </p:nvPr>
        </p:nvSpPr>
        <p:spPr>
          <a:ln/>
        </p:spPr>
      </p:sp>
      <p:sp>
        <p:nvSpPr>
          <p:cNvPr id="81923" name="Rectangle 3">
            <a:extLst>
              <a:ext uri="{FF2B5EF4-FFF2-40B4-BE49-F238E27FC236}">
                <a16:creationId xmlns:a16="http://schemas.microsoft.com/office/drawing/2014/main" id="{BDFC1DC4-4691-F444-8681-1B47D4F59E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a:extLst>
              <a:ext uri="{FF2B5EF4-FFF2-40B4-BE49-F238E27FC236}">
                <a16:creationId xmlns:a16="http://schemas.microsoft.com/office/drawing/2014/main" id="{860056D6-FA9B-5B44-86A4-5B0632E42BB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AA27732-8764-574B-A4BE-1341EFD2CE96}" type="slidenum">
              <a:rPr lang="en-US" altLang="en-US" sz="1200"/>
              <a:pPr/>
              <a:t>36</a:t>
            </a:fld>
            <a:endParaRPr lang="en-US" altLang="en-US" sz="1200"/>
          </a:p>
        </p:txBody>
      </p:sp>
      <p:sp>
        <p:nvSpPr>
          <p:cNvPr id="83970" name="Rectangle 2">
            <a:extLst>
              <a:ext uri="{FF2B5EF4-FFF2-40B4-BE49-F238E27FC236}">
                <a16:creationId xmlns:a16="http://schemas.microsoft.com/office/drawing/2014/main" id="{55155F7C-0DDE-8045-B230-C15CE2111714}"/>
              </a:ext>
            </a:extLst>
          </p:cNvPr>
          <p:cNvSpPr>
            <a:spLocks noGrp="1" noRot="1" noChangeAspect="1" noChangeArrowheads="1" noTextEdit="1"/>
          </p:cNvSpPr>
          <p:nvPr>
            <p:ph type="sldImg"/>
          </p:nvPr>
        </p:nvSpPr>
        <p:spPr>
          <a:ln/>
        </p:spPr>
      </p:sp>
      <p:sp>
        <p:nvSpPr>
          <p:cNvPr id="83971" name="Rectangle 3">
            <a:extLst>
              <a:ext uri="{FF2B5EF4-FFF2-40B4-BE49-F238E27FC236}">
                <a16:creationId xmlns:a16="http://schemas.microsoft.com/office/drawing/2014/main" id="{A7158884-4E45-574E-A4B8-7D2BAE3B687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a:extLst>
              <a:ext uri="{FF2B5EF4-FFF2-40B4-BE49-F238E27FC236}">
                <a16:creationId xmlns:a16="http://schemas.microsoft.com/office/drawing/2014/main" id="{9CC9A4B8-B6B6-9948-9DD7-2F7788F102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1A4EDAB-4462-5640-AEB4-E08E9A339540}" type="slidenum">
              <a:rPr lang="en-US" altLang="en-US" sz="1200"/>
              <a:pPr/>
              <a:t>37</a:t>
            </a:fld>
            <a:endParaRPr lang="en-US" altLang="en-US" sz="1200"/>
          </a:p>
        </p:txBody>
      </p:sp>
      <p:sp>
        <p:nvSpPr>
          <p:cNvPr id="86018" name="Rectangle 2">
            <a:extLst>
              <a:ext uri="{FF2B5EF4-FFF2-40B4-BE49-F238E27FC236}">
                <a16:creationId xmlns:a16="http://schemas.microsoft.com/office/drawing/2014/main" id="{363D8368-174B-8640-BC74-9B0ECFF52D67}"/>
              </a:ext>
            </a:extLst>
          </p:cNvPr>
          <p:cNvSpPr>
            <a:spLocks noGrp="1" noRot="1" noChangeAspect="1" noChangeArrowheads="1" noTextEdit="1"/>
          </p:cNvSpPr>
          <p:nvPr>
            <p:ph type="sldImg"/>
          </p:nvPr>
        </p:nvSpPr>
        <p:spPr>
          <a:ln/>
        </p:spPr>
      </p:sp>
      <p:sp>
        <p:nvSpPr>
          <p:cNvPr id="86019" name="Rectangle 3">
            <a:extLst>
              <a:ext uri="{FF2B5EF4-FFF2-40B4-BE49-F238E27FC236}">
                <a16:creationId xmlns:a16="http://schemas.microsoft.com/office/drawing/2014/main" id="{85B17795-ADDD-2A4A-8A41-01AD31769B8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a:extLst>
              <a:ext uri="{FF2B5EF4-FFF2-40B4-BE49-F238E27FC236}">
                <a16:creationId xmlns:a16="http://schemas.microsoft.com/office/drawing/2014/main" id="{A1FF7908-2408-9D4B-B151-1DA372A42D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40735E7-21AB-1D48-A500-D990FBF15543}" type="slidenum">
              <a:rPr lang="en-US" altLang="en-US" sz="1200"/>
              <a:pPr/>
              <a:t>38</a:t>
            </a:fld>
            <a:endParaRPr lang="en-US" altLang="en-US" sz="1200"/>
          </a:p>
        </p:txBody>
      </p:sp>
      <p:sp>
        <p:nvSpPr>
          <p:cNvPr id="88066" name="Rectangle 2">
            <a:extLst>
              <a:ext uri="{FF2B5EF4-FFF2-40B4-BE49-F238E27FC236}">
                <a16:creationId xmlns:a16="http://schemas.microsoft.com/office/drawing/2014/main" id="{1B06EDB2-6B23-5240-8C90-F98177A2CFBA}"/>
              </a:ext>
            </a:extLst>
          </p:cNvPr>
          <p:cNvSpPr>
            <a:spLocks noGrp="1" noRot="1" noChangeAspect="1" noChangeArrowheads="1" noTextEdit="1"/>
          </p:cNvSpPr>
          <p:nvPr>
            <p:ph type="sldImg"/>
          </p:nvPr>
        </p:nvSpPr>
        <p:spPr>
          <a:ln/>
        </p:spPr>
      </p:sp>
      <p:sp>
        <p:nvSpPr>
          <p:cNvPr id="88067" name="Rectangle 3">
            <a:extLst>
              <a:ext uri="{FF2B5EF4-FFF2-40B4-BE49-F238E27FC236}">
                <a16:creationId xmlns:a16="http://schemas.microsoft.com/office/drawing/2014/main" id="{B6006F28-3364-194A-AF86-5598AA172D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a:extLst>
              <a:ext uri="{FF2B5EF4-FFF2-40B4-BE49-F238E27FC236}">
                <a16:creationId xmlns:a16="http://schemas.microsoft.com/office/drawing/2014/main" id="{BF7A7F3A-1394-F74A-8F38-1093BB03D0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CCE689B-BF31-A241-B5A8-FEC54BF2E5F4}" type="slidenum">
              <a:rPr lang="en-US" altLang="en-US" sz="1200"/>
              <a:pPr/>
              <a:t>39</a:t>
            </a:fld>
            <a:endParaRPr lang="en-US" altLang="en-US" sz="1200"/>
          </a:p>
        </p:txBody>
      </p:sp>
      <p:sp>
        <p:nvSpPr>
          <p:cNvPr id="90114" name="Rectangle 2">
            <a:extLst>
              <a:ext uri="{FF2B5EF4-FFF2-40B4-BE49-F238E27FC236}">
                <a16:creationId xmlns:a16="http://schemas.microsoft.com/office/drawing/2014/main" id="{4A5AB2CC-7E82-D142-AD39-C2B9196588D9}"/>
              </a:ext>
            </a:extLst>
          </p:cNvPr>
          <p:cNvSpPr>
            <a:spLocks noGrp="1" noRot="1" noChangeAspect="1" noChangeArrowheads="1" noTextEdit="1"/>
          </p:cNvSpPr>
          <p:nvPr>
            <p:ph type="sldImg"/>
          </p:nvPr>
        </p:nvSpPr>
        <p:spPr>
          <a:ln/>
        </p:spPr>
      </p:sp>
      <p:sp>
        <p:nvSpPr>
          <p:cNvPr id="90115" name="Rectangle 3">
            <a:extLst>
              <a:ext uri="{FF2B5EF4-FFF2-40B4-BE49-F238E27FC236}">
                <a16:creationId xmlns:a16="http://schemas.microsoft.com/office/drawing/2014/main" id="{FF76F2B2-1F52-3D42-A2A1-B63EE2AFE4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a:extLst>
              <a:ext uri="{FF2B5EF4-FFF2-40B4-BE49-F238E27FC236}">
                <a16:creationId xmlns:a16="http://schemas.microsoft.com/office/drawing/2014/main" id="{8E247292-908A-A847-BB46-119E4645E3A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F95DF4B-7174-204A-B485-8D1C6E1D2707}" type="slidenum">
              <a:rPr lang="en-US" altLang="en-US" sz="1200"/>
              <a:pPr/>
              <a:t>4</a:t>
            </a:fld>
            <a:endParaRPr lang="en-US" altLang="en-US" sz="1200"/>
          </a:p>
        </p:txBody>
      </p:sp>
      <p:sp>
        <p:nvSpPr>
          <p:cNvPr id="22530" name="Rectangle 2">
            <a:extLst>
              <a:ext uri="{FF2B5EF4-FFF2-40B4-BE49-F238E27FC236}">
                <a16:creationId xmlns:a16="http://schemas.microsoft.com/office/drawing/2014/main" id="{A31E94E2-70DC-F24C-8DEE-AE2D8F236EB4}"/>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00A30DF7-F5D9-8247-B463-CD2E3325E64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a:extLst>
              <a:ext uri="{FF2B5EF4-FFF2-40B4-BE49-F238E27FC236}">
                <a16:creationId xmlns:a16="http://schemas.microsoft.com/office/drawing/2014/main" id="{AE8279AD-2FAE-B444-B55B-619BBA6049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0FF5B8F-A552-BC4F-AF7F-FDB421872E25}" type="slidenum">
              <a:rPr lang="en-US" altLang="en-US" sz="1200"/>
              <a:pPr/>
              <a:t>40</a:t>
            </a:fld>
            <a:endParaRPr lang="en-US" altLang="en-US" sz="1200"/>
          </a:p>
        </p:txBody>
      </p:sp>
      <p:sp>
        <p:nvSpPr>
          <p:cNvPr id="92162" name="Rectangle 2">
            <a:extLst>
              <a:ext uri="{FF2B5EF4-FFF2-40B4-BE49-F238E27FC236}">
                <a16:creationId xmlns:a16="http://schemas.microsoft.com/office/drawing/2014/main" id="{3297E4C9-8C5E-0944-B3C8-89CA09A5B714}"/>
              </a:ext>
            </a:extLst>
          </p:cNvPr>
          <p:cNvSpPr>
            <a:spLocks noGrp="1" noRot="1" noChangeAspect="1" noChangeArrowheads="1" noTextEdit="1"/>
          </p:cNvSpPr>
          <p:nvPr>
            <p:ph type="sldImg"/>
          </p:nvPr>
        </p:nvSpPr>
        <p:spPr>
          <a:ln/>
        </p:spPr>
      </p:sp>
      <p:sp>
        <p:nvSpPr>
          <p:cNvPr id="92163" name="Rectangle 3">
            <a:extLst>
              <a:ext uri="{FF2B5EF4-FFF2-40B4-BE49-F238E27FC236}">
                <a16:creationId xmlns:a16="http://schemas.microsoft.com/office/drawing/2014/main" id="{372A1662-3374-1944-B770-9E924D18474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a:extLst>
              <a:ext uri="{FF2B5EF4-FFF2-40B4-BE49-F238E27FC236}">
                <a16:creationId xmlns:a16="http://schemas.microsoft.com/office/drawing/2014/main" id="{ACBFA5B0-0801-E642-886D-929267460B0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85AEC53-FB29-6B43-BA17-C776EC5FB311}" type="slidenum">
              <a:rPr lang="en-US" altLang="en-US" sz="1200"/>
              <a:pPr/>
              <a:t>41</a:t>
            </a:fld>
            <a:endParaRPr lang="en-US" altLang="en-US" sz="1200"/>
          </a:p>
        </p:txBody>
      </p:sp>
      <p:sp>
        <p:nvSpPr>
          <p:cNvPr id="94210" name="Rectangle 2">
            <a:extLst>
              <a:ext uri="{FF2B5EF4-FFF2-40B4-BE49-F238E27FC236}">
                <a16:creationId xmlns:a16="http://schemas.microsoft.com/office/drawing/2014/main" id="{B8526A05-FB0B-E441-9BE8-D28CB9509010}"/>
              </a:ext>
            </a:extLst>
          </p:cNvPr>
          <p:cNvSpPr>
            <a:spLocks noGrp="1" noRot="1" noChangeAspect="1" noChangeArrowheads="1" noTextEdit="1"/>
          </p:cNvSpPr>
          <p:nvPr>
            <p:ph type="sldImg"/>
          </p:nvPr>
        </p:nvSpPr>
        <p:spPr>
          <a:ln/>
        </p:spPr>
      </p:sp>
      <p:sp>
        <p:nvSpPr>
          <p:cNvPr id="94211" name="Rectangle 3">
            <a:extLst>
              <a:ext uri="{FF2B5EF4-FFF2-40B4-BE49-F238E27FC236}">
                <a16:creationId xmlns:a16="http://schemas.microsoft.com/office/drawing/2014/main" id="{AC721CDE-DF89-FB4C-B4BD-AA9DD286F39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a:extLst>
              <a:ext uri="{FF2B5EF4-FFF2-40B4-BE49-F238E27FC236}">
                <a16:creationId xmlns:a16="http://schemas.microsoft.com/office/drawing/2014/main" id="{70EB20A2-3BFC-D740-AE94-3FFA623C916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5700A1D-83D0-D944-AD0F-4766B2EFE45F}" type="slidenum">
              <a:rPr lang="en-US" altLang="en-US" sz="1200"/>
              <a:pPr/>
              <a:t>42</a:t>
            </a:fld>
            <a:endParaRPr lang="en-US" altLang="en-US" sz="1200"/>
          </a:p>
        </p:txBody>
      </p:sp>
      <p:sp>
        <p:nvSpPr>
          <p:cNvPr id="96258" name="Rectangle 2">
            <a:extLst>
              <a:ext uri="{FF2B5EF4-FFF2-40B4-BE49-F238E27FC236}">
                <a16:creationId xmlns:a16="http://schemas.microsoft.com/office/drawing/2014/main" id="{E7816368-A7FC-6D47-8286-77E5504D5CEF}"/>
              </a:ext>
            </a:extLst>
          </p:cNvPr>
          <p:cNvSpPr>
            <a:spLocks noGrp="1" noRot="1" noChangeAspect="1" noChangeArrowheads="1" noTextEdit="1"/>
          </p:cNvSpPr>
          <p:nvPr>
            <p:ph type="sldImg"/>
          </p:nvPr>
        </p:nvSpPr>
        <p:spPr>
          <a:ln/>
        </p:spPr>
      </p:sp>
      <p:sp>
        <p:nvSpPr>
          <p:cNvPr id="96259" name="Rectangle 3">
            <a:extLst>
              <a:ext uri="{FF2B5EF4-FFF2-40B4-BE49-F238E27FC236}">
                <a16:creationId xmlns:a16="http://schemas.microsoft.com/office/drawing/2014/main" id="{316EA513-CB85-3D48-9589-1EDB92D8294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a:extLst>
              <a:ext uri="{FF2B5EF4-FFF2-40B4-BE49-F238E27FC236}">
                <a16:creationId xmlns:a16="http://schemas.microsoft.com/office/drawing/2014/main" id="{97878A20-AF91-D54A-A111-BA7DA03D3EB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D1B6B5E-AD1D-1246-ADCF-49A3DA92E1FF}" type="slidenum">
              <a:rPr lang="en-US" altLang="en-US" sz="1200"/>
              <a:pPr/>
              <a:t>43</a:t>
            </a:fld>
            <a:endParaRPr lang="en-US" altLang="en-US" sz="1200"/>
          </a:p>
        </p:txBody>
      </p:sp>
      <p:sp>
        <p:nvSpPr>
          <p:cNvPr id="98306" name="Rectangle 2">
            <a:extLst>
              <a:ext uri="{FF2B5EF4-FFF2-40B4-BE49-F238E27FC236}">
                <a16:creationId xmlns:a16="http://schemas.microsoft.com/office/drawing/2014/main" id="{2F10D76B-6738-1744-A75E-A5E399E0B072}"/>
              </a:ext>
            </a:extLst>
          </p:cNvPr>
          <p:cNvSpPr>
            <a:spLocks noGrp="1" noRot="1" noChangeAspect="1" noChangeArrowheads="1" noTextEdit="1"/>
          </p:cNvSpPr>
          <p:nvPr>
            <p:ph type="sldImg"/>
          </p:nvPr>
        </p:nvSpPr>
        <p:spPr>
          <a:ln/>
        </p:spPr>
      </p:sp>
      <p:sp>
        <p:nvSpPr>
          <p:cNvPr id="98307" name="Rectangle 3">
            <a:extLst>
              <a:ext uri="{FF2B5EF4-FFF2-40B4-BE49-F238E27FC236}">
                <a16:creationId xmlns:a16="http://schemas.microsoft.com/office/drawing/2014/main" id="{3385CBB0-6C66-9543-B747-A3F0A17324F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a:extLst>
              <a:ext uri="{FF2B5EF4-FFF2-40B4-BE49-F238E27FC236}">
                <a16:creationId xmlns:a16="http://schemas.microsoft.com/office/drawing/2014/main" id="{317609C0-094C-7047-8C9D-125FA412B7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119004A-A96C-C54E-B81E-1A6BE7BF917C}" type="slidenum">
              <a:rPr lang="en-US" altLang="en-US" sz="1200"/>
              <a:pPr/>
              <a:t>44</a:t>
            </a:fld>
            <a:endParaRPr lang="en-US" altLang="en-US" sz="1200"/>
          </a:p>
        </p:txBody>
      </p:sp>
      <p:sp>
        <p:nvSpPr>
          <p:cNvPr id="100354" name="Rectangle 2">
            <a:extLst>
              <a:ext uri="{FF2B5EF4-FFF2-40B4-BE49-F238E27FC236}">
                <a16:creationId xmlns:a16="http://schemas.microsoft.com/office/drawing/2014/main" id="{ADB744A4-041B-844A-A590-A1483577C2CA}"/>
              </a:ext>
            </a:extLst>
          </p:cNvPr>
          <p:cNvSpPr>
            <a:spLocks noGrp="1" noRot="1" noChangeAspect="1" noChangeArrowheads="1" noTextEdit="1"/>
          </p:cNvSpPr>
          <p:nvPr>
            <p:ph type="sldImg"/>
          </p:nvPr>
        </p:nvSpPr>
        <p:spPr>
          <a:ln/>
        </p:spPr>
      </p:sp>
      <p:sp>
        <p:nvSpPr>
          <p:cNvPr id="100355" name="Rectangle 3">
            <a:extLst>
              <a:ext uri="{FF2B5EF4-FFF2-40B4-BE49-F238E27FC236}">
                <a16:creationId xmlns:a16="http://schemas.microsoft.com/office/drawing/2014/main" id="{78E3DCA4-785B-684C-A1E0-782AD0C4722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7">
            <a:extLst>
              <a:ext uri="{FF2B5EF4-FFF2-40B4-BE49-F238E27FC236}">
                <a16:creationId xmlns:a16="http://schemas.microsoft.com/office/drawing/2014/main" id="{E8B62402-F2A3-EF44-89E8-72C425EC6B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88719B2-1153-0B48-9B66-64CBFF83B9C4}" type="slidenum">
              <a:rPr lang="en-US" altLang="en-US" sz="1200"/>
              <a:pPr/>
              <a:t>45</a:t>
            </a:fld>
            <a:endParaRPr lang="en-US" altLang="en-US" sz="1200"/>
          </a:p>
        </p:txBody>
      </p:sp>
      <p:sp>
        <p:nvSpPr>
          <p:cNvPr id="102402" name="Rectangle 2">
            <a:extLst>
              <a:ext uri="{FF2B5EF4-FFF2-40B4-BE49-F238E27FC236}">
                <a16:creationId xmlns:a16="http://schemas.microsoft.com/office/drawing/2014/main" id="{C5959A40-122E-444F-A0CD-34C2B94FDC08}"/>
              </a:ext>
            </a:extLst>
          </p:cNvPr>
          <p:cNvSpPr>
            <a:spLocks noGrp="1" noRot="1" noChangeAspect="1" noChangeArrowheads="1" noTextEdit="1"/>
          </p:cNvSpPr>
          <p:nvPr>
            <p:ph type="sldImg"/>
          </p:nvPr>
        </p:nvSpPr>
        <p:spPr>
          <a:ln/>
        </p:spPr>
      </p:sp>
      <p:sp>
        <p:nvSpPr>
          <p:cNvPr id="102403" name="Rectangle 3">
            <a:extLst>
              <a:ext uri="{FF2B5EF4-FFF2-40B4-BE49-F238E27FC236}">
                <a16:creationId xmlns:a16="http://schemas.microsoft.com/office/drawing/2014/main" id="{A185846F-3524-9142-AE47-817EDDA11E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a:extLst>
              <a:ext uri="{FF2B5EF4-FFF2-40B4-BE49-F238E27FC236}">
                <a16:creationId xmlns:a16="http://schemas.microsoft.com/office/drawing/2014/main" id="{ED997711-80BA-874D-AFEC-0EF3081DA58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6E812DE-1E6A-3949-964E-1F21E6855CC0}" type="slidenum">
              <a:rPr lang="en-US" altLang="en-US" sz="1200"/>
              <a:pPr/>
              <a:t>46</a:t>
            </a:fld>
            <a:endParaRPr lang="en-US" altLang="en-US" sz="1200"/>
          </a:p>
        </p:txBody>
      </p:sp>
      <p:sp>
        <p:nvSpPr>
          <p:cNvPr id="104450" name="Rectangle 2">
            <a:extLst>
              <a:ext uri="{FF2B5EF4-FFF2-40B4-BE49-F238E27FC236}">
                <a16:creationId xmlns:a16="http://schemas.microsoft.com/office/drawing/2014/main" id="{6E1A0FC2-E01B-A243-A935-EE0AE39E2308}"/>
              </a:ext>
            </a:extLst>
          </p:cNvPr>
          <p:cNvSpPr>
            <a:spLocks noGrp="1" noRot="1" noChangeAspect="1" noChangeArrowheads="1" noTextEdit="1"/>
          </p:cNvSpPr>
          <p:nvPr>
            <p:ph type="sldImg"/>
          </p:nvPr>
        </p:nvSpPr>
        <p:spPr>
          <a:ln/>
        </p:spPr>
      </p:sp>
      <p:sp>
        <p:nvSpPr>
          <p:cNvPr id="104451" name="Rectangle 3">
            <a:extLst>
              <a:ext uri="{FF2B5EF4-FFF2-40B4-BE49-F238E27FC236}">
                <a16:creationId xmlns:a16="http://schemas.microsoft.com/office/drawing/2014/main" id="{E0CF0D25-C8D6-AB4C-B68E-D1E8A208804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a:extLst>
              <a:ext uri="{FF2B5EF4-FFF2-40B4-BE49-F238E27FC236}">
                <a16:creationId xmlns:a16="http://schemas.microsoft.com/office/drawing/2014/main" id="{A8BAAFA5-8AB2-7849-99D6-763A434330C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6541E10-0EFC-694A-9556-D9D8A3FB7C60}" type="slidenum">
              <a:rPr lang="en-US" altLang="en-US" sz="1200"/>
              <a:pPr/>
              <a:t>47</a:t>
            </a:fld>
            <a:endParaRPr lang="en-US" altLang="en-US" sz="1200"/>
          </a:p>
        </p:txBody>
      </p:sp>
      <p:sp>
        <p:nvSpPr>
          <p:cNvPr id="106498" name="Rectangle 2">
            <a:extLst>
              <a:ext uri="{FF2B5EF4-FFF2-40B4-BE49-F238E27FC236}">
                <a16:creationId xmlns:a16="http://schemas.microsoft.com/office/drawing/2014/main" id="{29B57C29-3358-3148-92AA-9196B55BDCEB}"/>
              </a:ext>
            </a:extLst>
          </p:cNvPr>
          <p:cNvSpPr>
            <a:spLocks noGrp="1" noRot="1" noChangeAspect="1" noChangeArrowheads="1" noTextEdit="1"/>
          </p:cNvSpPr>
          <p:nvPr>
            <p:ph type="sldImg"/>
          </p:nvPr>
        </p:nvSpPr>
        <p:spPr>
          <a:ln/>
        </p:spPr>
      </p:sp>
      <p:sp>
        <p:nvSpPr>
          <p:cNvPr id="106499" name="Rectangle 3">
            <a:extLst>
              <a:ext uri="{FF2B5EF4-FFF2-40B4-BE49-F238E27FC236}">
                <a16:creationId xmlns:a16="http://schemas.microsoft.com/office/drawing/2014/main" id="{2E14DBEE-7724-D741-AC3E-646B65E3612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a:extLst>
              <a:ext uri="{FF2B5EF4-FFF2-40B4-BE49-F238E27FC236}">
                <a16:creationId xmlns:a16="http://schemas.microsoft.com/office/drawing/2014/main" id="{CF3EB6E7-7B45-AB4B-B20C-8076338B262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6FA1086-0038-E049-B929-B75EFE9319A5}" type="slidenum">
              <a:rPr lang="en-US" altLang="en-US" sz="1200"/>
              <a:pPr/>
              <a:t>49</a:t>
            </a:fld>
            <a:endParaRPr lang="en-US" altLang="en-US" sz="1200"/>
          </a:p>
        </p:txBody>
      </p:sp>
      <p:sp>
        <p:nvSpPr>
          <p:cNvPr id="109570" name="Rectangle 2">
            <a:extLst>
              <a:ext uri="{FF2B5EF4-FFF2-40B4-BE49-F238E27FC236}">
                <a16:creationId xmlns:a16="http://schemas.microsoft.com/office/drawing/2014/main" id="{5315ACA7-914D-3140-9D6F-F3DE36733766}"/>
              </a:ext>
            </a:extLst>
          </p:cNvPr>
          <p:cNvSpPr>
            <a:spLocks noGrp="1" noRot="1" noChangeAspect="1" noChangeArrowheads="1" noTextEdit="1"/>
          </p:cNvSpPr>
          <p:nvPr>
            <p:ph type="sldImg"/>
          </p:nvPr>
        </p:nvSpPr>
        <p:spPr>
          <a:ln/>
        </p:spPr>
      </p:sp>
      <p:sp>
        <p:nvSpPr>
          <p:cNvPr id="109571" name="Rectangle 3">
            <a:extLst>
              <a:ext uri="{FF2B5EF4-FFF2-40B4-BE49-F238E27FC236}">
                <a16:creationId xmlns:a16="http://schemas.microsoft.com/office/drawing/2014/main" id="{B211D43C-4455-414F-AF20-EDC0201FF0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a:extLst>
              <a:ext uri="{FF2B5EF4-FFF2-40B4-BE49-F238E27FC236}">
                <a16:creationId xmlns:a16="http://schemas.microsoft.com/office/drawing/2014/main" id="{883EC0A1-6248-454E-987C-88B996106F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98A7E78-7C51-F440-A73A-8F0D747284A6}" type="slidenum">
              <a:rPr lang="en-US" altLang="en-US" sz="1200"/>
              <a:pPr/>
              <a:t>50</a:t>
            </a:fld>
            <a:endParaRPr lang="en-US" altLang="en-US" sz="1200"/>
          </a:p>
        </p:txBody>
      </p:sp>
      <p:sp>
        <p:nvSpPr>
          <p:cNvPr id="111618" name="Rectangle 2">
            <a:extLst>
              <a:ext uri="{FF2B5EF4-FFF2-40B4-BE49-F238E27FC236}">
                <a16:creationId xmlns:a16="http://schemas.microsoft.com/office/drawing/2014/main" id="{85662E0A-3385-CB42-9A0C-A56D8E17A07E}"/>
              </a:ext>
            </a:extLst>
          </p:cNvPr>
          <p:cNvSpPr>
            <a:spLocks noGrp="1" noRot="1" noChangeAspect="1" noChangeArrowheads="1" noTextEdit="1"/>
          </p:cNvSpPr>
          <p:nvPr>
            <p:ph type="sldImg"/>
          </p:nvPr>
        </p:nvSpPr>
        <p:spPr>
          <a:ln/>
        </p:spPr>
      </p:sp>
      <p:sp>
        <p:nvSpPr>
          <p:cNvPr id="111619" name="Rectangle 3">
            <a:extLst>
              <a:ext uri="{FF2B5EF4-FFF2-40B4-BE49-F238E27FC236}">
                <a16:creationId xmlns:a16="http://schemas.microsoft.com/office/drawing/2014/main" id="{59FC5BAB-3527-2F4F-A6F1-B13CA0D79E3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a:extLst>
              <a:ext uri="{FF2B5EF4-FFF2-40B4-BE49-F238E27FC236}">
                <a16:creationId xmlns:a16="http://schemas.microsoft.com/office/drawing/2014/main" id="{45D03FEE-35F5-EE4A-A31F-9DAF26EBABC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D5B4CA6-810D-B34A-8351-6C98871135A7}" type="slidenum">
              <a:rPr lang="en-US" altLang="en-US" sz="1200"/>
              <a:pPr/>
              <a:t>5</a:t>
            </a:fld>
            <a:endParaRPr lang="en-US" altLang="en-US" sz="1200"/>
          </a:p>
        </p:txBody>
      </p:sp>
      <p:sp>
        <p:nvSpPr>
          <p:cNvPr id="24578" name="Rectangle 2">
            <a:extLst>
              <a:ext uri="{FF2B5EF4-FFF2-40B4-BE49-F238E27FC236}">
                <a16:creationId xmlns:a16="http://schemas.microsoft.com/office/drawing/2014/main" id="{D5FD5F62-1B05-3444-BB8F-06E8203BBD34}"/>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FF319044-D4B4-C244-93F8-EB4B8D4C05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78100736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7">
            <a:extLst>
              <a:ext uri="{FF2B5EF4-FFF2-40B4-BE49-F238E27FC236}">
                <a16:creationId xmlns:a16="http://schemas.microsoft.com/office/drawing/2014/main" id="{12344F38-B6D0-554D-B5AC-3412FF2B2F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6DBE21F-3244-1245-A5F0-8D4A4E57B163}" type="slidenum">
              <a:rPr lang="en-US" altLang="en-US" sz="1200"/>
              <a:pPr/>
              <a:t>51</a:t>
            </a:fld>
            <a:endParaRPr lang="en-US" altLang="en-US" sz="1200"/>
          </a:p>
        </p:txBody>
      </p:sp>
      <p:sp>
        <p:nvSpPr>
          <p:cNvPr id="113666" name="Rectangle 2">
            <a:extLst>
              <a:ext uri="{FF2B5EF4-FFF2-40B4-BE49-F238E27FC236}">
                <a16:creationId xmlns:a16="http://schemas.microsoft.com/office/drawing/2014/main" id="{B4AF8D05-4774-5B42-B200-FB85AC214536}"/>
              </a:ext>
            </a:extLst>
          </p:cNvPr>
          <p:cNvSpPr>
            <a:spLocks noGrp="1" noRot="1" noChangeAspect="1" noChangeArrowheads="1" noTextEdit="1"/>
          </p:cNvSpPr>
          <p:nvPr>
            <p:ph type="sldImg"/>
          </p:nvPr>
        </p:nvSpPr>
        <p:spPr>
          <a:ln/>
        </p:spPr>
      </p:sp>
      <p:sp>
        <p:nvSpPr>
          <p:cNvPr id="113667" name="Rectangle 3">
            <a:extLst>
              <a:ext uri="{FF2B5EF4-FFF2-40B4-BE49-F238E27FC236}">
                <a16:creationId xmlns:a16="http://schemas.microsoft.com/office/drawing/2014/main" id="{8D4DF0A0-4701-E448-8A24-D73529ABBA7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a:extLst>
              <a:ext uri="{FF2B5EF4-FFF2-40B4-BE49-F238E27FC236}">
                <a16:creationId xmlns:a16="http://schemas.microsoft.com/office/drawing/2014/main" id="{F6B127FD-EB37-C546-9A1C-34DE46DCAA4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E524BC7-896E-2A4E-B584-C2DBA5D253FF}" type="slidenum">
              <a:rPr lang="en-US" altLang="en-US" sz="1200"/>
              <a:pPr/>
              <a:t>52</a:t>
            </a:fld>
            <a:endParaRPr lang="en-US" altLang="en-US" sz="1200"/>
          </a:p>
        </p:txBody>
      </p:sp>
      <p:sp>
        <p:nvSpPr>
          <p:cNvPr id="115714" name="Rectangle 2">
            <a:extLst>
              <a:ext uri="{FF2B5EF4-FFF2-40B4-BE49-F238E27FC236}">
                <a16:creationId xmlns:a16="http://schemas.microsoft.com/office/drawing/2014/main" id="{E500B588-D0C2-794B-9706-E6B84DF3B797}"/>
              </a:ext>
            </a:extLst>
          </p:cNvPr>
          <p:cNvSpPr>
            <a:spLocks noGrp="1" noRot="1" noChangeAspect="1" noChangeArrowheads="1" noTextEdit="1"/>
          </p:cNvSpPr>
          <p:nvPr>
            <p:ph type="sldImg"/>
          </p:nvPr>
        </p:nvSpPr>
        <p:spPr>
          <a:ln/>
        </p:spPr>
      </p:sp>
      <p:sp>
        <p:nvSpPr>
          <p:cNvPr id="115715" name="Rectangle 3">
            <a:extLst>
              <a:ext uri="{FF2B5EF4-FFF2-40B4-BE49-F238E27FC236}">
                <a16:creationId xmlns:a16="http://schemas.microsoft.com/office/drawing/2014/main" id="{3DBAF0EF-C725-A047-939B-A4F400EE75A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7">
            <a:extLst>
              <a:ext uri="{FF2B5EF4-FFF2-40B4-BE49-F238E27FC236}">
                <a16:creationId xmlns:a16="http://schemas.microsoft.com/office/drawing/2014/main" id="{C566C6E3-8EA3-E849-B38C-5CEE859F53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2F4C1F5-B569-F04B-ABCE-143521725341}" type="slidenum">
              <a:rPr lang="en-US" altLang="en-US" sz="1200"/>
              <a:pPr/>
              <a:t>53</a:t>
            </a:fld>
            <a:endParaRPr lang="en-US" altLang="en-US" sz="1200"/>
          </a:p>
        </p:txBody>
      </p:sp>
      <p:sp>
        <p:nvSpPr>
          <p:cNvPr id="117762" name="Rectangle 2">
            <a:extLst>
              <a:ext uri="{FF2B5EF4-FFF2-40B4-BE49-F238E27FC236}">
                <a16:creationId xmlns:a16="http://schemas.microsoft.com/office/drawing/2014/main" id="{47A2D0B6-5EEE-3B4A-A176-70E2AEA96C49}"/>
              </a:ext>
            </a:extLst>
          </p:cNvPr>
          <p:cNvSpPr>
            <a:spLocks noGrp="1" noRot="1" noChangeAspect="1" noChangeArrowheads="1" noTextEdit="1"/>
          </p:cNvSpPr>
          <p:nvPr>
            <p:ph type="sldImg"/>
          </p:nvPr>
        </p:nvSpPr>
        <p:spPr>
          <a:ln/>
        </p:spPr>
      </p:sp>
      <p:sp>
        <p:nvSpPr>
          <p:cNvPr id="117763" name="Rectangle 3">
            <a:extLst>
              <a:ext uri="{FF2B5EF4-FFF2-40B4-BE49-F238E27FC236}">
                <a16:creationId xmlns:a16="http://schemas.microsoft.com/office/drawing/2014/main" id="{CBB05AF1-A82E-6F4A-945E-B9DF44E577E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a:extLst>
              <a:ext uri="{FF2B5EF4-FFF2-40B4-BE49-F238E27FC236}">
                <a16:creationId xmlns:a16="http://schemas.microsoft.com/office/drawing/2014/main" id="{7169ECE1-915E-8F47-B36A-5B864ADE730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D425D16-6D04-0041-8AEB-3A9B05D611A6}" type="slidenum">
              <a:rPr lang="en-US" altLang="en-US" sz="1200"/>
              <a:pPr/>
              <a:t>54</a:t>
            </a:fld>
            <a:endParaRPr lang="en-US" altLang="en-US" sz="1200"/>
          </a:p>
        </p:txBody>
      </p:sp>
      <p:sp>
        <p:nvSpPr>
          <p:cNvPr id="119810" name="Rectangle 2">
            <a:extLst>
              <a:ext uri="{FF2B5EF4-FFF2-40B4-BE49-F238E27FC236}">
                <a16:creationId xmlns:a16="http://schemas.microsoft.com/office/drawing/2014/main" id="{C47118BC-B5A0-8D49-909D-8337BD525238}"/>
              </a:ext>
            </a:extLst>
          </p:cNvPr>
          <p:cNvSpPr>
            <a:spLocks noGrp="1" noRot="1" noChangeAspect="1" noChangeArrowheads="1" noTextEdit="1"/>
          </p:cNvSpPr>
          <p:nvPr>
            <p:ph type="sldImg"/>
          </p:nvPr>
        </p:nvSpPr>
        <p:spPr>
          <a:ln/>
        </p:spPr>
      </p:sp>
      <p:sp>
        <p:nvSpPr>
          <p:cNvPr id="119811" name="Rectangle 3">
            <a:extLst>
              <a:ext uri="{FF2B5EF4-FFF2-40B4-BE49-F238E27FC236}">
                <a16:creationId xmlns:a16="http://schemas.microsoft.com/office/drawing/2014/main" id="{E51E0129-D525-AE44-A9FC-9B9C8C4956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a:extLst>
              <a:ext uri="{FF2B5EF4-FFF2-40B4-BE49-F238E27FC236}">
                <a16:creationId xmlns:a16="http://schemas.microsoft.com/office/drawing/2014/main" id="{BEE6DEC0-35E2-8840-833A-5C0125D3A6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C7EC652-12D6-AB4C-8485-516E742006DE}" type="slidenum">
              <a:rPr lang="en-US" altLang="en-US" sz="1200"/>
              <a:pPr/>
              <a:t>55</a:t>
            </a:fld>
            <a:endParaRPr lang="en-US" altLang="en-US" sz="1200"/>
          </a:p>
        </p:txBody>
      </p:sp>
      <p:sp>
        <p:nvSpPr>
          <p:cNvPr id="121858" name="Rectangle 2">
            <a:extLst>
              <a:ext uri="{FF2B5EF4-FFF2-40B4-BE49-F238E27FC236}">
                <a16:creationId xmlns:a16="http://schemas.microsoft.com/office/drawing/2014/main" id="{D1D25045-A27C-8F4D-AFA6-4EE41F3C3493}"/>
              </a:ext>
            </a:extLst>
          </p:cNvPr>
          <p:cNvSpPr>
            <a:spLocks noGrp="1" noRot="1" noChangeAspect="1" noChangeArrowheads="1" noTextEdit="1"/>
          </p:cNvSpPr>
          <p:nvPr>
            <p:ph type="sldImg"/>
          </p:nvPr>
        </p:nvSpPr>
        <p:spPr>
          <a:ln/>
        </p:spPr>
      </p:sp>
      <p:sp>
        <p:nvSpPr>
          <p:cNvPr id="121859" name="Rectangle 3">
            <a:extLst>
              <a:ext uri="{FF2B5EF4-FFF2-40B4-BE49-F238E27FC236}">
                <a16:creationId xmlns:a16="http://schemas.microsoft.com/office/drawing/2014/main" id="{20713767-4B17-664D-85D8-87D1A05CCF6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7">
            <a:extLst>
              <a:ext uri="{FF2B5EF4-FFF2-40B4-BE49-F238E27FC236}">
                <a16:creationId xmlns:a16="http://schemas.microsoft.com/office/drawing/2014/main" id="{A68CCE8F-3CC1-7E4B-9700-9178DCC11C8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997DB89-55A6-A64A-BF8C-F82BB505DDC8}" type="slidenum">
              <a:rPr lang="en-US" altLang="en-US" sz="1200"/>
              <a:pPr/>
              <a:t>56</a:t>
            </a:fld>
            <a:endParaRPr lang="en-US" altLang="en-US" sz="1200"/>
          </a:p>
        </p:txBody>
      </p:sp>
      <p:sp>
        <p:nvSpPr>
          <p:cNvPr id="123906" name="Rectangle 2">
            <a:extLst>
              <a:ext uri="{FF2B5EF4-FFF2-40B4-BE49-F238E27FC236}">
                <a16:creationId xmlns:a16="http://schemas.microsoft.com/office/drawing/2014/main" id="{47BECD18-5061-FE4A-87D0-6B86D1C7DD36}"/>
              </a:ext>
            </a:extLst>
          </p:cNvPr>
          <p:cNvSpPr>
            <a:spLocks noGrp="1" noRot="1" noChangeAspect="1" noChangeArrowheads="1" noTextEdit="1"/>
          </p:cNvSpPr>
          <p:nvPr>
            <p:ph type="sldImg"/>
          </p:nvPr>
        </p:nvSpPr>
        <p:spPr>
          <a:ln/>
        </p:spPr>
      </p:sp>
      <p:sp>
        <p:nvSpPr>
          <p:cNvPr id="123907" name="Rectangle 3">
            <a:extLst>
              <a:ext uri="{FF2B5EF4-FFF2-40B4-BE49-F238E27FC236}">
                <a16:creationId xmlns:a16="http://schemas.microsoft.com/office/drawing/2014/main" id="{A2888D8E-99F8-E844-8B0F-370312A1A87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7">
            <a:extLst>
              <a:ext uri="{FF2B5EF4-FFF2-40B4-BE49-F238E27FC236}">
                <a16:creationId xmlns:a16="http://schemas.microsoft.com/office/drawing/2014/main" id="{DCFE3925-5E68-E941-A402-5BE5389924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29EC83D-49D4-ED44-A071-1AEE08CBAAED}" type="slidenum">
              <a:rPr lang="en-US" altLang="en-US" sz="1200"/>
              <a:pPr/>
              <a:t>57</a:t>
            </a:fld>
            <a:endParaRPr lang="en-US" altLang="en-US" sz="1200"/>
          </a:p>
        </p:txBody>
      </p:sp>
      <p:sp>
        <p:nvSpPr>
          <p:cNvPr id="125954" name="Rectangle 2">
            <a:extLst>
              <a:ext uri="{FF2B5EF4-FFF2-40B4-BE49-F238E27FC236}">
                <a16:creationId xmlns:a16="http://schemas.microsoft.com/office/drawing/2014/main" id="{8942A307-62B8-6943-801E-64F3F87F7730}"/>
              </a:ext>
            </a:extLst>
          </p:cNvPr>
          <p:cNvSpPr>
            <a:spLocks noGrp="1" noRot="1" noChangeAspect="1" noChangeArrowheads="1" noTextEdit="1"/>
          </p:cNvSpPr>
          <p:nvPr>
            <p:ph type="sldImg"/>
          </p:nvPr>
        </p:nvSpPr>
        <p:spPr>
          <a:ln/>
        </p:spPr>
      </p:sp>
      <p:sp>
        <p:nvSpPr>
          <p:cNvPr id="125955" name="Rectangle 3">
            <a:extLst>
              <a:ext uri="{FF2B5EF4-FFF2-40B4-BE49-F238E27FC236}">
                <a16:creationId xmlns:a16="http://schemas.microsoft.com/office/drawing/2014/main" id="{B7595616-1C26-A745-8D21-FA11D9E6110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a:extLst>
              <a:ext uri="{FF2B5EF4-FFF2-40B4-BE49-F238E27FC236}">
                <a16:creationId xmlns:a16="http://schemas.microsoft.com/office/drawing/2014/main" id="{45D03FEE-35F5-EE4A-A31F-9DAF26EBABC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D5B4CA6-810D-B34A-8351-6C98871135A7}" type="slidenum">
              <a:rPr lang="en-US" altLang="en-US" sz="1200"/>
              <a:pPr/>
              <a:t>6</a:t>
            </a:fld>
            <a:endParaRPr lang="en-US" altLang="en-US" sz="1200"/>
          </a:p>
        </p:txBody>
      </p:sp>
      <p:sp>
        <p:nvSpPr>
          <p:cNvPr id="24578" name="Rectangle 2">
            <a:extLst>
              <a:ext uri="{FF2B5EF4-FFF2-40B4-BE49-F238E27FC236}">
                <a16:creationId xmlns:a16="http://schemas.microsoft.com/office/drawing/2014/main" id="{D5FD5F62-1B05-3444-BB8F-06E8203BBD34}"/>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FF319044-D4B4-C244-93F8-EB4B8D4C05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436488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a:extLst>
              <a:ext uri="{FF2B5EF4-FFF2-40B4-BE49-F238E27FC236}">
                <a16:creationId xmlns:a16="http://schemas.microsoft.com/office/drawing/2014/main" id="{45D03FEE-35F5-EE4A-A31F-9DAF26EBABC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D5B4CA6-810D-B34A-8351-6C98871135A7}" type="slidenum">
              <a:rPr lang="en-US" altLang="en-US" sz="1200"/>
              <a:pPr/>
              <a:t>7</a:t>
            </a:fld>
            <a:endParaRPr lang="en-US" altLang="en-US" sz="1200"/>
          </a:p>
        </p:txBody>
      </p:sp>
      <p:sp>
        <p:nvSpPr>
          <p:cNvPr id="24578" name="Rectangle 2">
            <a:extLst>
              <a:ext uri="{FF2B5EF4-FFF2-40B4-BE49-F238E27FC236}">
                <a16:creationId xmlns:a16="http://schemas.microsoft.com/office/drawing/2014/main" id="{D5FD5F62-1B05-3444-BB8F-06E8203BBD34}"/>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FF319044-D4B4-C244-93F8-EB4B8D4C05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a:extLst>
              <a:ext uri="{FF2B5EF4-FFF2-40B4-BE49-F238E27FC236}">
                <a16:creationId xmlns:a16="http://schemas.microsoft.com/office/drawing/2014/main" id="{89FC4309-07AB-8D4A-B226-A6FAB480D7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7C3D876-3A7B-1B4A-BF8A-03E726F1FB76}" type="slidenum">
              <a:rPr lang="en-US" altLang="en-US" sz="1200"/>
              <a:pPr/>
              <a:t>8</a:t>
            </a:fld>
            <a:endParaRPr lang="en-US" altLang="en-US" sz="1200"/>
          </a:p>
        </p:txBody>
      </p:sp>
      <p:sp>
        <p:nvSpPr>
          <p:cNvPr id="26626" name="Rectangle 2">
            <a:extLst>
              <a:ext uri="{FF2B5EF4-FFF2-40B4-BE49-F238E27FC236}">
                <a16:creationId xmlns:a16="http://schemas.microsoft.com/office/drawing/2014/main" id="{7E2B3B8C-D5A8-C241-BF07-04EEB8197215}"/>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07EAF34F-F11C-244D-8FA1-C1B27F6E8C5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a:extLst>
              <a:ext uri="{FF2B5EF4-FFF2-40B4-BE49-F238E27FC236}">
                <a16:creationId xmlns:a16="http://schemas.microsoft.com/office/drawing/2014/main" id="{21F8F301-E200-A145-A579-F8379BD1560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7C5321D-1435-9545-998B-FA9860B7095A}" type="slidenum">
              <a:rPr lang="en-US" altLang="en-US" sz="1200"/>
              <a:pPr/>
              <a:t>9</a:t>
            </a:fld>
            <a:endParaRPr lang="en-US" altLang="en-US" sz="1200"/>
          </a:p>
        </p:txBody>
      </p:sp>
      <p:sp>
        <p:nvSpPr>
          <p:cNvPr id="28674" name="Rectangle 2">
            <a:extLst>
              <a:ext uri="{FF2B5EF4-FFF2-40B4-BE49-F238E27FC236}">
                <a16:creationId xmlns:a16="http://schemas.microsoft.com/office/drawing/2014/main" id="{E62E119B-068E-FD48-8825-BB8A24F2126A}"/>
              </a:ext>
            </a:extLst>
          </p:cNvPr>
          <p:cNvSpPr>
            <a:spLocks noGrp="1" noRot="1" noChangeAspect="1" noChangeArrowheads="1" noTextEdit="1"/>
          </p:cNvSpPr>
          <p:nvPr>
            <p:ph type="sldImg"/>
          </p:nvPr>
        </p:nvSpPr>
        <p:spPr>
          <a:ln/>
        </p:spPr>
      </p:sp>
      <p:sp>
        <p:nvSpPr>
          <p:cNvPr id="28675" name="Rectangle 3">
            <a:extLst>
              <a:ext uri="{FF2B5EF4-FFF2-40B4-BE49-F238E27FC236}">
                <a16:creationId xmlns:a16="http://schemas.microsoft.com/office/drawing/2014/main" id="{E4A847B0-4A9C-4D43-8113-A0839187AB2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1">
          <a:gsLst>
            <a:gs pos="0">
              <a:srgbClr val="7D7D7D"/>
            </a:gs>
            <a:gs pos="70000">
              <a:srgbClr val="2D2D2D"/>
            </a:gs>
            <a:gs pos="100000">
              <a:srgbClr val="242424"/>
            </a:gs>
          </a:gsLst>
          <a:lin ang="2160000"/>
        </a:gra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773A8D04-A9E5-8E43-92EE-7F66752A0BD4}"/>
              </a:ext>
            </a:extLst>
          </p:cNvPr>
          <p:cNvSpPr>
            <a:spLocks/>
          </p:cNvSpPr>
          <p:nvPr/>
        </p:nvSpPr>
        <p:spPr bwMode="auto">
          <a:xfrm>
            <a:off x="0" y="4751388"/>
            <a:ext cx="9144000" cy="2112962"/>
          </a:xfrm>
          <a:custGeom>
            <a:avLst/>
            <a:gdLst>
              <a:gd name="T0" fmla="*/ 0 w 5760"/>
              <a:gd name="T1" fmla="*/ 1066 h 1331"/>
              <a:gd name="T2" fmla="*/ 0 w 5760"/>
              <a:gd name="T3" fmla="*/ 1331 h 1331"/>
              <a:gd name="T4" fmla="*/ 5760 w 5760"/>
              <a:gd name="T5" fmla="*/ 1331 h 1331"/>
              <a:gd name="T6" fmla="*/ 5760 w 5760"/>
              <a:gd name="T7" fmla="*/ 0 h 1331"/>
              <a:gd name="T8" fmla="*/ 0 w 5760"/>
              <a:gd name="T9" fmla="*/ 106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7C7C7C">
              <a:alpha val="45097"/>
            </a:srgbClr>
          </a:solidFill>
          <a:ln>
            <a:noFill/>
          </a:ln>
          <a:effectLst>
            <a:outerShdw blurRad="50800" dist="44450" dir="16200000" algn="ctr"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5" name="Freeform 4">
            <a:extLst>
              <a:ext uri="{FF2B5EF4-FFF2-40B4-BE49-F238E27FC236}">
                <a16:creationId xmlns:a16="http://schemas.microsoft.com/office/drawing/2014/main" id="{FB5F02ED-B4C7-C245-B16F-54E7F3F4D643}"/>
              </a:ext>
            </a:extLst>
          </p:cNvPr>
          <p:cNvSpPr>
            <a:spLocks/>
          </p:cNvSpPr>
          <p:nvPr/>
        </p:nvSpPr>
        <p:spPr bwMode="auto">
          <a:xfrm>
            <a:off x="6105525" y="0"/>
            <a:ext cx="3038475" cy="6858000"/>
          </a:xfrm>
          <a:custGeom>
            <a:avLst/>
            <a:gdLst>
              <a:gd name="T0" fmla="*/ 3038475 w 1914"/>
              <a:gd name="T1" fmla="*/ 14258 h 4329"/>
              <a:gd name="T2" fmla="*/ 3038475 w 1914"/>
              <a:gd name="T3" fmla="*/ 6858000 h 4329"/>
              <a:gd name="T4" fmla="*/ 323850 w 1914"/>
              <a:gd name="T5" fmla="*/ 6854832 h 4329"/>
              <a:gd name="T6" fmla="*/ 0 w 1914"/>
              <a:gd name="T7" fmla="*/ 0 h 4329"/>
              <a:gd name="T8" fmla="*/ 3038475 w 1914"/>
              <a:gd name="T9" fmla="*/ 14258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1608" y="1590"/>
                  <a:pt x="0" y="0"/>
                </a:cubicBezTo>
                <a:lnTo>
                  <a:pt x="1914" y="9"/>
                </a:lnTo>
                <a:close/>
              </a:path>
            </a:pathLst>
          </a:custGeom>
          <a:solidFill>
            <a:srgbClr val="595959">
              <a:alpha val="39999"/>
            </a:srgbClr>
          </a:solidFill>
          <a:ln>
            <a:noFill/>
          </a:ln>
          <a:effectLst>
            <a:outerShdw blurRad="50800" dist="50800" dir="10800000" algn="ctr" rotWithShape="0">
              <a:srgbClr val="000000">
                <a:alpha val="45000"/>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6" name="Date Placeholder 29">
            <a:extLst>
              <a:ext uri="{FF2B5EF4-FFF2-40B4-BE49-F238E27FC236}">
                <a16:creationId xmlns:a16="http://schemas.microsoft.com/office/drawing/2014/main" id="{335F7FF8-D9B2-2649-AB96-19372BF43A76}"/>
              </a:ext>
            </a:extLst>
          </p:cNvPr>
          <p:cNvSpPr>
            <a:spLocks noGrp="1"/>
          </p:cNvSpPr>
          <p:nvPr>
            <p:ph type="dt" sz="half" idx="10"/>
          </p:nvPr>
        </p:nvSpPr>
        <p:spPr/>
        <p:txBody>
          <a:bodyPr/>
          <a:lstStyle>
            <a:lvl1pPr>
              <a:defRPr/>
            </a:lvl1pPr>
          </a:lstStyle>
          <a:p>
            <a:pPr>
              <a:defRPr/>
            </a:pPr>
            <a:endParaRPr lang="en-US"/>
          </a:p>
        </p:txBody>
      </p:sp>
      <p:sp>
        <p:nvSpPr>
          <p:cNvPr id="7" name="Footer Placeholder 18">
            <a:extLst>
              <a:ext uri="{FF2B5EF4-FFF2-40B4-BE49-F238E27FC236}">
                <a16:creationId xmlns:a16="http://schemas.microsoft.com/office/drawing/2014/main" id="{6C21E22E-A80D-3343-9782-07DAAE1EA97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A204C06B-588E-904D-8EB7-FA96150BF6EC}"/>
              </a:ext>
            </a:extLst>
          </p:cNvPr>
          <p:cNvSpPr>
            <a:spLocks noGrp="1"/>
          </p:cNvSpPr>
          <p:nvPr>
            <p:ph type="sldNum" sz="quarter" idx="12"/>
          </p:nvPr>
        </p:nvSpPr>
        <p:spPr/>
        <p:txBody>
          <a:bodyPr/>
          <a:lstStyle>
            <a:lvl1pPr>
              <a:defRPr/>
            </a:lvl1pPr>
          </a:lstStyle>
          <a:p>
            <a:fld id="{81CB7C0F-2B93-1145-AF55-A723B8554146}" type="slidenum">
              <a:rPr lang="en-US" altLang="en-US"/>
              <a:pPr/>
              <a:t>‹#›</a:t>
            </a:fld>
            <a:endParaRPr lang="en-US" altLang="en-US"/>
          </a:p>
        </p:txBody>
      </p:sp>
    </p:spTree>
    <p:extLst>
      <p:ext uri="{BB962C8B-B14F-4D97-AF65-F5344CB8AC3E}">
        <p14:creationId xmlns:p14="http://schemas.microsoft.com/office/powerpoint/2010/main" val="107947746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B71A6D4C-6361-5949-81E7-2FCE968FE8D8}"/>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D3ACE8FC-1083-A44D-B2C0-0C8CC7687CD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6856EEDD-5A7F-D44F-9F38-DB1536173463}"/>
              </a:ext>
            </a:extLst>
          </p:cNvPr>
          <p:cNvSpPr>
            <a:spLocks noGrp="1"/>
          </p:cNvSpPr>
          <p:nvPr>
            <p:ph type="sldNum" sz="quarter" idx="12"/>
          </p:nvPr>
        </p:nvSpPr>
        <p:spPr/>
        <p:txBody>
          <a:bodyPr/>
          <a:lstStyle>
            <a:lvl1pPr>
              <a:defRPr/>
            </a:lvl1pPr>
          </a:lstStyle>
          <a:p>
            <a:fld id="{B479CACB-7105-BA44-A323-6F3B9474017F}" type="slidenum">
              <a:rPr lang="en-US" altLang="en-US"/>
              <a:pPr/>
              <a:t>‹#›</a:t>
            </a:fld>
            <a:endParaRPr lang="en-US" altLang="en-US"/>
          </a:p>
        </p:txBody>
      </p:sp>
    </p:spTree>
    <p:extLst>
      <p:ext uri="{BB962C8B-B14F-4D97-AF65-F5344CB8AC3E}">
        <p14:creationId xmlns:p14="http://schemas.microsoft.com/office/powerpoint/2010/main" val="3262764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A32D38E7-8DCA-B44C-B6C8-4E38D7DC8560}"/>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1F8C57C4-9FDA-DA41-91A5-53240FC8BD8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B7800E95-686C-3640-9E71-1DCD1B73F35A}"/>
              </a:ext>
            </a:extLst>
          </p:cNvPr>
          <p:cNvSpPr>
            <a:spLocks noGrp="1"/>
          </p:cNvSpPr>
          <p:nvPr>
            <p:ph type="sldNum" sz="quarter" idx="12"/>
          </p:nvPr>
        </p:nvSpPr>
        <p:spPr/>
        <p:txBody>
          <a:bodyPr/>
          <a:lstStyle>
            <a:lvl1pPr>
              <a:defRPr/>
            </a:lvl1pPr>
          </a:lstStyle>
          <a:p>
            <a:fld id="{DFB79F0D-72AD-504E-B1CD-FBE47F7ECFB4}" type="slidenum">
              <a:rPr lang="en-US" altLang="en-US"/>
              <a:pPr/>
              <a:t>‹#›</a:t>
            </a:fld>
            <a:endParaRPr lang="en-US" altLang="en-US"/>
          </a:p>
        </p:txBody>
      </p:sp>
    </p:spTree>
    <p:extLst>
      <p:ext uri="{BB962C8B-B14F-4D97-AF65-F5344CB8AC3E}">
        <p14:creationId xmlns:p14="http://schemas.microsoft.com/office/powerpoint/2010/main" val="3032312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1E1526-AD38-D34E-BABB-B30A171EEFD9}"/>
              </a:ext>
            </a:extLst>
          </p:cNvPr>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B3E8577A-D81D-3B4D-9ABD-42005490C83B}"/>
              </a:ext>
            </a:extLst>
          </p:cNvPr>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8F26F0C8-C067-0F4F-94A7-407B236EEDCF}"/>
              </a:ext>
            </a:extLst>
          </p:cNvPr>
          <p:cNvSpPr>
            <a:spLocks noGrp="1"/>
          </p:cNvSpPr>
          <p:nvPr>
            <p:ph type="sldNum" sz="quarter" idx="12"/>
          </p:nvPr>
        </p:nvSpPr>
        <p:spPr>
          <a:xfrm>
            <a:off x="6553200" y="6248400"/>
            <a:ext cx="1905000" cy="457200"/>
          </a:xfrm>
        </p:spPr>
        <p:txBody>
          <a:bodyPr/>
          <a:lstStyle>
            <a:lvl1pPr>
              <a:defRPr/>
            </a:lvl1pPr>
          </a:lstStyle>
          <a:p>
            <a:fld id="{887A4DC2-A16C-4945-A56B-B060EABD503F}" type="slidenum">
              <a:rPr lang="en-US" altLang="en-US"/>
              <a:pPr/>
              <a:t>‹#›</a:t>
            </a:fld>
            <a:endParaRPr lang="en-US" altLang="en-US"/>
          </a:p>
        </p:txBody>
      </p:sp>
    </p:spTree>
    <p:extLst>
      <p:ext uri="{BB962C8B-B14F-4D97-AF65-F5344CB8AC3E}">
        <p14:creationId xmlns:p14="http://schemas.microsoft.com/office/powerpoint/2010/main" val="4254868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68F1BDBE-DDAF-EA4B-9131-2C58430E425B}"/>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C7B10A44-EABC-2C47-BC0B-477AF62AB74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690B4413-947F-4541-8B53-DDEEA53DA545}"/>
              </a:ext>
            </a:extLst>
          </p:cNvPr>
          <p:cNvSpPr>
            <a:spLocks noGrp="1"/>
          </p:cNvSpPr>
          <p:nvPr>
            <p:ph type="sldNum" sz="quarter" idx="12"/>
          </p:nvPr>
        </p:nvSpPr>
        <p:spPr/>
        <p:txBody>
          <a:bodyPr/>
          <a:lstStyle>
            <a:lvl1pPr>
              <a:defRPr/>
            </a:lvl1pPr>
          </a:lstStyle>
          <a:p>
            <a:fld id="{7F5BA859-C52A-1440-8DD7-C4FFA32C744D}" type="slidenum">
              <a:rPr lang="en-US" altLang="en-US"/>
              <a:pPr/>
              <a:t>‹#›</a:t>
            </a:fld>
            <a:endParaRPr lang="en-US" altLang="en-US"/>
          </a:p>
        </p:txBody>
      </p:sp>
    </p:spTree>
    <p:extLst>
      <p:ext uri="{BB962C8B-B14F-4D97-AF65-F5344CB8AC3E}">
        <p14:creationId xmlns:p14="http://schemas.microsoft.com/office/powerpoint/2010/main" val="2958037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7D7D7D"/>
            </a:gs>
            <a:gs pos="70000">
              <a:srgbClr val="2D2D2D"/>
            </a:gs>
            <a:gs pos="100000">
              <a:srgbClr val="242424"/>
            </a:gs>
          </a:gsLst>
          <a:lin ang="2160000"/>
        </a:gra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4B6D866D-AE7B-6342-8D09-B33F8F462743}"/>
              </a:ext>
            </a:extLst>
          </p:cNvPr>
          <p:cNvSpPr>
            <a:spLocks/>
          </p:cNvSpPr>
          <p:nvPr/>
        </p:nvSpPr>
        <p:spPr bwMode="auto">
          <a:xfrm>
            <a:off x="0" y="4751388"/>
            <a:ext cx="9144000" cy="2112962"/>
          </a:xfrm>
          <a:custGeom>
            <a:avLst/>
            <a:gdLst>
              <a:gd name="T0" fmla="*/ 0 w 5760"/>
              <a:gd name="T1" fmla="*/ 1066 h 1331"/>
              <a:gd name="T2" fmla="*/ 0 w 5760"/>
              <a:gd name="T3" fmla="*/ 1331 h 1331"/>
              <a:gd name="T4" fmla="*/ 5760 w 5760"/>
              <a:gd name="T5" fmla="*/ 1331 h 1331"/>
              <a:gd name="T6" fmla="*/ 5760 w 5760"/>
              <a:gd name="T7" fmla="*/ 0 h 1331"/>
              <a:gd name="T8" fmla="*/ 0 w 5760"/>
              <a:gd name="T9" fmla="*/ 106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7C7C7C">
              <a:alpha val="45097"/>
            </a:srgbClr>
          </a:solidFill>
          <a:ln>
            <a:noFill/>
          </a:ln>
          <a:effectLst>
            <a:outerShdw blurRad="50800" dist="44450" dir="16200000" algn="ctr"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5" name="Freeform 4">
            <a:extLst>
              <a:ext uri="{FF2B5EF4-FFF2-40B4-BE49-F238E27FC236}">
                <a16:creationId xmlns:a16="http://schemas.microsoft.com/office/drawing/2014/main" id="{5F76DDB4-A269-D343-AF41-42B2AEC9AF2E}"/>
              </a:ext>
            </a:extLst>
          </p:cNvPr>
          <p:cNvSpPr>
            <a:spLocks/>
          </p:cNvSpPr>
          <p:nvPr/>
        </p:nvSpPr>
        <p:spPr bwMode="auto">
          <a:xfrm>
            <a:off x="6105525" y="0"/>
            <a:ext cx="3038475" cy="6858000"/>
          </a:xfrm>
          <a:custGeom>
            <a:avLst/>
            <a:gdLst>
              <a:gd name="T0" fmla="*/ 3038475 w 1914"/>
              <a:gd name="T1" fmla="*/ 14258 h 4329"/>
              <a:gd name="T2" fmla="*/ 3038475 w 1914"/>
              <a:gd name="T3" fmla="*/ 6858000 h 4329"/>
              <a:gd name="T4" fmla="*/ 323850 w 1914"/>
              <a:gd name="T5" fmla="*/ 6854832 h 4329"/>
              <a:gd name="T6" fmla="*/ 0 w 1914"/>
              <a:gd name="T7" fmla="*/ 0 h 4329"/>
              <a:gd name="T8" fmla="*/ 3038475 w 1914"/>
              <a:gd name="T9" fmla="*/ 14258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1608" y="1590"/>
                  <a:pt x="0" y="0"/>
                </a:cubicBezTo>
                <a:lnTo>
                  <a:pt x="1914" y="9"/>
                </a:lnTo>
                <a:close/>
              </a:path>
            </a:pathLst>
          </a:custGeom>
          <a:solidFill>
            <a:srgbClr val="595959">
              <a:alpha val="39999"/>
            </a:srgbClr>
          </a:solidFill>
          <a:ln>
            <a:noFill/>
          </a:ln>
          <a:effectLst>
            <a:outerShdw blurRad="50800" dist="50800" dir="10800000" algn="ctr" rotWithShape="0">
              <a:srgbClr val="000000">
                <a:alpha val="45000"/>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id="{FCA40B22-176B-8347-92EE-12A4A4622529}"/>
              </a:ext>
            </a:extLst>
          </p:cNvPr>
          <p:cNvSpPr>
            <a:spLocks noGrp="1"/>
          </p:cNvSpPr>
          <p:nvPr>
            <p:ph type="dt" sz="half" idx="10"/>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4CAB0B1F-E151-5E4D-89A4-61307C361EC8}"/>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98603F11-411E-DC41-828B-4A1374717F15}"/>
              </a:ext>
            </a:extLst>
          </p:cNvPr>
          <p:cNvSpPr>
            <a:spLocks noGrp="1"/>
          </p:cNvSpPr>
          <p:nvPr>
            <p:ph type="sldNum" sz="quarter" idx="12"/>
          </p:nvPr>
        </p:nvSpPr>
        <p:spPr/>
        <p:txBody>
          <a:bodyPr/>
          <a:lstStyle>
            <a:lvl1pPr>
              <a:defRPr/>
            </a:lvl1pPr>
          </a:lstStyle>
          <a:p>
            <a:fld id="{FE7955CA-F553-5741-A317-312D9A679738}" type="slidenum">
              <a:rPr lang="en-US" altLang="en-US"/>
              <a:pPr/>
              <a:t>‹#›</a:t>
            </a:fld>
            <a:endParaRPr lang="en-US" altLang="en-US"/>
          </a:p>
        </p:txBody>
      </p:sp>
    </p:spTree>
    <p:extLst>
      <p:ext uri="{BB962C8B-B14F-4D97-AF65-F5344CB8AC3E}">
        <p14:creationId xmlns:p14="http://schemas.microsoft.com/office/powerpoint/2010/main" val="323189854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E212447C-4A07-574B-AD15-1DD583CC55AF}"/>
              </a:ext>
            </a:extLst>
          </p:cNvPr>
          <p:cNvSpPr>
            <a:spLocks noGrp="1"/>
          </p:cNvSpPr>
          <p:nvPr>
            <p:ph type="dt" sz="half" idx="10"/>
          </p:nvPr>
        </p:nvSpPr>
        <p:spPr/>
        <p:txBody>
          <a:bodyPr/>
          <a:lstStyle>
            <a:lvl1pPr>
              <a:defRPr/>
            </a:lvl1pPr>
          </a:lstStyle>
          <a:p>
            <a:pPr>
              <a:defRPr/>
            </a:pPr>
            <a:endParaRPr lang="en-US"/>
          </a:p>
        </p:txBody>
      </p:sp>
      <p:sp>
        <p:nvSpPr>
          <p:cNvPr id="6" name="Footer Placeholder 21">
            <a:extLst>
              <a:ext uri="{FF2B5EF4-FFF2-40B4-BE49-F238E27FC236}">
                <a16:creationId xmlns:a16="http://schemas.microsoft.com/office/drawing/2014/main" id="{A1117625-5DEA-1240-B719-3EFD98BBCE2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6A75137D-4B48-C149-8751-C1B8BF6ED046}"/>
              </a:ext>
            </a:extLst>
          </p:cNvPr>
          <p:cNvSpPr>
            <a:spLocks noGrp="1"/>
          </p:cNvSpPr>
          <p:nvPr>
            <p:ph type="sldNum" sz="quarter" idx="12"/>
          </p:nvPr>
        </p:nvSpPr>
        <p:spPr/>
        <p:txBody>
          <a:bodyPr/>
          <a:lstStyle>
            <a:lvl1pPr>
              <a:defRPr/>
            </a:lvl1pPr>
          </a:lstStyle>
          <a:p>
            <a:fld id="{5D937735-0EB7-A14E-8326-2B4354CC358F}" type="slidenum">
              <a:rPr lang="en-US" altLang="en-US"/>
              <a:pPr/>
              <a:t>‹#›</a:t>
            </a:fld>
            <a:endParaRPr lang="en-US" altLang="en-US"/>
          </a:p>
        </p:txBody>
      </p:sp>
    </p:spTree>
    <p:extLst>
      <p:ext uri="{BB962C8B-B14F-4D97-AF65-F5344CB8AC3E}">
        <p14:creationId xmlns:p14="http://schemas.microsoft.com/office/powerpoint/2010/main" val="279365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F52E28-A980-7F47-B733-D546C73067CD}"/>
              </a:ext>
            </a:extLst>
          </p:cNvPr>
          <p:cNvSpPr>
            <a:spLocks noGrp="1"/>
          </p:cNvSpPr>
          <p:nvPr>
            <p:ph type="dt" sz="half" idx="10"/>
          </p:nvPr>
        </p:nvSpPr>
        <p:spPr/>
        <p:txBody>
          <a:bodyPr/>
          <a:lstStyle>
            <a:lvl1pPr>
              <a:defRPr/>
            </a:lvl1pPr>
          </a:lstStyle>
          <a:p>
            <a:pPr>
              <a:defRPr/>
            </a:pPr>
            <a:endParaRPr lang="en-US"/>
          </a:p>
        </p:txBody>
      </p:sp>
      <p:sp>
        <p:nvSpPr>
          <p:cNvPr id="8" name="Footer Placeholder 7">
            <a:extLst>
              <a:ext uri="{FF2B5EF4-FFF2-40B4-BE49-F238E27FC236}">
                <a16:creationId xmlns:a16="http://schemas.microsoft.com/office/drawing/2014/main" id="{15845BD9-8221-D84A-B99F-726C8E8CEFE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11029B18-B478-DE41-9765-CB35E454AAE6}"/>
              </a:ext>
            </a:extLst>
          </p:cNvPr>
          <p:cNvSpPr>
            <a:spLocks noGrp="1"/>
          </p:cNvSpPr>
          <p:nvPr>
            <p:ph type="sldNum" sz="quarter" idx="12"/>
          </p:nvPr>
        </p:nvSpPr>
        <p:spPr/>
        <p:txBody>
          <a:bodyPr/>
          <a:lstStyle>
            <a:lvl1pPr>
              <a:defRPr/>
            </a:lvl1pPr>
          </a:lstStyle>
          <a:p>
            <a:fld id="{E28D5A4A-F2C1-7F49-92FB-52C644B0DDF4}" type="slidenum">
              <a:rPr lang="en-US" altLang="en-US"/>
              <a:pPr/>
              <a:t>‹#›</a:t>
            </a:fld>
            <a:endParaRPr lang="en-US" altLang="en-US"/>
          </a:p>
        </p:txBody>
      </p:sp>
    </p:spTree>
    <p:extLst>
      <p:ext uri="{BB962C8B-B14F-4D97-AF65-F5344CB8AC3E}">
        <p14:creationId xmlns:p14="http://schemas.microsoft.com/office/powerpoint/2010/main" val="2993770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a:t>Click to edit Master title style</a:t>
            </a:r>
          </a:p>
        </p:txBody>
      </p:sp>
      <p:sp>
        <p:nvSpPr>
          <p:cNvPr id="3" name="Date Placeholder 9">
            <a:extLst>
              <a:ext uri="{FF2B5EF4-FFF2-40B4-BE49-F238E27FC236}">
                <a16:creationId xmlns:a16="http://schemas.microsoft.com/office/drawing/2014/main" id="{B7BC1FF0-C193-0C48-8DFD-CBA3FE0FA682}"/>
              </a:ext>
            </a:extLst>
          </p:cNvPr>
          <p:cNvSpPr>
            <a:spLocks noGrp="1"/>
          </p:cNvSpPr>
          <p:nvPr>
            <p:ph type="dt" sz="half" idx="10"/>
          </p:nvPr>
        </p:nvSpPr>
        <p:spPr/>
        <p:txBody>
          <a:bodyPr/>
          <a:lstStyle>
            <a:lvl1pPr>
              <a:defRPr/>
            </a:lvl1pPr>
          </a:lstStyle>
          <a:p>
            <a:pPr>
              <a:defRPr/>
            </a:pPr>
            <a:endParaRPr lang="en-US"/>
          </a:p>
        </p:txBody>
      </p:sp>
      <p:sp>
        <p:nvSpPr>
          <p:cNvPr id="4" name="Footer Placeholder 21">
            <a:extLst>
              <a:ext uri="{FF2B5EF4-FFF2-40B4-BE49-F238E27FC236}">
                <a16:creationId xmlns:a16="http://schemas.microsoft.com/office/drawing/2014/main" id="{0FC40BFE-D353-FC4C-A931-2C8DD742F10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id="{9141377B-6766-4C46-9009-681A9A091230}"/>
              </a:ext>
            </a:extLst>
          </p:cNvPr>
          <p:cNvSpPr>
            <a:spLocks noGrp="1"/>
          </p:cNvSpPr>
          <p:nvPr>
            <p:ph type="sldNum" sz="quarter" idx="12"/>
          </p:nvPr>
        </p:nvSpPr>
        <p:spPr/>
        <p:txBody>
          <a:bodyPr/>
          <a:lstStyle>
            <a:lvl1pPr>
              <a:defRPr/>
            </a:lvl1pPr>
          </a:lstStyle>
          <a:p>
            <a:fld id="{CEE844A7-667A-B642-944F-BE87E6F379BF}" type="slidenum">
              <a:rPr lang="en-US" altLang="en-US"/>
              <a:pPr/>
              <a:t>‹#›</a:t>
            </a:fld>
            <a:endParaRPr lang="en-US" altLang="en-US"/>
          </a:p>
        </p:txBody>
      </p:sp>
    </p:spTree>
    <p:extLst>
      <p:ext uri="{BB962C8B-B14F-4D97-AF65-F5344CB8AC3E}">
        <p14:creationId xmlns:p14="http://schemas.microsoft.com/office/powerpoint/2010/main" val="3226311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BA6811A7-9771-D74C-BB4E-E5DBFCD837F9}"/>
              </a:ext>
            </a:extLst>
          </p:cNvPr>
          <p:cNvSpPr>
            <a:spLocks noGrp="1"/>
          </p:cNvSpPr>
          <p:nvPr>
            <p:ph type="dt" sz="half" idx="10"/>
          </p:nvPr>
        </p:nvSpPr>
        <p:spPr/>
        <p:txBody>
          <a:bodyPr/>
          <a:lstStyle>
            <a:lvl1pPr>
              <a:defRPr/>
            </a:lvl1pPr>
          </a:lstStyle>
          <a:p>
            <a:pPr>
              <a:defRPr/>
            </a:pPr>
            <a:endParaRPr lang="en-US"/>
          </a:p>
        </p:txBody>
      </p:sp>
      <p:sp>
        <p:nvSpPr>
          <p:cNvPr id="3" name="Footer Placeholder 21">
            <a:extLst>
              <a:ext uri="{FF2B5EF4-FFF2-40B4-BE49-F238E27FC236}">
                <a16:creationId xmlns:a16="http://schemas.microsoft.com/office/drawing/2014/main" id="{053CCC50-1963-494B-B5BE-FBCCD1D8D42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474A9786-ED36-7C4F-8267-8A1456250F75}"/>
              </a:ext>
            </a:extLst>
          </p:cNvPr>
          <p:cNvSpPr>
            <a:spLocks noGrp="1"/>
          </p:cNvSpPr>
          <p:nvPr>
            <p:ph type="sldNum" sz="quarter" idx="12"/>
          </p:nvPr>
        </p:nvSpPr>
        <p:spPr/>
        <p:txBody>
          <a:bodyPr/>
          <a:lstStyle>
            <a:lvl1pPr>
              <a:defRPr/>
            </a:lvl1pPr>
          </a:lstStyle>
          <a:p>
            <a:fld id="{4531BEE2-8AD5-9B49-BCE4-790007BCA733}" type="slidenum">
              <a:rPr lang="en-US" altLang="en-US"/>
              <a:pPr/>
              <a:t>‹#›</a:t>
            </a:fld>
            <a:endParaRPr lang="en-US" altLang="en-US"/>
          </a:p>
        </p:txBody>
      </p:sp>
    </p:spTree>
    <p:extLst>
      <p:ext uri="{BB962C8B-B14F-4D97-AF65-F5344CB8AC3E}">
        <p14:creationId xmlns:p14="http://schemas.microsoft.com/office/powerpoint/2010/main" val="3608828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9B8205-882D-0A4E-98E2-DF7F72885DC6}"/>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29599107-605A-8D4D-BE12-EA08E87D94B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8F3AAA6C-F150-7F4B-B5C4-47DF913EC683}"/>
              </a:ext>
            </a:extLst>
          </p:cNvPr>
          <p:cNvSpPr>
            <a:spLocks noGrp="1"/>
          </p:cNvSpPr>
          <p:nvPr>
            <p:ph type="sldNum" sz="quarter" idx="12"/>
          </p:nvPr>
        </p:nvSpPr>
        <p:spPr>
          <a:xfrm>
            <a:off x="8156575" y="6421438"/>
            <a:ext cx="762000" cy="365125"/>
          </a:xfrm>
        </p:spPr>
        <p:txBody>
          <a:bodyPr/>
          <a:lstStyle>
            <a:lvl1pPr>
              <a:defRPr/>
            </a:lvl1pPr>
          </a:lstStyle>
          <a:p>
            <a:fld id="{BFB70D2A-B4FE-B74A-B6BB-9D8E7D6F9075}" type="slidenum">
              <a:rPr lang="en-US" altLang="en-US"/>
              <a:pPr/>
              <a:t>‹#›</a:t>
            </a:fld>
            <a:endParaRPr lang="en-US" altLang="en-US"/>
          </a:p>
        </p:txBody>
      </p:sp>
    </p:spTree>
    <p:extLst>
      <p:ext uri="{BB962C8B-B14F-4D97-AF65-F5344CB8AC3E}">
        <p14:creationId xmlns:p14="http://schemas.microsoft.com/office/powerpoint/2010/main" val="3972943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id="{93FC5F3B-65C2-C746-BC76-5191B5E4E6BE}"/>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75C5C854-2309-3A43-8437-C605BD472F9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9ADBDDC1-745C-3241-947B-562F5E01851E}"/>
              </a:ext>
            </a:extLst>
          </p:cNvPr>
          <p:cNvSpPr>
            <a:spLocks noGrp="1"/>
          </p:cNvSpPr>
          <p:nvPr>
            <p:ph type="sldNum" sz="quarter" idx="12"/>
          </p:nvPr>
        </p:nvSpPr>
        <p:spPr/>
        <p:txBody>
          <a:bodyPr/>
          <a:lstStyle>
            <a:lvl1pPr>
              <a:defRPr/>
            </a:lvl1pPr>
          </a:lstStyle>
          <a:p>
            <a:fld id="{48D51206-5921-A746-8C43-D5398EF14174}" type="slidenum">
              <a:rPr lang="en-US" altLang="en-US"/>
              <a:pPr/>
              <a:t>‹#›</a:t>
            </a:fld>
            <a:endParaRPr lang="en-US" altLang="en-US"/>
          </a:p>
        </p:txBody>
      </p:sp>
    </p:spTree>
    <p:extLst>
      <p:ext uri="{BB962C8B-B14F-4D97-AF65-F5344CB8AC3E}">
        <p14:creationId xmlns:p14="http://schemas.microsoft.com/office/powerpoint/2010/main" val="4121396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id="{BFC334E3-F71E-E84B-91DB-6BC4E6172FF8}"/>
              </a:ext>
            </a:extLst>
          </p:cNvPr>
          <p:cNvSpPr>
            <a:spLocks/>
          </p:cNvSpPr>
          <p:nvPr/>
        </p:nvSpPr>
        <p:spPr bwMode="auto">
          <a:xfrm>
            <a:off x="0" y="4751388"/>
            <a:ext cx="9144000" cy="2112962"/>
          </a:xfrm>
          <a:custGeom>
            <a:avLst/>
            <a:gdLst>
              <a:gd name="T0" fmla="*/ 0 w 5760"/>
              <a:gd name="T1" fmla="*/ 1066 h 1331"/>
              <a:gd name="T2" fmla="*/ 0 w 5760"/>
              <a:gd name="T3" fmla="*/ 1331 h 1331"/>
              <a:gd name="T4" fmla="*/ 5760 w 5760"/>
              <a:gd name="T5" fmla="*/ 1331 h 1331"/>
              <a:gd name="T6" fmla="*/ 5760 w 5760"/>
              <a:gd name="T7" fmla="*/ 0 h 1331"/>
              <a:gd name="T8" fmla="*/ 0 w 5760"/>
              <a:gd name="T9" fmla="*/ 106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7C7C7C">
              <a:alpha val="45097"/>
            </a:srgbClr>
          </a:solidFill>
          <a:ln>
            <a:noFill/>
          </a:ln>
          <a:effectLst>
            <a:outerShdw blurRad="50800" dist="44450" dir="16200000" algn="ctr"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16" name="Freeform 15">
            <a:extLst>
              <a:ext uri="{FF2B5EF4-FFF2-40B4-BE49-F238E27FC236}">
                <a16:creationId xmlns:a16="http://schemas.microsoft.com/office/drawing/2014/main" id="{9D44FDDE-0361-1D46-9B0D-1D07D66BE420}"/>
              </a:ext>
            </a:extLst>
          </p:cNvPr>
          <p:cNvSpPr>
            <a:spLocks/>
          </p:cNvSpPr>
          <p:nvPr/>
        </p:nvSpPr>
        <p:spPr bwMode="auto">
          <a:xfrm>
            <a:off x="7315200" y="0"/>
            <a:ext cx="1828800" cy="6858000"/>
          </a:xfrm>
          <a:custGeom>
            <a:avLst/>
            <a:gdLst>
              <a:gd name="T0" fmla="*/ 1828800 w 1914"/>
              <a:gd name="T1" fmla="*/ 14258 h 4329"/>
              <a:gd name="T2" fmla="*/ 1828800 w 1914"/>
              <a:gd name="T3" fmla="*/ 6858000 h 4329"/>
              <a:gd name="T4" fmla="*/ 194919 w 1914"/>
              <a:gd name="T5" fmla="*/ 6854832 h 4329"/>
              <a:gd name="T6" fmla="*/ 0 w 1914"/>
              <a:gd name="T7" fmla="*/ 0 h 4329"/>
              <a:gd name="T8" fmla="*/ 1828800 w 1914"/>
              <a:gd name="T9" fmla="*/ 14258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2082" y="1734"/>
                  <a:pt x="0" y="0"/>
                </a:cubicBezTo>
                <a:lnTo>
                  <a:pt x="1914" y="9"/>
                </a:lnTo>
                <a:close/>
              </a:path>
            </a:pathLst>
          </a:custGeom>
          <a:solidFill>
            <a:srgbClr val="595959">
              <a:alpha val="39999"/>
            </a:srgbClr>
          </a:solidFill>
          <a:ln>
            <a:noFill/>
          </a:ln>
          <a:effectLst>
            <a:outerShdw blurRad="50800" dist="50800" dir="10800000" algn="ctr" rotWithShape="0">
              <a:srgbClr val="000000">
                <a:alpha val="45000"/>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1028" name="Title Placeholder 8">
            <a:extLst>
              <a:ext uri="{FF2B5EF4-FFF2-40B4-BE49-F238E27FC236}">
                <a16:creationId xmlns:a16="http://schemas.microsoft.com/office/drawing/2014/main" id="{A5C2C93A-946B-E240-A8BD-EA049C72A453}"/>
              </a:ext>
            </a:extLst>
          </p:cNvPr>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BEAAD3AF-F44D-004E-9A95-4ED702585C4C}"/>
              </a:ext>
            </a:extLst>
          </p:cNvPr>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12F8837C-A80E-A941-8495-950BFEB9B906}"/>
              </a:ext>
            </a:extLst>
          </p:cNvPr>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latin typeface="Arial" charset="0"/>
                <a:ea typeface="ＭＳ Ｐゴシック" charset="-128"/>
                <a:cs typeface="ＭＳ Ｐゴシック" charset="-128"/>
              </a:defRPr>
            </a:lvl1pPr>
          </a:lstStyle>
          <a:p>
            <a:pPr>
              <a:defRPr/>
            </a:pPr>
            <a:endParaRPr lang="en-US"/>
          </a:p>
        </p:txBody>
      </p:sp>
      <p:sp>
        <p:nvSpPr>
          <p:cNvPr id="22" name="Footer Placeholder 21">
            <a:extLst>
              <a:ext uri="{FF2B5EF4-FFF2-40B4-BE49-F238E27FC236}">
                <a16:creationId xmlns:a16="http://schemas.microsoft.com/office/drawing/2014/main" id="{7719155F-09FC-D64E-A36C-27D70E247A59}"/>
              </a:ext>
            </a:extLst>
          </p:cNvPr>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latin typeface="Arial" charset="0"/>
                <a:ea typeface="ＭＳ Ｐゴシック" charset="-128"/>
                <a:cs typeface="ＭＳ Ｐゴシック" charset="-128"/>
              </a:defRPr>
            </a:lvl1pPr>
          </a:lstStyle>
          <a:p>
            <a:pPr>
              <a:defRPr/>
            </a:pPr>
            <a:endParaRPr lang="en-US"/>
          </a:p>
        </p:txBody>
      </p:sp>
      <p:sp>
        <p:nvSpPr>
          <p:cNvPr id="18" name="Slide Number Placeholder 17">
            <a:extLst>
              <a:ext uri="{FF2B5EF4-FFF2-40B4-BE49-F238E27FC236}">
                <a16:creationId xmlns:a16="http://schemas.microsoft.com/office/drawing/2014/main" id="{4C7FC1F5-2C18-3C42-8603-5D9938220F13}"/>
              </a:ext>
            </a:extLst>
          </p:cNvPr>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000">
                <a:solidFill>
                  <a:srgbClr val="9B9A98"/>
                </a:solidFill>
              </a:defRPr>
            </a:lvl1pPr>
          </a:lstStyle>
          <a:p>
            <a:fld id="{3623BDBA-AD73-A84E-B062-F3F5851A234F}"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777" r:id="rId1"/>
    <p:sldLayoutId id="2147483771" r:id="rId2"/>
    <p:sldLayoutId id="2147483778" r:id="rId3"/>
    <p:sldLayoutId id="2147483772" r:id="rId4"/>
    <p:sldLayoutId id="2147483779" r:id="rId5"/>
    <p:sldLayoutId id="2147483773" r:id="rId6"/>
    <p:sldLayoutId id="2147483774" r:id="rId7"/>
    <p:sldLayoutId id="2147483780" r:id="rId8"/>
    <p:sldLayoutId id="2147483781" r:id="rId9"/>
    <p:sldLayoutId id="2147483775" r:id="rId10"/>
    <p:sldLayoutId id="2147483776" r:id="rId11"/>
    <p:sldLayoutId id="2147483782" r:id="rId12"/>
  </p:sldLayoutIdLst>
  <p:txStyles>
    <p:titleStyle>
      <a:lvl1pPr algn="l" rtl="0" eaLnBrk="0" fontAlgn="base" hangingPunct="0">
        <a:spcBef>
          <a:spcPct val="0"/>
        </a:spcBef>
        <a:spcAft>
          <a:spcPct val="0"/>
        </a:spcAft>
        <a:defRPr sz="4600" kern="1200">
          <a:solidFill>
            <a:schemeClr val="tx1"/>
          </a:solidFill>
          <a:latin typeface="+mj-lt"/>
          <a:ea typeface="ＭＳ Ｐゴシック" charset="-128"/>
          <a:cs typeface="ＭＳ Ｐゴシック" charset="-128"/>
        </a:defRPr>
      </a:lvl1pPr>
      <a:lvl2pPr algn="l" rtl="0" eaLnBrk="0" fontAlgn="base" hangingPunct="0">
        <a:spcBef>
          <a:spcPct val="0"/>
        </a:spcBef>
        <a:spcAft>
          <a:spcPct val="0"/>
        </a:spcAft>
        <a:defRPr sz="4600">
          <a:solidFill>
            <a:schemeClr val="tx1"/>
          </a:solidFill>
          <a:latin typeface="Franklin Gothic Book" charset="0"/>
          <a:ea typeface="ＭＳ Ｐゴシック" charset="-128"/>
          <a:cs typeface="ＭＳ Ｐゴシック" charset="-128"/>
        </a:defRPr>
      </a:lvl2pPr>
      <a:lvl3pPr algn="l" rtl="0" eaLnBrk="0" fontAlgn="base" hangingPunct="0">
        <a:spcBef>
          <a:spcPct val="0"/>
        </a:spcBef>
        <a:spcAft>
          <a:spcPct val="0"/>
        </a:spcAft>
        <a:defRPr sz="4600">
          <a:solidFill>
            <a:schemeClr val="tx1"/>
          </a:solidFill>
          <a:latin typeface="Franklin Gothic Book" charset="0"/>
          <a:ea typeface="ＭＳ Ｐゴシック" charset="-128"/>
          <a:cs typeface="ＭＳ Ｐゴシック" charset="-128"/>
        </a:defRPr>
      </a:lvl3pPr>
      <a:lvl4pPr algn="l" rtl="0" eaLnBrk="0" fontAlgn="base" hangingPunct="0">
        <a:spcBef>
          <a:spcPct val="0"/>
        </a:spcBef>
        <a:spcAft>
          <a:spcPct val="0"/>
        </a:spcAft>
        <a:defRPr sz="4600">
          <a:solidFill>
            <a:schemeClr val="tx1"/>
          </a:solidFill>
          <a:latin typeface="Franklin Gothic Book" charset="0"/>
          <a:ea typeface="ＭＳ Ｐゴシック" charset="-128"/>
          <a:cs typeface="ＭＳ Ｐゴシック" charset="-128"/>
        </a:defRPr>
      </a:lvl4pPr>
      <a:lvl5pPr algn="l" rtl="0" eaLnBrk="0" fontAlgn="base" hangingPunct="0">
        <a:spcBef>
          <a:spcPct val="0"/>
        </a:spcBef>
        <a:spcAft>
          <a:spcPct val="0"/>
        </a:spcAft>
        <a:defRPr sz="4600">
          <a:solidFill>
            <a:schemeClr val="tx1"/>
          </a:solidFill>
          <a:latin typeface="Franklin Gothic Book" charset="0"/>
          <a:ea typeface="ＭＳ Ｐゴシック" charset="-128"/>
          <a:cs typeface="ＭＳ Ｐゴシック" charset="-128"/>
        </a:defRPr>
      </a:lvl5pPr>
      <a:lvl6pPr marL="457200" algn="l" rtl="0" fontAlgn="base">
        <a:spcBef>
          <a:spcPct val="0"/>
        </a:spcBef>
        <a:spcAft>
          <a:spcPct val="0"/>
        </a:spcAft>
        <a:defRPr sz="4600">
          <a:solidFill>
            <a:schemeClr val="tx1"/>
          </a:solidFill>
          <a:latin typeface="Franklin Gothic Book" charset="0"/>
          <a:ea typeface="ＭＳ Ｐゴシック" charset="-128"/>
          <a:cs typeface="ＭＳ Ｐゴシック" charset="-128"/>
        </a:defRPr>
      </a:lvl6pPr>
      <a:lvl7pPr marL="914400" algn="l" rtl="0" fontAlgn="base">
        <a:spcBef>
          <a:spcPct val="0"/>
        </a:spcBef>
        <a:spcAft>
          <a:spcPct val="0"/>
        </a:spcAft>
        <a:defRPr sz="4600">
          <a:solidFill>
            <a:schemeClr val="tx1"/>
          </a:solidFill>
          <a:latin typeface="Franklin Gothic Book" charset="0"/>
          <a:ea typeface="ＭＳ Ｐゴシック" charset="-128"/>
          <a:cs typeface="ＭＳ Ｐゴシック" charset="-128"/>
        </a:defRPr>
      </a:lvl7pPr>
      <a:lvl8pPr marL="1371600" algn="l" rtl="0" fontAlgn="base">
        <a:spcBef>
          <a:spcPct val="0"/>
        </a:spcBef>
        <a:spcAft>
          <a:spcPct val="0"/>
        </a:spcAft>
        <a:defRPr sz="4600">
          <a:solidFill>
            <a:schemeClr val="tx1"/>
          </a:solidFill>
          <a:latin typeface="Franklin Gothic Book" charset="0"/>
          <a:ea typeface="ＭＳ Ｐゴシック" charset="-128"/>
          <a:cs typeface="ＭＳ Ｐゴシック" charset="-128"/>
        </a:defRPr>
      </a:lvl8pPr>
      <a:lvl9pPr marL="1828800" algn="l" rtl="0" fontAlgn="base">
        <a:spcBef>
          <a:spcPct val="0"/>
        </a:spcBef>
        <a:spcAft>
          <a:spcPct val="0"/>
        </a:spcAft>
        <a:defRPr sz="4600">
          <a:solidFill>
            <a:schemeClr val="tx1"/>
          </a:solidFill>
          <a:latin typeface="Franklin Gothic Book" charset="0"/>
          <a:ea typeface="ＭＳ Ｐゴシック" charset="-128"/>
          <a:cs typeface="ＭＳ Ｐゴシック" charset="-128"/>
        </a:defRPr>
      </a:lvl9pPr>
    </p:titleStyle>
    <p:bodyStyle>
      <a:lvl1pPr marL="419100" indent="-382588" algn="l" rtl="0" eaLnBrk="0" fontAlgn="base" hangingPunct="0">
        <a:spcBef>
          <a:spcPct val="20000"/>
        </a:spcBef>
        <a:spcAft>
          <a:spcPct val="0"/>
        </a:spcAft>
        <a:buClr>
          <a:schemeClr val="accent1"/>
        </a:buClr>
        <a:buSzPct val="80000"/>
        <a:buFont typeface="Wingdings 2" pitchFamily="2" charset="2"/>
        <a:buChar char=""/>
        <a:defRPr sz="3000" kern="1200">
          <a:solidFill>
            <a:schemeClr val="tx1"/>
          </a:solidFill>
          <a:latin typeface="+mn-lt"/>
          <a:ea typeface="ＭＳ Ｐゴシック" charset="-128"/>
          <a:cs typeface="ＭＳ Ｐゴシック" charset="-128"/>
        </a:defRPr>
      </a:lvl1pPr>
      <a:lvl2pPr marL="722313" indent="-273050" algn="l" rtl="0" eaLnBrk="0" fontAlgn="base" hangingPunct="0">
        <a:spcBef>
          <a:spcPct val="20000"/>
        </a:spcBef>
        <a:spcAft>
          <a:spcPct val="0"/>
        </a:spcAft>
        <a:buClr>
          <a:schemeClr val="accent1"/>
        </a:buClr>
        <a:buSzPct val="90000"/>
        <a:buFont typeface="Wingdings 2" pitchFamily="2" charset="2"/>
        <a:buChar char=""/>
        <a:defRPr sz="2600" kern="1200">
          <a:solidFill>
            <a:schemeClr val="tx1"/>
          </a:solidFill>
          <a:latin typeface="+mn-lt"/>
          <a:ea typeface="ＭＳ Ｐゴシック" charset="-128"/>
          <a:cs typeface="+mn-cs"/>
        </a:defRPr>
      </a:lvl2pPr>
      <a:lvl3pPr marL="1004888" indent="-255588" algn="l" rtl="0"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ＭＳ Ｐゴシック" charset="-128"/>
          <a:cs typeface="+mn-cs"/>
        </a:defRPr>
      </a:lvl3pPr>
      <a:lvl4pPr marL="1279525" indent="-236538" algn="l" rtl="0" eaLnBrk="0" fontAlgn="base" hangingPunct="0">
        <a:spcBef>
          <a:spcPct val="20000"/>
        </a:spcBef>
        <a:spcAft>
          <a:spcPct val="0"/>
        </a:spcAft>
        <a:buClr>
          <a:srgbClr val="8D89A4"/>
        </a:buClr>
        <a:buSzPct val="90000"/>
        <a:buFont typeface="Wingdings 2" pitchFamily="2" charset="2"/>
        <a:buChar char=""/>
        <a:defRPr sz="2000" kern="1200">
          <a:solidFill>
            <a:schemeClr val="tx1"/>
          </a:solidFill>
          <a:latin typeface="+mn-lt"/>
          <a:ea typeface="ＭＳ Ｐゴシック" charset="-128"/>
          <a:cs typeface="+mn-cs"/>
        </a:defRPr>
      </a:lvl4pPr>
      <a:lvl5pPr marL="1489075" indent="-182563" algn="l" rtl="0" eaLnBrk="0" fontAlgn="base" hangingPunct="0">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ＭＳ Ｐゴシック" charset="-128"/>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3.bp.blogspot.com/-ABNYRCmcAMQ/TZ8a_LGkjwI/AAAAAAAAKTA/nL551Vc3hL8/s1600/PFAAF00Z.jpg" TargetMode="External"/><Relationship Id="rId2" Type="http://schemas.openxmlformats.org/officeDocument/2006/relationships/hyperlink" Target="http://www.youtube.com/watch?v=1Q7uWXhZPQE"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B018AB9-B2AC-DA46-A326-CCECB62C362E}"/>
              </a:ext>
            </a:extLst>
          </p:cNvPr>
          <p:cNvSpPr>
            <a:spLocks noGrp="1" noChangeArrowheads="1"/>
          </p:cNvSpPr>
          <p:nvPr>
            <p:ph type="ctrTitle"/>
          </p:nvPr>
        </p:nvSpPr>
        <p:spPr>
          <a:ln>
            <a:miter lim="800000"/>
            <a:headEnd/>
            <a:tailEnd/>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ormAutofit/>
          </a:bodyPr>
          <a:lstStyle/>
          <a:p>
            <a:pPr eaLnBrk="1" fontAlgn="auto" hangingPunct="1">
              <a:spcAft>
                <a:spcPts val="0"/>
              </a:spcAft>
              <a:defRPr/>
            </a:pPr>
            <a:r>
              <a:rPr>
                <a:ea typeface="+mj-ea"/>
                <a:cs typeface="+mj-cs"/>
              </a:rPr>
              <a:t>Categorization</a:t>
            </a:r>
          </a:p>
        </p:txBody>
      </p:sp>
      <p:sp>
        <p:nvSpPr>
          <p:cNvPr id="15362" name="Rectangle 3">
            <a:extLst>
              <a:ext uri="{FF2B5EF4-FFF2-40B4-BE49-F238E27FC236}">
                <a16:creationId xmlns:a16="http://schemas.microsoft.com/office/drawing/2014/main" id="{1B95D2BB-2B6B-0144-B8A1-46F95C370D16}"/>
              </a:ext>
            </a:extLst>
          </p:cNvPr>
          <p:cNvSpPr>
            <a:spLocks noGrp="1" noChangeArrowheads="1"/>
          </p:cNvSpPr>
          <p:nvPr>
            <p:ph type="subTitle" idx="1"/>
          </p:nvPr>
        </p:nvSpPr>
        <p:spPr>
          <a:xfrm>
            <a:off x="433388" y="1544638"/>
            <a:ext cx="6480175" cy="1752600"/>
          </a:xfrm>
        </p:spPr>
        <p:txBody>
          <a:bodyPr/>
          <a:lstStyle/>
          <a:p>
            <a:pPr eaLnBrk="1" hangingPunct="1"/>
            <a:r>
              <a:rPr lang="en-US" altLang="en-US">
                <a:ea typeface="ＭＳ Ｐゴシック" panose="020B0600070205080204" pitchFamily="34" charset="-128"/>
              </a:rPr>
              <a:t>Langston, PSY 4040</a:t>
            </a:r>
          </a:p>
          <a:p>
            <a:pPr eaLnBrk="1" hangingPunct="1"/>
            <a:r>
              <a:rPr lang="en-US" altLang="en-US">
                <a:ea typeface="ＭＳ Ｐゴシック" panose="020B0600070205080204" pitchFamily="34" charset="-128"/>
              </a:rPr>
              <a:t>Cognitive Psychology</a:t>
            </a:r>
          </a:p>
          <a:p>
            <a:pPr eaLnBrk="1" hangingPunct="1"/>
            <a:r>
              <a:rPr lang="en-US" altLang="en-US">
                <a:ea typeface="ＭＳ Ｐゴシック" panose="020B0600070205080204" pitchFamily="34" charset="-128"/>
              </a:rPr>
              <a:t>Notes 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BDE6BA24-5217-9C4F-9421-826F3346655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Describing the Problem</a:t>
            </a:r>
          </a:p>
        </p:txBody>
      </p:sp>
      <p:sp>
        <p:nvSpPr>
          <p:cNvPr id="29698" name="Rectangle 3">
            <a:extLst>
              <a:ext uri="{FF2B5EF4-FFF2-40B4-BE49-F238E27FC236}">
                <a16:creationId xmlns:a16="http://schemas.microsoft.com/office/drawing/2014/main" id="{9B2A6796-93C6-7846-B8D3-8AFB3EA7833A}"/>
              </a:ext>
            </a:extLst>
          </p:cNvPr>
          <p:cNvSpPr>
            <a:spLocks noGrp="1" noChangeArrowheads="1"/>
          </p:cNvSpPr>
          <p:nvPr>
            <p:ph idx="1"/>
          </p:nvPr>
        </p:nvSpPr>
        <p:spPr/>
        <p:txBody>
          <a:bodyPr/>
          <a:lstStyle/>
          <a:p>
            <a:pPr eaLnBrk="1" hangingPunct="1"/>
            <a:endParaRPr lang="en-US" altLang="en-US" sz="2800">
              <a:ea typeface="ＭＳ Ｐゴシック" panose="020B0600070205080204" pitchFamily="34" charset="-128"/>
            </a:endParaRPr>
          </a:p>
        </p:txBody>
      </p:sp>
      <p:pic>
        <p:nvPicPr>
          <p:cNvPr id="29699" name="Picture 1" descr="Cat4.png">
            <a:extLst>
              <a:ext uri="{FF2B5EF4-FFF2-40B4-BE49-F238E27FC236}">
                <a16:creationId xmlns:a16="http://schemas.microsoft.com/office/drawing/2014/main" id="{94DEE5C2-9001-9842-9C17-A59E31CF784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4500" y="2611438"/>
            <a:ext cx="8255000" cy="264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a:extLst>
              <a:ext uri="{FF2B5EF4-FFF2-40B4-BE49-F238E27FC236}">
                <a16:creationId xmlns:a16="http://schemas.microsoft.com/office/drawing/2014/main" id="{149C9474-3095-3541-9912-89CA6B4A81C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Kinds of Categorization</a:t>
            </a:r>
          </a:p>
        </p:txBody>
      </p:sp>
      <p:sp>
        <p:nvSpPr>
          <p:cNvPr id="31746" name="Rectangle 3">
            <a:extLst>
              <a:ext uri="{FF2B5EF4-FFF2-40B4-BE49-F238E27FC236}">
                <a16:creationId xmlns:a16="http://schemas.microsoft.com/office/drawing/2014/main" id="{B3DEBCBD-AA86-0940-A45D-886E433ABB64}"/>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Logical categories:</a:t>
            </a:r>
          </a:p>
          <a:p>
            <a:pPr lvl="1" eaLnBrk="1" hangingPunct="1"/>
            <a:r>
              <a:rPr lang="en-US" altLang="en-US" sz="2400">
                <a:ea typeface="ＭＳ Ｐゴシック" panose="020B0600070205080204" pitchFamily="34" charset="-128"/>
              </a:rPr>
              <a:t>Defined according to a rule. For example, you can categorize on the basis of the conjunction of two features (has-four-legs and barks = dog). Anything that satisfies the rule for the category goes into that category.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a:extLst>
              <a:ext uri="{FF2B5EF4-FFF2-40B4-BE49-F238E27FC236}">
                <a16:creationId xmlns:a16="http://schemas.microsoft.com/office/drawing/2014/main" id="{50A8F79E-F6A1-B04F-A654-66B78AAD7BF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Kinds of Categorization</a:t>
            </a:r>
          </a:p>
        </p:txBody>
      </p:sp>
      <p:sp>
        <p:nvSpPr>
          <p:cNvPr id="33794" name="Rectangle 3">
            <a:extLst>
              <a:ext uri="{FF2B5EF4-FFF2-40B4-BE49-F238E27FC236}">
                <a16:creationId xmlns:a16="http://schemas.microsoft.com/office/drawing/2014/main" id="{EE96D4D8-6415-7747-A2AF-D373E84264A5}"/>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Logical categories:</a:t>
            </a:r>
          </a:p>
          <a:p>
            <a:pPr lvl="1" eaLnBrk="1" hangingPunct="1"/>
            <a:r>
              <a:rPr lang="en-US" altLang="en-US" sz="2400">
                <a:ea typeface="ＭＳ Ｐゴシック" panose="020B0600070205080204" pitchFamily="34" charset="-128"/>
              </a:rPr>
              <a:t>Conjunction: Combine two features with </a:t>
            </a:r>
            <a:r>
              <a:rPr lang="ja-JP" altLang="en-US" sz="2400">
                <a:ea typeface="ＭＳ Ｐゴシック" panose="020B0600070205080204" pitchFamily="34" charset="-128"/>
              </a:rPr>
              <a:t>“</a:t>
            </a:r>
            <a:r>
              <a:rPr lang="en-US" altLang="ja-JP" sz="2400">
                <a:ea typeface="ＭＳ Ｐゴシック" panose="020B0600070205080204" pitchFamily="34" charset="-128"/>
              </a:rPr>
              <a:t>and.</a:t>
            </a:r>
            <a:r>
              <a:rPr lang="ja-JP" altLang="en-US" sz="2400">
                <a:ea typeface="ＭＳ Ｐゴシック" panose="020B0600070205080204" pitchFamily="34" charset="-128"/>
              </a:rPr>
              <a:t>” </a:t>
            </a:r>
            <a:r>
              <a:rPr lang="en-US" altLang="ja-JP" sz="2400">
                <a:ea typeface="ＭＳ Ｐゴシック" panose="020B0600070205080204" pitchFamily="34" charset="-128"/>
              </a:rPr>
              <a:t>To be a member of the category, both features must be present.</a:t>
            </a:r>
          </a:p>
          <a:p>
            <a:pPr lvl="2" eaLnBrk="1" hangingPunct="1"/>
            <a:r>
              <a:rPr lang="en-US" altLang="en-US" sz="2000">
                <a:ea typeface="ＭＳ Ｐゴシック" panose="020B0600070205080204" pitchFamily="34" charset="-128"/>
              </a:rPr>
              <a:t>Mammal = warm-blooded and live-birth.</a:t>
            </a:r>
          </a:p>
          <a:p>
            <a:pPr lvl="1" eaLnBrk="1" hangingPunct="1"/>
            <a:r>
              <a:rPr lang="en-US" altLang="en-US" sz="2400">
                <a:ea typeface="ＭＳ Ｐゴシック" panose="020B0600070205080204" pitchFamily="34" charset="-128"/>
              </a:rPr>
              <a:t>Disjunction: Combine two features with </a:t>
            </a:r>
            <a:r>
              <a:rPr lang="ja-JP" altLang="en-US" sz="2400">
                <a:ea typeface="ＭＳ Ｐゴシック" panose="020B0600070205080204" pitchFamily="34" charset="-128"/>
              </a:rPr>
              <a:t>“</a:t>
            </a:r>
            <a:r>
              <a:rPr lang="en-US" altLang="ja-JP" sz="2400">
                <a:ea typeface="ＭＳ Ｐゴシック" panose="020B0600070205080204" pitchFamily="34" charset="-128"/>
              </a:rPr>
              <a:t>or.</a:t>
            </a:r>
            <a:r>
              <a:rPr lang="ja-JP" altLang="en-US" sz="2400">
                <a:ea typeface="ＭＳ Ｐゴシック" panose="020B0600070205080204" pitchFamily="34" charset="-128"/>
              </a:rPr>
              <a:t>” </a:t>
            </a:r>
            <a:r>
              <a:rPr lang="en-US" altLang="ja-JP" sz="2400">
                <a:ea typeface="ＭＳ Ｐゴシック" panose="020B0600070205080204" pitchFamily="34" charset="-128"/>
              </a:rPr>
              <a:t>Either must be present to be a member of the category.</a:t>
            </a:r>
          </a:p>
          <a:p>
            <a:pPr lvl="2" eaLnBrk="1" hangingPunct="1"/>
            <a:r>
              <a:rPr lang="en-US" altLang="en-US" sz="2000">
                <a:ea typeface="ＭＳ Ｐゴシック" panose="020B0600070205080204" pitchFamily="34" charset="-128"/>
              </a:rPr>
              <a:t>Mammal = warm-blooded or live-birth (lets in platypuses).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32094008-A6CC-774A-A6EB-0398086B44E9}"/>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Kinds of Categorization</a:t>
            </a:r>
          </a:p>
        </p:txBody>
      </p:sp>
      <p:sp>
        <p:nvSpPr>
          <p:cNvPr id="35842" name="Rectangle 3">
            <a:extLst>
              <a:ext uri="{FF2B5EF4-FFF2-40B4-BE49-F238E27FC236}">
                <a16:creationId xmlns:a16="http://schemas.microsoft.com/office/drawing/2014/main" id="{D2CB163B-5973-904C-AB86-85F72F3A720C}"/>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Logical categories:</a:t>
            </a:r>
          </a:p>
          <a:p>
            <a:pPr lvl="1" eaLnBrk="1" hangingPunct="1"/>
            <a:r>
              <a:rPr lang="en-US" altLang="en-US" sz="2400">
                <a:ea typeface="ＭＳ Ｐゴシック" panose="020B0600070205080204" pitchFamily="34" charset="-128"/>
              </a:rPr>
              <a:t>Conditional: If…then… Everything without the first feature is in the category. Anything with the first feature also has to have the second feature.</a:t>
            </a:r>
          </a:p>
          <a:p>
            <a:pPr lvl="2" eaLnBrk="1" hangingPunct="1"/>
            <a:r>
              <a:rPr lang="en-US" altLang="en-US" sz="2000">
                <a:ea typeface="ＭＳ Ｐゴシック" panose="020B0600070205080204" pitchFamily="34" charset="-128"/>
              </a:rPr>
              <a:t>Mammal = if lays-eggs then warm-blooded (anything that doesn</a:t>
            </a:r>
            <a:r>
              <a:rPr lang="fr-FR" altLang="ja-JP" sz="2000">
                <a:ea typeface="ＭＳ Ｐゴシック" panose="020B0600070205080204" pitchFamily="34" charset="-128"/>
              </a:rPr>
              <a:t>’</a:t>
            </a:r>
            <a:r>
              <a:rPr lang="en-US" altLang="ja-JP" sz="2000">
                <a:ea typeface="ＭＳ Ｐゴシック" panose="020B0600070205080204" pitchFamily="34" charset="-128"/>
              </a:rPr>
              <a:t>t lay eggs plus things that do lay eggs that are also warm blooded).</a:t>
            </a:r>
            <a:endParaRPr lang="en-US" altLang="en-US" sz="2000">
              <a:ea typeface="ＭＳ Ｐゴシック"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a:extLst>
              <a:ext uri="{FF2B5EF4-FFF2-40B4-BE49-F238E27FC236}">
                <a16:creationId xmlns:a16="http://schemas.microsoft.com/office/drawing/2014/main" id="{92AF24B4-564C-C54D-BAD8-B1FD62AF2BA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Kinds of Categorization</a:t>
            </a:r>
          </a:p>
        </p:txBody>
      </p:sp>
      <p:sp>
        <p:nvSpPr>
          <p:cNvPr id="37890" name="Rectangle 3">
            <a:extLst>
              <a:ext uri="{FF2B5EF4-FFF2-40B4-BE49-F238E27FC236}">
                <a16:creationId xmlns:a16="http://schemas.microsoft.com/office/drawing/2014/main" id="{3E447A50-2E56-5647-8D78-87E30EA9D7EC}"/>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Logical categories:</a:t>
            </a:r>
          </a:p>
          <a:p>
            <a:pPr lvl="1" eaLnBrk="1" hangingPunct="1"/>
            <a:r>
              <a:rPr lang="en-US" altLang="en-US" sz="2400">
                <a:ea typeface="ＭＳ Ｐゴシック" panose="020B0600070205080204" pitchFamily="34" charset="-128"/>
              </a:rPr>
              <a:t>Biconditional: If and only if…then… Everything without the first or second feature is in the category. Anything with the first feature also has to have the second feature and anything with the second feature has to have the first feature.</a:t>
            </a:r>
          </a:p>
          <a:p>
            <a:pPr lvl="2" eaLnBrk="1" hangingPunct="1"/>
            <a:r>
              <a:rPr lang="en-US" altLang="en-US" sz="2000">
                <a:ea typeface="ＭＳ Ｐゴシック" panose="020B0600070205080204" pitchFamily="34" charset="-128"/>
              </a:rPr>
              <a:t>Mammal = if and only if lays-eggs then warm-blooded (anything that doesn</a:t>
            </a:r>
            <a:r>
              <a:rPr lang="fr-FR" altLang="ja-JP" sz="2000">
                <a:ea typeface="ＭＳ Ｐゴシック" panose="020B0600070205080204" pitchFamily="34" charset="-128"/>
              </a:rPr>
              <a:t>’</a:t>
            </a:r>
            <a:r>
              <a:rPr lang="en-US" altLang="ja-JP" sz="2000">
                <a:ea typeface="ＭＳ Ｐゴシック" panose="020B0600070205080204" pitchFamily="34" charset="-128"/>
              </a:rPr>
              <a:t>t lay eggs or isn</a:t>
            </a:r>
            <a:r>
              <a:rPr lang="fr-FR" altLang="ja-JP" sz="2000">
                <a:ea typeface="ＭＳ Ｐゴシック" panose="020B0600070205080204" pitchFamily="34" charset="-128"/>
              </a:rPr>
              <a:t>’</a:t>
            </a:r>
            <a:r>
              <a:rPr lang="en-US" altLang="ja-JP" sz="2000">
                <a:ea typeface="ＭＳ Ｐゴシック" panose="020B0600070205080204" pitchFamily="34" charset="-128"/>
              </a:rPr>
              <a:t>t warm blooded plus things that do lay eggs that are also warm blooded and things that are warm blooded that also lay eggs). This example is no good, try to do better.</a:t>
            </a:r>
            <a:endParaRPr lang="en-US" altLang="en-US" sz="2000">
              <a:ea typeface="ＭＳ Ｐゴシック"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a:extLst>
              <a:ext uri="{FF2B5EF4-FFF2-40B4-BE49-F238E27FC236}">
                <a16:creationId xmlns:a16="http://schemas.microsoft.com/office/drawing/2014/main" id="{6520E2FC-8C47-ED44-8583-ADAF80E2E36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Kinds of Categorization</a:t>
            </a:r>
          </a:p>
        </p:txBody>
      </p:sp>
      <p:sp>
        <p:nvSpPr>
          <p:cNvPr id="39938" name="Rectangle 3">
            <a:extLst>
              <a:ext uri="{FF2B5EF4-FFF2-40B4-BE49-F238E27FC236}">
                <a16:creationId xmlns:a16="http://schemas.microsoft.com/office/drawing/2014/main" id="{F1FD9E7E-D2FE-8B41-A469-B248410985E1}"/>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Logical categories:</a:t>
            </a:r>
          </a:p>
          <a:p>
            <a:pPr lvl="1" eaLnBrk="1" hangingPunct="1"/>
            <a:r>
              <a:rPr lang="en-US" altLang="en-US" sz="2400">
                <a:ea typeface="ＭＳ Ｐゴシック" panose="020B0600070205080204" pitchFamily="34" charset="-128"/>
              </a:rPr>
              <a:t>Let</a:t>
            </a:r>
            <a:r>
              <a:rPr lang="fr-FR" altLang="ja-JP" sz="2400">
                <a:ea typeface="ＭＳ Ｐゴシック" panose="020B0600070205080204" pitchFamily="34" charset="-128"/>
              </a:rPr>
              <a:t>’</a:t>
            </a:r>
            <a:r>
              <a:rPr lang="en-US" altLang="ja-JP" sz="2400">
                <a:ea typeface="ＭＳ Ｐゴシック" panose="020B0600070205080204" pitchFamily="34" charset="-128"/>
              </a:rPr>
              <a:t>s try some with the examples in the notes:</a:t>
            </a:r>
          </a:p>
          <a:p>
            <a:pPr lvl="2" eaLnBrk="1" hangingPunct="1"/>
            <a:r>
              <a:rPr lang="en-US" altLang="en-US" sz="2000">
                <a:ea typeface="ＭＳ Ｐゴシック" panose="020B0600070205080204" pitchFamily="34" charset="-128"/>
              </a:rPr>
              <a:t>Conjunction: Large and red.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6C998AB5-6218-374F-86CB-5CCFDC0E9A01}"/>
              </a:ext>
            </a:extLst>
          </p:cNvPr>
          <p:cNvSpPr>
            <a:spLocks noGrp="1" noChangeArrowheads="1"/>
          </p:cNvSpPr>
          <p:nvPr>
            <p:ph type="title"/>
          </p:nvPr>
        </p:nvSpPr>
        <p:spPr/>
        <p:txBody>
          <a:bodyPr/>
          <a:lstStyle/>
          <a:p>
            <a:pPr eaLnBrk="1" hangingPunct="1"/>
            <a:endParaRPr lang="en-US" altLang="en-US">
              <a:ea typeface="ＭＳ Ｐゴシック" panose="020B0600070205080204" pitchFamily="34" charset="-128"/>
            </a:endParaRPr>
          </a:p>
        </p:txBody>
      </p:sp>
      <p:sp>
        <p:nvSpPr>
          <p:cNvPr id="41986" name="Rectangle 3">
            <a:extLst>
              <a:ext uri="{FF2B5EF4-FFF2-40B4-BE49-F238E27FC236}">
                <a16:creationId xmlns:a16="http://schemas.microsoft.com/office/drawing/2014/main" id="{8C325B3A-7C2E-EE4E-94B9-FD88954327FD}"/>
              </a:ext>
            </a:extLst>
          </p:cNvPr>
          <p:cNvSpPr>
            <a:spLocks noGrp="1" noChangeArrowheads="1"/>
          </p:cNvSpPr>
          <p:nvPr>
            <p:ph idx="1"/>
          </p:nvPr>
        </p:nvSpPr>
        <p:spPr/>
        <p:txBody>
          <a:bodyPr/>
          <a:lstStyle/>
          <a:p>
            <a:pPr eaLnBrk="1" hangingPunct="1"/>
            <a:endParaRPr lang="en-US" altLang="en-US" sz="1800">
              <a:ea typeface="ＭＳ Ｐゴシック" panose="020B0600070205080204" pitchFamily="34" charset="-128"/>
            </a:endParaRPr>
          </a:p>
        </p:txBody>
      </p:sp>
      <p:pic>
        <p:nvPicPr>
          <p:cNvPr id="41987" name="Picture 3" descr="CSNotes9Pic1.JPG">
            <a:extLst>
              <a:ext uri="{FF2B5EF4-FFF2-40B4-BE49-F238E27FC236}">
                <a16:creationId xmlns:a16="http://schemas.microsoft.com/office/drawing/2014/main" id="{DD72DB67-F534-8642-B547-DC5E315CDBD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46275" y="0"/>
            <a:ext cx="52514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a:extLst>
              <a:ext uri="{FF2B5EF4-FFF2-40B4-BE49-F238E27FC236}">
                <a16:creationId xmlns:a16="http://schemas.microsoft.com/office/drawing/2014/main" id="{7447F156-85F2-B749-9B25-1054AB13D6D5}"/>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Kinds of Categorization</a:t>
            </a:r>
          </a:p>
        </p:txBody>
      </p:sp>
      <p:sp>
        <p:nvSpPr>
          <p:cNvPr id="44034" name="Rectangle 3">
            <a:extLst>
              <a:ext uri="{FF2B5EF4-FFF2-40B4-BE49-F238E27FC236}">
                <a16:creationId xmlns:a16="http://schemas.microsoft.com/office/drawing/2014/main" id="{11BB14C1-4457-B54B-81C0-45A0DD542F13}"/>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Logical categories:</a:t>
            </a:r>
          </a:p>
          <a:p>
            <a:pPr lvl="1" eaLnBrk="1" hangingPunct="1"/>
            <a:r>
              <a:rPr lang="en-US" altLang="en-US" sz="2400">
                <a:ea typeface="ＭＳ Ｐゴシック" panose="020B0600070205080204" pitchFamily="34" charset="-128"/>
              </a:rPr>
              <a:t>Let</a:t>
            </a:r>
            <a:r>
              <a:rPr lang="fr-FR" altLang="ja-JP" sz="2400">
                <a:ea typeface="ＭＳ Ｐゴシック" panose="020B0600070205080204" pitchFamily="34" charset="-128"/>
              </a:rPr>
              <a:t>’</a:t>
            </a:r>
            <a:r>
              <a:rPr lang="en-US" altLang="ja-JP" sz="2400">
                <a:ea typeface="ＭＳ Ｐゴシック" panose="020B0600070205080204" pitchFamily="34" charset="-128"/>
              </a:rPr>
              <a:t>s try some with the examples in the notes:</a:t>
            </a:r>
          </a:p>
          <a:p>
            <a:pPr lvl="2" eaLnBrk="1" hangingPunct="1"/>
            <a:r>
              <a:rPr lang="en-US" altLang="en-US" sz="2000">
                <a:ea typeface="ＭＳ Ｐゴシック" panose="020B0600070205080204" pitchFamily="34" charset="-128"/>
              </a:rPr>
              <a:t>Disjunction: Square or green.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a:extLst>
              <a:ext uri="{FF2B5EF4-FFF2-40B4-BE49-F238E27FC236}">
                <a16:creationId xmlns:a16="http://schemas.microsoft.com/office/drawing/2014/main" id="{86D97ABC-6CE8-8B41-8D50-7EBF63FE97D5}"/>
              </a:ext>
            </a:extLst>
          </p:cNvPr>
          <p:cNvSpPr>
            <a:spLocks noGrp="1" noChangeArrowheads="1"/>
          </p:cNvSpPr>
          <p:nvPr>
            <p:ph type="title"/>
          </p:nvPr>
        </p:nvSpPr>
        <p:spPr/>
        <p:txBody>
          <a:bodyPr/>
          <a:lstStyle/>
          <a:p>
            <a:pPr eaLnBrk="1" hangingPunct="1"/>
            <a:endParaRPr lang="en-US" altLang="en-US">
              <a:ea typeface="ＭＳ Ｐゴシック" panose="020B0600070205080204" pitchFamily="34" charset="-128"/>
            </a:endParaRPr>
          </a:p>
        </p:txBody>
      </p:sp>
      <p:sp>
        <p:nvSpPr>
          <p:cNvPr id="46082" name="Rectangle 3">
            <a:extLst>
              <a:ext uri="{FF2B5EF4-FFF2-40B4-BE49-F238E27FC236}">
                <a16:creationId xmlns:a16="http://schemas.microsoft.com/office/drawing/2014/main" id="{3E780EEE-B60A-8D45-B98C-D6D3A083E9EF}"/>
              </a:ext>
            </a:extLst>
          </p:cNvPr>
          <p:cNvSpPr>
            <a:spLocks noGrp="1" noChangeArrowheads="1"/>
          </p:cNvSpPr>
          <p:nvPr>
            <p:ph idx="1"/>
          </p:nvPr>
        </p:nvSpPr>
        <p:spPr/>
        <p:txBody>
          <a:bodyPr/>
          <a:lstStyle/>
          <a:p>
            <a:pPr eaLnBrk="1" hangingPunct="1"/>
            <a:endParaRPr lang="en-US" altLang="en-US" sz="1800">
              <a:ea typeface="ＭＳ Ｐゴシック" panose="020B0600070205080204" pitchFamily="34" charset="-128"/>
            </a:endParaRPr>
          </a:p>
        </p:txBody>
      </p:sp>
      <p:pic>
        <p:nvPicPr>
          <p:cNvPr id="46083" name="Picture 3" descr="CSNotes9Pic1.JPG">
            <a:extLst>
              <a:ext uri="{FF2B5EF4-FFF2-40B4-BE49-F238E27FC236}">
                <a16:creationId xmlns:a16="http://schemas.microsoft.com/office/drawing/2014/main" id="{D92AFFB1-AF67-244F-ADEF-31A12DCDBBF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46275" y="0"/>
            <a:ext cx="52514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a:extLst>
              <a:ext uri="{FF2B5EF4-FFF2-40B4-BE49-F238E27FC236}">
                <a16:creationId xmlns:a16="http://schemas.microsoft.com/office/drawing/2014/main" id="{01C4A1EA-8D80-7246-88D8-B6E644176B3A}"/>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Kinds of Categorization</a:t>
            </a:r>
          </a:p>
        </p:txBody>
      </p:sp>
      <p:sp>
        <p:nvSpPr>
          <p:cNvPr id="48130" name="Rectangle 3">
            <a:extLst>
              <a:ext uri="{FF2B5EF4-FFF2-40B4-BE49-F238E27FC236}">
                <a16:creationId xmlns:a16="http://schemas.microsoft.com/office/drawing/2014/main" id="{F44EC491-74A6-3D45-81BA-08B5A2168300}"/>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Logical categories:</a:t>
            </a:r>
          </a:p>
          <a:p>
            <a:pPr lvl="1" eaLnBrk="1" hangingPunct="1"/>
            <a:r>
              <a:rPr lang="en-US" altLang="en-US" sz="2400">
                <a:ea typeface="ＭＳ Ｐゴシック" panose="020B0600070205080204" pitchFamily="34" charset="-128"/>
              </a:rPr>
              <a:t>Let</a:t>
            </a:r>
            <a:r>
              <a:rPr lang="fr-FR" altLang="ja-JP" sz="2400">
                <a:ea typeface="ＭＳ Ｐゴシック" panose="020B0600070205080204" pitchFamily="34" charset="-128"/>
              </a:rPr>
              <a:t>’</a:t>
            </a:r>
            <a:r>
              <a:rPr lang="en-US" altLang="ja-JP" sz="2400">
                <a:ea typeface="ＭＳ Ｐゴシック" panose="020B0600070205080204" pitchFamily="34" charset="-128"/>
              </a:rPr>
              <a:t>s try some with the examples in the notes:</a:t>
            </a:r>
          </a:p>
          <a:p>
            <a:pPr lvl="2" eaLnBrk="1" hangingPunct="1"/>
            <a:r>
              <a:rPr lang="en-US" altLang="en-US" sz="2000">
                <a:ea typeface="ＭＳ Ｐゴシック" panose="020B0600070205080204" pitchFamily="34" charset="-128"/>
              </a:rPr>
              <a:t>Conditional: If blue then circle.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A7F113FD-4EE3-9F47-9E7C-9DE3187B3E9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Where We Are</a:t>
            </a:r>
          </a:p>
        </p:txBody>
      </p:sp>
      <p:sp>
        <p:nvSpPr>
          <p:cNvPr id="17410" name="Rectangle 3">
            <a:extLst>
              <a:ext uri="{FF2B5EF4-FFF2-40B4-BE49-F238E27FC236}">
                <a16:creationId xmlns:a16="http://schemas.microsoft.com/office/drawing/2014/main" id="{79D95B69-41B2-2141-B088-8A1439DBC82B}"/>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We</a:t>
            </a:r>
            <a:r>
              <a:rPr lang="fr-FR" altLang="ja-JP" sz="2800">
                <a:ea typeface="ＭＳ Ｐゴシック" panose="020B0600070205080204" pitchFamily="34" charset="-128"/>
              </a:rPr>
              <a:t>’</a:t>
            </a:r>
            <a:r>
              <a:rPr lang="en-US" altLang="ja-JP" sz="2800">
                <a:ea typeface="ＭＳ Ｐゴシック" panose="020B0600070205080204" pitchFamily="34" charset="-128"/>
              </a:rPr>
              <a:t>re moving into higher cognition. We</a:t>
            </a:r>
            <a:r>
              <a:rPr lang="fr-FR" altLang="ja-JP" sz="2800">
                <a:ea typeface="ＭＳ Ｐゴシック" panose="020B0600070205080204" pitchFamily="34" charset="-128"/>
              </a:rPr>
              <a:t>’</a:t>
            </a:r>
            <a:r>
              <a:rPr lang="en-US" altLang="ja-JP" sz="2800">
                <a:ea typeface="ＭＳ Ｐゴシック" panose="020B0600070205080204" pitchFamily="34" charset="-128"/>
              </a:rPr>
              <a:t>ve completed our tour of the cognitive architecture and now we</a:t>
            </a:r>
            <a:r>
              <a:rPr lang="fr-FR" altLang="ja-JP" sz="2800">
                <a:ea typeface="ＭＳ Ｐゴシック" panose="020B0600070205080204" pitchFamily="34" charset="-128"/>
              </a:rPr>
              <a:t>’</a:t>
            </a:r>
            <a:r>
              <a:rPr lang="en-US" altLang="ja-JP" sz="2800">
                <a:ea typeface="ＭＳ Ｐゴシック" panose="020B0600070205080204" pitchFamily="34" charset="-128"/>
              </a:rPr>
              <a:t>re going to look at how you use it. We</a:t>
            </a:r>
            <a:r>
              <a:rPr lang="fr-FR" altLang="ja-JP" sz="2800">
                <a:ea typeface="ＭＳ Ｐゴシック" panose="020B0600070205080204" pitchFamily="34" charset="-128"/>
              </a:rPr>
              <a:t>’</a:t>
            </a:r>
            <a:r>
              <a:rPr lang="en-US" altLang="ja-JP" sz="2800">
                <a:ea typeface="ＭＳ Ｐゴシック" panose="020B0600070205080204" pitchFamily="34" charset="-128"/>
              </a:rPr>
              <a:t>re going to hit five areas:</a:t>
            </a:r>
          </a:p>
          <a:p>
            <a:pPr lvl="1" eaLnBrk="1" hangingPunct="1"/>
            <a:r>
              <a:rPr lang="en-US" altLang="en-US" sz="2400">
                <a:ea typeface="ＭＳ Ｐゴシック" panose="020B0600070205080204" pitchFamily="34" charset="-128"/>
              </a:rPr>
              <a:t>Categorization</a:t>
            </a:r>
          </a:p>
          <a:p>
            <a:pPr lvl="1"/>
            <a:r>
              <a:rPr lang="en-US" altLang="en-US" sz="2400">
                <a:ea typeface="ＭＳ Ｐゴシック" panose="020B0600070205080204" pitchFamily="34" charset="-128"/>
              </a:rPr>
              <a:t>Language—Structure</a:t>
            </a:r>
          </a:p>
          <a:p>
            <a:pPr lvl="1"/>
            <a:r>
              <a:rPr lang="en-US" altLang="en-US" sz="2400">
                <a:ea typeface="ＭＳ Ｐゴシック" panose="020B0600070205080204" pitchFamily="34" charset="-128"/>
              </a:rPr>
              <a:t>Language—Meaning</a:t>
            </a:r>
          </a:p>
          <a:p>
            <a:pPr lvl="1" eaLnBrk="1" hangingPunct="1"/>
            <a:r>
              <a:rPr lang="en-US" altLang="en-US" sz="2400">
                <a:ea typeface="ＭＳ Ｐゴシック" panose="020B0600070205080204" pitchFamily="34" charset="-128"/>
              </a:rPr>
              <a:t>Reasoning/Decision making</a:t>
            </a:r>
          </a:p>
          <a:p>
            <a:pPr lvl="1" eaLnBrk="1" hangingPunct="1"/>
            <a:r>
              <a:rPr lang="en-US" altLang="en-US" sz="2400">
                <a:ea typeface="ＭＳ Ｐゴシック" panose="020B0600070205080204" pitchFamily="34" charset="-128"/>
              </a:rPr>
              <a:t>Human factors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a:extLst>
              <a:ext uri="{FF2B5EF4-FFF2-40B4-BE49-F238E27FC236}">
                <a16:creationId xmlns:a16="http://schemas.microsoft.com/office/drawing/2014/main" id="{9DC91264-8AF4-C14A-8ACF-E347A5D535FC}"/>
              </a:ext>
            </a:extLst>
          </p:cNvPr>
          <p:cNvSpPr>
            <a:spLocks noGrp="1" noChangeArrowheads="1"/>
          </p:cNvSpPr>
          <p:nvPr>
            <p:ph type="title"/>
          </p:nvPr>
        </p:nvSpPr>
        <p:spPr/>
        <p:txBody>
          <a:bodyPr/>
          <a:lstStyle/>
          <a:p>
            <a:pPr eaLnBrk="1" hangingPunct="1"/>
            <a:endParaRPr lang="en-US" altLang="en-US">
              <a:ea typeface="ＭＳ Ｐゴシック" panose="020B0600070205080204" pitchFamily="34" charset="-128"/>
            </a:endParaRPr>
          </a:p>
        </p:txBody>
      </p:sp>
      <p:sp>
        <p:nvSpPr>
          <p:cNvPr id="50178" name="Rectangle 3">
            <a:extLst>
              <a:ext uri="{FF2B5EF4-FFF2-40B4-BE49-F238E27FC236}">
                <a16:creationId xmlns:a16="http://schemas.microsoft.com/office/drawing/2014/main" id="{06748FB3-CEDE-4D42-8610-FE55B3E7A231}"/>
              </a:ext>
            </a:extLst>
          </p:cNvPr>
          <p:cNvSpPr>
            <a:spLocks noGrp="1" noChangeArrowheads="1"/>
          </p:cNvSpPr>
          <p:nvPr>
            <p:ph idx="1"/>
          </p:nvPr>
        </p:nvSpPr>
        <p:spPr/>
        <p:txBody>
          <a:bodyPr/>
          <a:lstStyle/>
          <a:p>
            <a:pPr eaLnBrk="1" hangingPunct="1"/>
            <a:endParaRPr lang="en-US" altLang="en-US" sz="1800">
              <a:ea typeface="ＭＳ Ｐゴシック" panose="020B0600070205080204" pitchFamily="34" charset="-128"/>
            </a:endParaRPr>
          </a:p>
        </p:txBody>
      </p:sp>
      <p:pic>
        <p:nvPicPr>
          <p:cNvPr id="50179" name="Picture 3" descr="CSNotes9Pic1.JPG">
            <a:extLst>
              <a:ext uri="{FF2B5EF4-FFF2-40B4-BE49-F238E27FC236}">
                <a16:creationId xmlns:a16="http://schemas.microsoft.com/office/drawing/2014/main" id="{AE4B260E-7496-334B-A4D8-71E471F21AB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46275" y="0"/>
            <a:ext cx="52514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a:extLst>
              <a:ext uri="{FF2B5EF4-FFF2-40B4-BE49-F238E27FC236}">
                <a16:creationId xmlns:a16="http://schemas.microsoft.com/office/drawing/2014/main" id="{509C3B5E-638C-9441-9961-5DD1044BFD85}"/>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Kinds of Categorization</a:t>
            </a:r>
          </a:p>
        </p:txBody>
      </p:sp>
      <p:sp>
        <p:nvSpPr>
          <p:cNvPr id="52226" name="Rectangle 3">
            <a:extLst>
              <a:ext uri="{FF2B5EF4-FFF2-40B4-BE49-F238E27FC236}">
                <a16:creationId xmlns:a16="http://schemas.microsoft.com/office/drawing/2014/main" id="{8A6AC760-7752-0844-BA74-7941DF2542C7}"/>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Logical categories:</a:t>
            </a:r>
          </a:p>
          <a:p>
            <a:pPr lvl="1" eaLnBrk="1" hangingPunct="1"/>
            <a:r>
              <a:rPr lang="en-US" altLang="en-US" sz="2400">
                <a:ea typeface="ＭＳ Ｐゴシック" panose="020B0600070205080204" pitchFamily="34" charset="-128"/>
              </a:rPr>
              <a:t>Let</a:t>
            </a:r>
            <a:r>
              <a:rPr lang="fr-FR" altLang="ja-JP" sz="2400">
                <a:ea typeface="ＭＳ Ｐゴシック" panose="020B0600070205080204" pitchFamily="34" charset="-128"/>
              </a:rPr>
              <a:t>’</a:t>
            </a:r>
            <a:r>
              <a:rPr lang="en-US" altLang="ja-JP" sz="2400">
                <a:ea typeface="ＭＳ Ｐゴシック" panose="020B0600070205080204" pitchFamily="34" charset="-128"/>
              </a:rPr>
              <a:t>s try some with the examples in the notes:</a:t>
            </a:r>
          </a:p>
          <a:p>
            <a:pPr lvl="2" eaLnBrk="1" hangingPunct="1"/>
            <a:r>
              <a:rPr lang="en-US" altLang="en-US" sz="2000">
                <a:ea typeface="ＭＳ Ｐゴシック" panose="020B0600070205080204" pitchFamily="34" charset="-128"/>
              </a:rPr>
              <a:t>Biconditional: If and only if triangle then blue.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a:extLst>
              <a:ext uri="{FF2B5EF4-FFF2-40B4-BE49-F238E27FC236}">
                <a16:creationId xmlns:a16="http://schemas.microsoft.com/office/drawing/2014/main" id="{9ABF7627-23CF-A648-8368-80C5A689A4DA}"/>
              </a:ext>
            </a:extLst>
          </p:cNvPr>
          <p:cNvSpPr>
            <a:spLocks noGrp="1" noChangeArrowheads="1"/>
          </p:cNvSpPr>
          <p:nvPr>
            <p:ph type="title"/>
          </p:nvPr>
        </p:nvSpPr>
        <p:spPr/>
        <p:txBody>
          <a:bodyPr/>
          <a:lstStyle/>
          <a:p>
            <a:pPr eaLnBrk="1" hangingPunct="1"/>
            <a:endParaRPr lang="en-US" altLang="en-US">
              <a:ea typeface="ＭＳ Ｐゴシック" panose="020B0600070205080204" pitchFamily="34" charset="-128"/>
            </a:endParaRPr>
          </a:p>
        </p:txBody>
      </p:sp>
      <p:sp>
        <p:nvSpPr>
          <p:cNvPr id="54274" name="Rectangle 3">
            <a:extLst>
              <a:ext uri="{FF2B5EF4-FFF2-40B4-BE49-F238E27FC236}">
                <a16:creationId xmlns:a16="http://schemas.microsoft.com/office/drawing/2014/main" id="{5551E95F-2B4E-C345-B720-0057EEECA967}"/>
              </a:ext>
            </a:extLst>
          </p:cNvPr>
          <p:cNvSpPr>
            <a:spLocks noGrp="1" noChangeArrowheads="1"/>
          </p:cNvSpPr>
          <p:nvPr>
            <p:ph idx="1"/>
          </p:nvPr>
        </p:nvSpPr>
        <p:spPr/>
        <p:txBody>
          <a:bodyPr/>
          <a:lstStyle/>
          <a:p>
            <a:pPr eaLnBrk="1" hangingPunct="1"/>
            <a:endParaRPr lang="en-US" altLang="en-US" sz="1800">
              <a:ea typeface="ＭＳ Ｐゴシック" panose="020B0600070205080204" pitchFamily="34" charset="-128"/>
            </a:endParaRPr>
          </a:p>
        </p:txBody>
      </p:sp>
      <p:pic>
        <p:nvPicPr>
          <p:cNvPr id="54275" name="Picture 3" descr="CSNotes9Pic1.JPG">
            <a:extLst>
              <a:ext uri="{FF2B5EF4-FFF2-40B4-BE49-F238E27FC236}">
                <a16:creationId xmlns:a16="http://schemas.microsoft.com/office/drawing/2014/main" id="{DC3129B6-0ED2-014E-BEAD-BF756EF552B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46275" y="0"/>
            <a:ext cx="52514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a:extLst>
              <a:ext uri="{FF2B5EF4-FFF2-40B4-BE49-F238E27FC236}">
                <a16:creationId xmlns:a16="http://schemas.microsoft.com/office/drawing/2014/main" id="{FC20DE55-BD13-2B45-B976-E4090A67CD4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Kinds of Categorization</a:t>
            </a:r>
          </a:p>
        </p:txBody>
      </p:sp>
      <p:sp>
        <p:nvSpPr>
          <p:cNvPr id="56322" name="Rectangle 3">
            <a:extLst>
              <a:ext uri="{FF2B5EF4-FFF2-40B4-BE49-F238E27FC236}">
                <a16:creationId xmlns:a16="http://schemas.microsoft.com/office/drawing/2014/main" id="{16B934AD-3BC7-3841-967E-89F7AB29EEC8}"/>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Logical categories:</a:t>
            </a:r>
          </a:p>
          <a:p>
            <a:pPr lvl="1" eaLnBrk="1" hangingPunct="1"/>
            <a:r>
              <a:rPr lang="en-US" altLang="en-US" sz="2400">
                <a:ea typeface="ＭＳ Ｐゴシック" panose="020B0600070205080204" pitchFamily="34" charset="-128"/>
              </a:rPr>
              <a:t>Let</a:t>
            </a:r>
            <a:r>
              <a:rPr lang="fr-FR" altLang="ja-JP" sz="2400">
                <a:ea typeface="ＭＳ Ｐゴシック" panose="020B0600070205080204" pitchFamily="34" charset="-128"/>
              </a:rPr>
              <a:t>’</a:t>
            </a:r>
            <a:r>
              <a:rPr lang="en-US" altLang="ja-JP" sz="2400">
                <a:ea typeface="ＭＳ Ｐゴシック" panose="020B0600070205080204" pitchFamily="34" charset="-128"/>
              </a:rPr>
              <a:t>s try some with the examples in the notes:</a:t>
            </a:r>
          </a:p>
          <a:p>
            <a:pPr lvl="2" eaLnBrk="1" hangingPunct="1"/>
            <a:r>
              <a:rPr lang="en-US" altLang="en-US" sz="2000">
                <a:ea typeface="ＭＳ Ｐゴシック" panose="020B0600070205080204" pitchFamily="34" charset="-128"/>
              </a:rPr>
              <a:t>Conjunction: Large and red.</a:t>
            </a:r>
          </a:p>
          <a:p>
            <a:pPr lvl="3" eaLnBrk="1" hangingPunct="1"/>
            <a:r>
              <a:rPr lang="en-US" altLang="en-US" sz="1800">
                <a:ea typeface="ＭＳ Ｐゴシック" panose="020B0600070205080204" pitchFamily="34" charset="-128"/>
              </a:rPr>
              <a:t>(7, 16, 17)</a:t>
            </a:r>
          </a:p>
          <a:p>
            <a:pPr lvl="2" eaLnBrk="1" hangingPunct="1"/>
            <a:r>
              <a:rPr lang="en-US" altLang="en-US" sz="2000">
                <a:ea typeface="ＭＳ Ｐゴシック" panose="020B0600070205080204" pitchFamily="34" charset="-128"/>
              </a:rPr>
              <a:t>Disjunction: Square or green.</a:t>
            </a:r>
          </a:p>
          <a:p>
            <a:pPr lvl="3" eaLnBrk="1" hangingPunct="1"/>
            <a:r>
              <a:rPr lang="en-US" altLang="en-US" sz="1800">
                <a:ea typeface="ＭＳ Ｐゴシック" panose="020B0600070205080204" pitchFamily="34" charset="-128"/>
              </a:rPr>
              <a:t>(1, 2, 5, 6, 7, 8, 9, 12, 15, 18)</a:t>
            </a:r>
          </a:p>
          <a:p>
            <a:pPr lvl="2" eaLnBrk="1" hangingPunct="1"/>
            <a:r>
              <a:rPr lang="en-US" altLang="en-US" sz="2000">
                <a:ea typeface="ＭＳ Ｐゴシック" panose="020B0600070205080204" pitchFamily="34" charset="-128"/>
              </a:rPr>
              <a:t>Conditional: If blue then circle.</a:t>
            </a:r>
          </a:p>
          <a:p>
            <a:pPr lvl="3" eaLnBrk="1" hangingPunct="1"/>
            <a:r>
              <a:rPr lang="en-US" altLang="en-US" sz="1800">
                <a:ea typeface="ＭＳ Ｐゴシック" panose="020B0600070205080204" pitchFamily="34" charset="-128"/>
              </a:rPr>
              <a:t>(1, 3, 4, 5, 6, 7, 9, 11, 12, 13, 15, 16, 17, 18)</a:t>
            </a:r>
          </a:p>
          <a:p>
            <a:pPr lvl="2" eaLnBrk="1" hangingPunct="1"/>
            <a:r>
              <a:rPr lang="en-US" altLang="en-US" sz="2000">
                <a:ea typeface="ＭＳ Ｐゴシック" panose="020B0600070205080204" pitchFamily="34" charset="-128"/>
              </a:rPr>
              <a:t>Biconditional: If and only if triangle then blue.</a:t>
            </a:r>
          </a:p>
          <a:p>
            <a:pPr lvl="3" eaLnBrk="1" hangingPunct="1"/>
            <a:r>
              <a:rPr lang="en-US" altLang="en-US" sz="1800">
                <a:ea typeface="ＭＳ Ｐゴシック" panose="020B0600070205080204" pitchFamily="34" charset="-128"/>
              </a:rPr>
              <a:t>(5, 6, 7, 10, 12, 13, 14, 15, 16, 18)</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a:extLst>
              <a:ext uri="{FF2B5EF4-FFF2-40B4-BE49-F238E27FC236}">
                <a16:creationId xmlns:a16="http://schemas.microsoft.com/office/drawing/2014/main" id="{614E63A3-8B86-5C4E-9D92-CC8AAB8328F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Kinds of Categorization</a:t>
            </a:r>
          </a:p>
        </p:txBody>
      </p:sp>
      <p:sp>
        <p:nvSpPr>
          <p:cNvPr id="58370" name="Rectangle 3">
            <a:extLst>
              <a:ext uri="{FF2B5EF4-FFF2-40B4-BE49-F238E27FC236}">
                <a16:creationId xmlns:a16="http://schemas.microsoft.com/office/drawing/2014/main" id="{02B3D972-AD2A-D24B-BA53-2AC9FD51C391}"/>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Logical categories:</a:t>
            </a:r>
          </a:p>
          <a:p>
            <a:pPr lvl="1" eaLnBrk="1" hangingPunct="1"/>
            <a:r>
              <a:rPr lang="en-US" altLang="en-US" sz="2400">
                <a:ea typeface="ＭＳ Ｐゴシック" panose="020B0600070205080204" pitchFamily="34" charset="-128"/>
              </a:rPr>
              <a:t>The rules vary in complexity. People</a:t>
            </a:r>
            <a:r>
              <a:rPr lang="fr-FR" altLang="ja-JP" sz="2400">
                <a:ea typeface="ＭＳ Ｐゴシック" panose="020B0600070205080204" pitchFamily="34" charset="-128"/>
              </a:rPr>
              <a:t>’</a:t>
            </a:r>
            <a:r>
              <a:rPr lang="en-US" altLang="ja-JP" sz="2400">
                <a:ea typeface="ＭＳ Ｐゴシック" panose="020B0600070205080204" pitchFamily="34" charset="-128"/>
              </a:rPr>
              <a:t>s use of the rules reflects this (more complex rules are harder to use).</a:t>
            </a:r>
          </a:p>
          <a:p>
            <a:pPr lvl="1" eaLnBrk="1" hangingPunct="1"/>
            <a:r>
              <a:rPr lang="en-US" altLang="en-US" sz="2400">
                <a:ea typeface="ＭＳ Ｐゴシック" panose="020B0600070205080204" pitchFamily="34" charset="-128"/>
              </a:rPr>
              <a:t>Problem: Real categories don</a:t>
            </a:r>
            <a:r>
              <a:rPr lang="fr-FR" altLang="ja-JP" sz="2400">
                <a:ea typeface="ＭＳ Ｐゴシック" panose="020B0600070205080204" pitchFamily="34" charset="-128"/>
              </a:rPr>
              <a:t>’</a:t>
            </a:r>
            <a:r>
              <a:rPr lang="en-US" altLang="ja-JP" sz="2400">
                <a:ea typeface="ＭＳ Ｐゴシック" panose="020B0600070205080204" pitchFamily="34" charset="-128"/>
              </a:rPr>
              <a:t>t work like this. They have continuous and probabilistic features and can</a:t>
            </a:r>
            <a:r>
              <a:rPr lang="fr-FR" altLang="ja-JP" sz="2400">
                <a:ea typeface="ＭＳ Ｐゴシック" panose="020B0600070205080204" pitchFamily="34" charset="-128"/>
              </a:rPr>
              <a:t>’</a:t>
            </a:r>
            <a:r>
              <a:rPr lang="en-US" altLang="ja-JP" sz="2400">
                <a:ea typeface="ＭＳ Ｐゴシック" panose="020B0600070205080204" pitchFamily="34" charset="-128"/>
              </a:rPr>
              <a:t>t be made to fit this model.</a:t>
            </a:r>
            <a:endParaRPr lang="en-US" altLang="en-US" sz="2400">
              <a:ea typeface="ＭＳ Ｐゴシック" panose="020B0600070205080204" pitchFamily="34"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a:extLst>
              <a:ext uri="{FF2B5EF4-FFF2-40B4-BE49-F238E27FC236}">
                <a16:creationId xmlns:a16="http://schemas.microsoft.com/office/drawing/2014/main" id="{A4F409CB-51D2-C647-88E3-C67CF42155A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Kinds of Categorization</a:t>
            </a:r>
          </a:p>
        </p:txBody>
      </p:sp>
      <p:sp>
        <p:nvSpPr>
          <p:cNvPr id="60418" name="Rectangle 3">
            <a:extLst>
              <a:ext uri="{FF2B5EF4-FFF2-40B4-BE49-F238E27FC236}">
                <a16:creationId xmlns:a16="http://schemas.microsoft.com/office/drawing/2014/main" id="{381F9CA2-A088-FE4B-B55A-6C3C0B30692D}"/>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Natural categories:</a:t>
            </a:r>
          </a:p>
          <a:p>
            <a:pPr lvl="1" eaLnBrk="1" hangingPunct="1"/>
            <a:r>
              <a:rPr lang="en-US" altLang="en-US" sz="2400">
                <a:ea typeface="ＭＳ Ｐゴシック" panose="020B0600070205080204" pitchFamily="34" charset="-128"/>
              </a:rPr>
              <a:t>Base our model on a survey of the properties of real categories:</a:t>
            </a:r>
          </a:p>
          <a:p>
            <a:pPr lvl="2" eaLnBrk="1" hangingPunct="1"/>
            <a:r>
              <a:rPr lang="en-US" altLang="en-US" sz="2000">
                <a:ea typeface="ＭＳ Ｐゴシック" panose="020B0600070205080204" pitchFamily="34" charset="-128"/>
              </a:rPr>
              <a:t>Continuous variables: A variety of colors get grouped together in the category </a:t>
            </a:r>
            <a:r>
              <a:rPr lang="ja-JP" altLang="en-US" sz="2000">
                <a:ea typeface="ＭＳ Ｐゴシック" panose="020B0600070205080204" pitchFamily="34" charset="-128"/>
              </a:rPr>
              <a:t>“</a:t>
            </a:r>
            <a:r>
              <a:rPr lang="en-US" altLang="ja-JP" sz="2000">
                <a:ea typeface="ＭＳ Ｐゴシック" panose="020B0600070205080204" pitchFamily="34" charset="-128"/>
              </a:rPr>
              <a:t>yellow.</a:t>
            </a:r>
            <a:r>
              <a:rPr lang="ja-JP" altLang="en-US" sz="2000">
                <a:ea typeface="ＭＳ Ｐゴシック" panose="020B0600070205080204" pitchFamily="34" charset="-128"/>
              </a:rPr>
              <a:t>” </a:t>
            </a:r>
            <a:r>
              <a:rPr lang="en-US" altLang="ja-JP" sz="2000">
                <a:ea typeface="ＭＳ Ｐゴシック" panose="020B0600070205080204" pitchFamily="34" charset="-128"/>
              </a:rPr>
              <a:t>There aren</a:t>
            </a:r>
            <a:r>
              <a:rPr lang="fr-FR" altLang="ja-JP" sz="2000">
                <a:ea typeface="ＭＳ Ｐゴシック" panose="020B0600070205080204" pitchFamily="34" charset="-128"/>
              </a:rPr>
              <a:t>’</a:t>
            </a:r>
            <a:r>
              <a:rPr lang="en-US" altLang="ja-JP" sz="2000">
                <a:ea typeface="ＭＳ Ｐゴシック" panose="020B0600070205080204" pitchFamily="34" charset="-128"/>
              </a:rPr>
              <a:t>t discrete features that separate colors from one another.</a:t>
            </a:r>
          </a:p>
          <a:p>
            <a:pPr lvl="2" eaLnBrk="1" hangingPunct="1"/>
            <a:r>
              <a:rPr lang="en-US" altLang="en-US" sz="2000">
                <a:ea typeface="ＭＳ Ｐゴシック" panose="020B0600070205080204" pitchFamily="34" charset="-128"/>
              </a:rPr>
              <a:t>Graded membership: Some category members are </a:t>
            </a:r>
            <a:r>
              <a:rPr lang="ja-JP" altLang="en-US" sz="2000">
                <a:ea typeface="ＭＳ Ｐゴシック" panose="020B0600070205080204" pitchFamily="34" charset="-128"/>
              </a:rPr>
              <a:t>“</a:t>
            </a:r>
            <a:r>
              <a:rPr lang="en-US" altLang="ja-JP" sz="2000">
                <a:ea typeface="ＭＳ Ｐゴシック" panose="020B0600070205080204" pitchFamily="34" charset="-128"/>
              </a:rPr>
              <a:t>better</a:t>
            </a:r>
            <a:r>
              <a:rPr lang="ja-JP" altLang="en-US" sz="2000">
                <a:ea typeface="ＭＳ Ｐゴシック" panose="020B0600070205080204" pitchFamily="34" charset="-128"/>
              </a:rPr>
              <a:t>”</a:t>
            </a:r>
            <a:r>
              <a:rPr lang="en-US" altLang="ja-JP" sz="2000">
                <a:ea typeface="ＭＳ Ｐゴシック" panose="020B0600070205080204" pitchFamily="34" charset="-128"/>
              </a:rPr>
              <a:t> (which is a better mammal, a whale or a bear? which is a better even number, 4 or 106?).</a:t>
            </a:r>
            <a:endParaRPr lang="en-US" altLang="en-US" sz="2000">
              <a:ea typeface="ＭＳ Ｐゴシック" panose="020B0600070205080204" pitchFamily="34"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a:extLst>
              <a:ext uri="{FF2B5EF4-FFF2-40B4-BE49-F238E27FC236}">
                <a16:creationId xmlns:a16="http://schemas.microsoft.com/office/drawing/2014/main" id="{ADFA6A74-C14C-C143-972D-E6AA27F91227}"/>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Kinds of Categorization</a:t>
            </a:r>
          </a:p>
        </p:txBody>
      </p:sp>
      <p:sp>
        <p:nvSpPr>
          <p:cNvPr id="62466" name="Rectangle 3">
            <a:extLst>
              <a:ext uri="{FF2B5EF4-FFF2-40B4-BE49-F238E27FC236}">
                <a16:creationId xmlns:a16="http://schemas.microsoft.com/office/drawing/2014/main" id="{EF501A71-2973-5645-B059-8295B0E59A6C}"/>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Natural categories:</a:t>
            </a:r>
          </a:p>
          <a:p>
            <a:pPr lvl="1" eaLnBrk="1" hangingPunct="1">
              <a:lnSpc>
                <a:spcPct val="90000"/>
              </a:lnSpc>
            </a:pPr>
            <a:r>
              <a:rPr lang="en-US" altLang="en-US" sz="2400">
                <a:ea typeface="ＭＳ Ｐゴシック" panose="020B0600070205080204" pitchFamily="34" charset="-128"/>
              </a:rPr>
              <a:t>Base our model on a survey of the properties of real categories:</a:t>
            </a:r>
          </a:p>
          <a:p>
            <a:pPr lvl="2" eaLnBrk="1" hangingPunct="1">
              <a:lnSpc>
                <a:spcPct val="90000"/>
              </a:lnSpc>
            </a:pPr>
            <a:r>
              <a:rPr lang="en-US" altLang="en-US" sz="2000">
                <a:ea typeface="ＭＳ Ｐゴシック" panose="020B0600070205080204" pitchFamily="34" charset="-128"/>
              </a:rPr>
              <a:t>Hierarchical organization: </a:t>
            </a:r>
          </a:p>
          <a:p>
            <a:pPr lvl="3" eaLnBrk="1" hangingPunct="1">
              <a:lnSpc>
                <a:spcPct val="90000"/>
              </a:lnSpc>
            </a:pPr>
            <a:r>
              <a:rPr lang="en-US" altLang="en-US" sz="1800">
                <a:ea typeface="ＭＳ Ｐゴシック" panose="020B0600070205080204" pitchFamily="34" charset="-128"/>
              </a:rPr>
              <a:t>Superordinate: A broad level. General classes of things. Members at this level will be relatively dissimilar. (What makes dressers and beds similar besides being furniture?)</a:t>
            </a:r>
          </a:p>
          <a:p>
            <a:pPr lvl="3" eaLnBrk="1" hangingPunct="1">
              <a:lnSpc>
                <a:spcPct val="90000"/>
              </a:lnSpc>
            </a:pPr>
            <a:r>
              <a:rPr lang="en-US" altLang="en-US" sz="1800">
                <a:ea typeface="ＭＳ Ｐゴシック" panose="020B0600070205080204" pitchFamily="34" charset="-128"/>
              </a:rPr>
              <a:t>Basic: The </a:t>
            </a:r>
            <a:r>
              <a:rPr lang="ja-JP" altLang="en-US" sz="1800">
                <a:ea typeface="ＭＳ Ｐゴシック" panose="020B0600070205080204" pitchFamily="34" charset="-128"/>
              </a:rPr>
              <a:t>“</a:t>
            </a:r>
            <a:r>
              <a:rPr lang="en-US" altLang="ja-JP" sz="1800">
                <a:ea typeface="ＭＳ Ｐゴシック" panose="020B0600070205080204" pitchFamily="34" charset="-128"/>
              </a:rPr>
              <a:t>just right</a:t>
            </a:r>
            <a:r>
              <a:rPr lang="ja-JP" altLang="en-US" sz="1800">
                <a:ea typeface="ＭＳ Ｐゴシック" panose="020B0600070205080204" pitchFamily="34" charset="-128"/>
              </a:rPr>
              <a:t>”</a:t>
            </a:r>
            <a:r>
              <a:rPr lang="en-US" altLang="ja-JP" sz="1800">
                <a:ea typeface="ＭＳ Ｐゴシック" panose="020B0600070205080204" pitchFamily="34" charset="-128"/>
              </a:rPr>
              <a:t> level. A lot of feature overlap here.</a:t>
            </a:r>
          </a:p>
          <a:p>
            <a:pPr lvl="3" eaLnBrk="1" hangingPunct="1">
              <a:lnSpc>
                <a:spcPct val="90000"/>
              </a:lnSpc>
            </a:pPr>
            <a:r>
              <a:rPr lang="en-US" altLang="en-US" sz="1800">
                <a:ea typeface="ＭＳ Ｐゴシック" panose="020B0600070205080204" pitchFamily="34" charset="-128"/>
              </a:rPr>
              <a:t>Subordinate: A more specific level. Things in this level overlap a great deal. Telling things apart at the subordinate level takes expertise (one kind of tree from another).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a:extLst>
              <a:ext uri="{FF2B5EF4-FFF2-40B4-BE49-F238E27FC236}">
                <a16:creationId xmlns:a16="http://schemas.microsoft.com/office/drawing/2014/main" id="{20686875-A47B-A145-9BD7-3CA2AC5BCC8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Kinds of Categorization</a:t>
            </a:r>
          </a:p>
        </p:txBody>
      </p:sp>
      <p:sp>
        <p:nvSpPr>
          <p:cNvPr id="64514" name="Rectangle 3">
            <a:extLst>
              <a:ext uri="{FF2B5EF4-FFF2-40B4-BE49-F238E27FC236}">
                <a16:creationId xmlns:a16="http://schemas.microsoft.com/office/drawing/2014/main" id="{C4407294-68F7-9C4E-B208-7C0083D46C87}"/>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Natural categories:</a:t>
            </a:r>
          </a:p>
          <a:p>
            <a:pPr lvl="1" eaLnBrk="1" hangingPunct="1"/>
            <a:r>
              <a:rPr lang="en-US" altLang="en-US">
                <a:ea typeface="ＭＳ Ｐゴシック" panose="020B0600070205080204" pitchFamily="34" charset="-128"/>
              </a:rPr>
              <a:t>Why should we believe in the importance of basic level categories? Three sorts of evidence:</a:t>
            </a:r>
          </a:p>
          <a:p>
            <a:pPr lvl="2" eaLnBrk="1" hangingPunct="1"/>
            <a:r>
              <a:rPr lang="en-US" altLang="en-US">
                <a:ea typeface="ＭＳ Ｐゴシック" panose="020B0600070205080204" pitchFamily="34" charset="-128"/>
              </a:rPr>
              <a:t>Listing features: When you ask people to list as many features as they can for various categories, you see that the action is at the basic level.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a:extLst>
              <a:ext uri="{FF2B5EF4-FFF2-40B4-BE49-F238E27FC236}">
                <a16:creationId xmlns:a16="http://schemas.microsoft.com/office/drawing/2014/main" id="{CD71DCCB-BB84-5248-8A5F-CEE8D6A4856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Kinds of Categorization</a:t>
            </a:r>
          </a:p>
        </p:txBody>
      </p:sp>
      <p:sp>
        <p:nvSpPr>
          <p:cNvPr id="66562" name="Rectangle 3">
            <a:extLst>
              <a:ext uri="{FF2B5EF4-FFF2-40B4-BE49-F238E27FC236}">
                <a16:creationId xmlns:a16="http://schemas.microsoft.com/office/drawing/2014/main" id="{D8CEB750-DC6D-824A-95DF-32797D7EF578}"/>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Natural categories:</a:t>
            </a:r>
          </a:p>
          <a:p>
            <a:pPr lvl="1" eaLnBrk="1" hangingPunct="1"/>
            <a:r>
              <a:rPr lang="en-US" altLang="en-US">
                <a:ea typeface="ＭＳ Ｐゴシック" panose="020B0600070205080204" pitchFamily="34" charset="-128"/>
              </a:rPr>
              <a:t>Evidence:</a:t>
            </a:r>
          </a:p>
          <a:p>
            <a:pPr lvl="2" eaLnBrk="1" hangingPunct="1"/>
            <a:r>
              <a:rPr lang="en-US" altLang="en-US">
                <a:ea typeface="ＭＳ Ｐゴシック" panose="020B0600070205080204" pitchFamily="34" charset="-128"/>
              </a:rPr>
              <a:t>Listing features: List as many features as you can for:</a:t>
            </a:r>
          </a:p>
          <a:p>
            <a:pPr lvl="3" eaLnBrk="1" hangingPunct="1"/>
            <a:r>
              <a:rPr lang="en-US" altLang="en-US">
                <a:ea typeface="ＭＳ Ｐゴシック" panose="020B0600070205080204" pitchFamily="34" charset="-128"/>
              </a:rPr>
              <a:t>Clothing.</a:t>
            </a:r>
          </a:p>
          <a:p>
            <a:pPr lvl="3" eaLnBrk="1" hangingPunct="1"/>
            <a:r>
              <a:rPr lang="en-US" altLang="en-US">
                <a:ea typeface="ＭＳ Ｐゴシック" panose="020B0600070205080204" pitchFamily="34" charset="-128"/>
              </a:rPr>
              <a:t>Pants.</a:t>
            </a:r>
          </a:p>
          <a:p>
            <a:pPr lvl="3" eaLnBrk="1" hangingPunct="1"/>
            <a:r>
              <a:rPr lang="en-US" altLang="en-US">
                <a:ea typeface="ＭＳ Ｐゴシック" panose="020B0600070205080204" pitchFamily="34" charset="-128"/>
              </a:rPr>
              <a:t>Levis.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a:extLst>
              <a:ext uri="{FF2B5EF4-FFF2-40B4-BE49-F238E27FC236}">
                <a16:creationId xmlns:a16="http://schemas.microsoft.com/office/drawing/2014/main" id="{8DBCAAB8-B551-B542-852E-792E69A6A236}"/>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Kinds of Categorization</a:t>
            </a:r>
          </a:p>
        </p:txBody>
      </p:sp>
      <p:sp>
        <p:nvSpPr>
          <p:cNvPr id="68610" name="Rectangle 3">
            <a:extLst>
              <a:ext uri="{FF2B5EF4-FFF2-40B4-BE49-F238E27FC236}">
                <a16:creationId xmlns:a16="http://schemas.microsoft.com/office/drawing/2014/main" id="{7765A698-C28E-AC4F-A19C-22F60B363ECB}"/>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Natural categories:</a:t>
            </a:r>
          </a:p>
          <a:p>
            <a:pPr lvl="1" eaLnBrk="1" hangingPunct="1"/>
            <a:r>
              <a:rPr lang="en-US" altLang="en-US">
                <a:ea typeface="ＭＳ Ｐゴシック" panose="020B0600070205080204" pitchFamily="34" charset="-128"/>
              </a:rPr>
              <a:t>Evidence:</a:t>
            </a:r>
          </a:p>
          <a:p>
            <a:pPr lvl="2" eaLnBrk="1" hangingPunct="1"/>
            <a:r>
              <a:rPr lang="en-US" altLang="en-US">
                <a:ea typeface="ＭＳ Ｐゴシック" panose="020B0600070205080204" pitchFamily="34" charset="-128"/>
              </a:rPr>
              <a:t>Listing features: List as many features as you can for:</a:t>
            </a:r>
          </a:p>
          <a:p>
            <a:pPr lvl="3" eaLnBrk="1" hangingPunct="1"/>
            <a:r>
              <a:rPr lang="en-US" altLang="en-US">
                <a:ea typeface="ＭＳ Ｐゴシック" panose="020B0600070205080204" pitchFamily="34" charset="-128"/>
              </a:rPr>
              <a:t>Clothing. (2)</a:t>
            </a:r>
          </a:p>
          <a:p>
            <a:pPr lvl="3" eaLnBrk="1" hangingPunct="1"/>
            <a:r>
              <a:rPr lang="en-US" altLang="en-US">
                <a:ea typeface="ＭＳ Ｐゴシック" panose="020B0600070205080204" pitchFamily="34" charset="-128"/>
              </a:rPr>
              <a:t>Pants. (6)</a:t>
            </a:r>
          </a:p>
          <a:p>
            <a:pPr lvl="3" eaLnBrk="1" hangingPunct="1"/>
            <a:r>
              <a:rPr lang="en-US" altLang="en-US">
                <a:ea typeface="ＭＳ Ｐゴシック" panose="020B0600070205080204" pitchFamily="34" charset="-128"/>
              </a:rPr>
              <a:t>Levis. (1)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146CC938-2D26-1344-A375-4012391BB9E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Categorization</a:t>
            </a:r>
          </a:p>
        </p:txBody>
      </p:sp>
      <p:sp>
        <p:nvSpPr>
          <p:cNvPr id="19458" name="Rectangle 3">
            <a:extLst>
              <a:ext uri="{FF2B5EF4-FFF2-40B4-BE49-F238E27FC236}">
                <a16:creationId xmlns:a16="http://schemas.microsoft.com/office/drawing/2014/main" id="{6B11FC92-311C-2E4B-A504-82BE55248308}"/>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What does categorization do for you?</a:t>
            </a:r>
          </a:p>
          <a:p>
            <a:pPr lvl="1" eaLnBrk="1" hangingPunct="1"/>
            <a:r>
              <a:rPr lang="en-US" altLang="en-US" sz="2400">
                <a:ea typeface="ＭＳ Ｐゴシック" panose="020B0600070205080204" pitchFamily="34" charset="-128"/>
              </a:rPr>
              <a:t>Reduces complexity: You don</a:t>
            </a:r>
            <a:r>
              <a:rPr lang="fr-FR" altLang="ja-JP" sz="2400">
                <a:ea typeface="ＭＳ Ｐゴシック" panose="020B0600070205080204" pitchFamily="34" charset="-128"/>
              </a:rPr>
              <a:t>’</a:t>
            </a:r>
            <a:r>
              <a:rPr lang="en-US" altLang="ja-JP" sz="2400">
                <a:ea typeface="ＭＳ Ｐゴシック" panose="020B0600070205080204" pitchFamily="34" charset="-128"/>
              </a:rPr>
              <a:t>t have to treat every experience as a unique event. For example, if you get bitten by a bee, you can learn to avoid bees in general instead of having to learn bee by bee.</a:t>
            </a:r>
          </a:p>
          <a:p>
            <a:pPr lvl="1" eaLnBrk="1" hangingPunct="1"/>
            <a:r>
              <a:rPr lang="en-US" altLang="en-US" sz="2400">
                <a:ea typeface="ＭＳ Ｐゴシック" panose="020B0600070205080204" pitchFamily="34" charset="-128"/>
              </a:rPr>
              <a:t>Allows identification: A lot of identification comes from figuring out how to categorize something.</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a:extLst>
              <a:ext uri="{FF2B5EF4-FFF2-40B4-BE49-F238E27FC236}">
                <a16:creationId xmlns:a16="http://schemas.microsoft.com/office/drawing/2014/main" id="{AC1F6610-A93A-3F47-9793-E090CEE22B05}"/>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Kinds of Categorization</a:t>
            </a:r>
          </a:p>
        </p:txBody>
      </p:sp>
      <p:sp>
        <p:nvSpPr>
          <p:cNvPr id="70658" name="Rectangle 3">
            <a:extLst>
              <a:ext uri="{FF2B5EF4-FFF2-40B4-BE49-F238E27FC236}">
                <a16:creationId xmlns:a16="http://schemas.microsoft.com/office/drawing/2014/main" id="{4AC5EEDE-11A0-2A45-8D82-B32A535C7C3E}"/>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Natural categories:</a:t>
            </a:r>
          </a:p>
          <a:p>
            <a:pPr lvl="1" eaLnBrk="1" hangingPunct="1"/>
            <a:r>
              <a:rPr lang="en-US" altLang="en-US">
                <a:ea typeface="ＭＳ Ｐゴシック" panose="020B0600070205080204" pitchFamily="34" charset="-128"/>
              </a:rPr>
              <a:t>Evidence:</a:t>
            </a:r>
          </a:p>
          <a:p>
            <a:pPr lvl="2" eaLnBrk="1" hangingPunct="1"/>
            <a:r>
              <a:rPr lang="en-US" altLang="en-US">
                <a:ea typeface="ＭＳ Ｐゴシック" panose="020B0600070205080204" pitchFamily="34" charset="-128"/>
              </a:rPr>
              <a:t>Identifying category members: There are differences in the time it takes to make category decisions based on the level.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a:extLst>
              <a:ext uri="{FF2B5EF4-FFF2-40B4-BE49-F238E27FC236}">
                <a16:creationId xmlns:a16="http://schemas.microsoft.com/office/drawing/2014/main" id="{A9DCC715-5392-774A-AB21-F7BE74E8511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Kinds of Categorization</a:t>
            </a:r>
          </a:p>
        </p:txBody>
      </p:sp>
      <p:sp>
        <p:nvSpPr>
          <p:cNvPr id="72706" name="Rectangle 3">
            <a:extLst>
              <a:ext uri="{FF2B5EF4-FFF2-40B4-BE49-F238E27FC236}">
                <a16:creationId xmlns:a16="http://schemas.microsoft.com/office/drawing/2014/main" id="{6AA12742-EDF8-484D-8A5E-F14A625F9F86}"/>
              </a:ext>
            </a:extLst>
          </p:cNvPr>
          <p:cNvSpPr>
            <a:spLocks noGrp="1" noChangeArrowheads="1"/>
          </p:cNvSpPr>
          <p:nvPr>
            <p:ph type="body" sz="half" idx="1"/>
          </p:nvPr>
        </p:nvSpPr>
        <p:spPr/>
        <p:txBody>
          <a:bodyPr/>
          <a:lstStyle/>
          <a:p>
            <a:pPr eaLnBrk="1" hangingPunct="1"/>
            <a:r>
              <a:rPr lang="en-US" altLang="en-US" sz="2800">
                <a:ea typeface="ＭＳ Ｐゴシック" panose="020B0600070205080204" pitchFamily="34" charset="-128"/>
              </a:rPr>
              <a:t>Natural categories:</a:t>
            </a:r>
          </a:p>
          <a:p>
            <a:pPr lvl="1" eaLnBrk="1" hangingPunct="1"/>
            <a:r>
              <a:rPr lang="en-US" altLang="en-US" sz="2400">
                <a:ea typeface="ＭＳ Ｐゴシック" panose="020B0600070205080204" pitchFamily="34" charset="-128"/>
              </a:rPr>
              <a:t>Evidence:</a:t>
            </a:r>
          </a:p>
          <a:p>
            <a:pPr lvl="2" eaLnBrk="1" hangingPunct="1"/>
            <a:r>
              <a:rPr lang="en-US" altLang="en-US" sz="2000">
                <a:ea typeface="ＭＳ Ｐゴシック" panose="020B0600070205080204" pitchFamily="34" charset="-128"/>
              </a:rPr>
              <a:t>Identifying category members:</a:t>
            </a:r>
          </a:p>
          <a:p>
            <a:pPr lvl="3" eaLnBrk="1" hangingPunct="1"/>
            <a:r>
              <a:rPr lang="en-US" altLang="en-US" sz="1800">
                <a:ea typeface="ＭＳ Ｐゴシック" panose="020B0600070205080204" pitchFamily="34" charset="-128"/>
              </a:rPr>
              <a:t>Present the picture.</a:t>
            </a:r>
          </a:p>
          <a:p>
            <a:pPr lvl="3" eaLnBrk="1" hangingPunct="1"/>
            <a:r>
              <a:rPr lang="en-US" altLang="en-US" sz="1800">
                <a:ea typeface="ＭＳ Ｐゴシック" panose="020B0600070205080204" pitchFamily="34" charset="-128"/>
              </a:rPr>
              <a:t>Is it:</a:t>
            </a:r>
          </a:p>
          <a:p>
            <a:pPr lvl="4" eaLnBrk="1" hangingPunct="1"/>
            <a:r>
              <a:rPr lang="en-US" altLang="en-US" sz="1800">
                <a:ea typeface="ＭＳ Ｐゴシック" panose="020B0600070205080204" pitchFamily="34" charset="-128"/>
              </a:rPr>
              <a:t>Furniture?</a:t>
            </a:r>
          </a:p>
          <a:p>
            <a:pPr lvl="4" eaLnBrk="1" hangingPunct="1"/>
            <a:r>
              <a:rPr lang="en-US" altLang="en-US" sz="1800">
                <a:ea typeface="ＭＳ Ｐゴシック" panose="020B0600070205080204" pitchFamily="34" charset="-128"/>
              </a:rPr>
              <a:t>A chair?</a:t>
            </a:r>
          </a:p>
          <a:p>
            <a:pPr lvl="4" eaLnBrk="1" hangingPunct="1"/>
            <a:r>
              <a:rPr lang="en-US" altLang="en-US" sz="1800">
                <a:ea typeface="ＭＳ Ｐゴシック" panose="020B0600070205080204" pitchFamily="34" charset="-128"/>
              </a:rPr>
              <a:t>A living room chair?</a:t>
            </a:r>
          </a:p>
        </p:txBody>
      </p:sp>
      <p:pic>
        <p:nvPicPr>
          <p:cNvPr id="72707" name="Picture 5" descr="images">
            <a:extLst>
              <a:ext uri="{FF2B5EF4-FFF2-40B4-BE49-F238E27FC236}">
                <a16:creationId xmlns:a16="http://schemas.microsoft.com/office/drawing/2014/main" id="{3ED4D4BA-80C2-D748-95F9-4A3FD4585EDD}"/>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t="-4391" b="-4391"/>
          <a:stretch>
            <a:fillRect/>
          </a:stretch>
        </p:blip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a:extLst>
              <a:ext uri="{FF2B5EF4-FFF2-40B4-BE49-F238E27FC236}">
                <a16:creationId xmlns:a16="http://schemas.microsoft.com/office/drawing/2014/main" id="{FA96DA78-4722-7640-BA4F-819787B3A8A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Kinds of Categorization</a:t>
            </a:r>
          </a:p>
        </p:txBody>
      </p:sp>
      <p:sp>
        <p:nvSpPr>
          <p:cNvPr id="74754" name="Rectangle 3">
            <a:extLst>
              <a:ext uri="{FF2B5EF4-FFF2-40B4-BE49-F238E27FC236}">
                <a16:creationId xmlns:a16="http://schemas.microsoft.com/office/drawing/2014/main" id="{4530EB0C-A2A7-DF4A-94D4-5152A6809D7C}"/>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Natural categories:</a:t>
            </a:r>
          </a:p>
          <a:p>
            <a:pPr lvl="1" eaLnBrk="1" hangingPunct="1"/>
            <a:r>
              <a:rPr lang="en-US" altLang="en-US">
                <a:ea typeface="ＭＳ Ｐゴシック" panose="020B0600070205080204" pitchFamily="34" charset="-128"/>
              </a:rPr>
              <a:t>Evidence:</a:t>
            </a:r>
          </a:p>
          <a:p>
            <a:pPr lvl="2" eaLnBrk="1" hangingPunct="1"/>
            <a:r>
              <a:rPr lang="en-US" altLang="en-US">
                <a:ea typeface="ＭＳ Ｐゴシック" panose="020B0600070205080204" pitchFamily="34" charset="-128"/>
              </a:rPr>
              <a:t>Typicality: Some members are better examples of the category than others. People are reasonably consistent in rating typicality (Rosch and Mervis, 1975).</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a:extLst>
              <a:ext uri="{FF2B5EF4-FFF2-40B4-BE49-F238E27FC236}">
                <a16:creationId xmlns:a16="http://schemas.microsoft.com/office/drawing/2014/main" id="{FAA5AD2A-D1C9-FB4E-8D95-C8856D74FA06}"/>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Kinds of Categorization</a:t>
            </a:r>
          </a:p>
        </p:txBody>
      </p:sp>
      <p:sp>
        <p:nvSpPr>
          <p:cNvPr id="76802" name="Rectangle 3">
            <a:extLst>
              <a:ext uri="{FF2B5EF4-FFF2-40B4-BE49-F238E27FC236}">
                <a16:creationId xmlns:a16="http://schemas.microsoft.com/office/drawing/2014/main" id="{151FA094-E2D8-1E45-86C9-B01971441DC7}"/>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Natural categories:</a:t>
            </a:r>
          </a:p>
          <a:p>
            <a:pPr lvl="1" eaLnBrk="1" hangingPunct="1"/>
            <a:r>
              <a:rPr lang="en-US" altLang="en-US">
                <a:ea typeface="ＭＳ Ｐゴシック" panose="020B0600070205080204" pitchFamily="34" charset="-128"/>
              </a:rPr>
              <a:t>Evidence:</a:t>
            </a:r>
          </a:p>
          <a:p>
            <a:pPr lvl="2" eaLnBrk="1" hangingPunct="1"/>
            <a:r>
              <a:rPr lang="en-US" altLang="en-US">
                <a:ea typeface="ＭＳ Ｐゴシック" panose="020B0600070205080204" pitchFamily="34" charset="-128"/>
              </a:rPr>
              <a:t>Typicality: Rate these from 1 (most typical) to 5 (least typical):</a:t>
            </a:r>
          </a:p>
        </p:txBody>
      </p:sp>
      <p:graphicFrame>
        <p:nvGraphicFramePr>
          <p:cNvPr id="586786" name="Group 34">
            <a:extLst>
              <a:ext uri="{FF2B5EF4-FFF2-40B4-BE49-F238E27FC236}">
                <a16:creationId xmlns:a16="http://schemas.microsoft.com/office/drawing/2014/main" id="{55AF6EE1-A0C9-574D-A509-D907127F3ED9}"/>
              </a:ext>
            </a:extLst>
          </p:cNvPr>
          <p:cNvGraphicFramePr>
            <a:graphicFrameLocks noGrp="1"/>
          </p:cNvGraphicFramePr>
          <p:nvPr/>
        </p:nvGraphicFramePr>
        <p:xfrm>
          <a:off x="1143000" y="3505200"/>
          <a:ext cx="6858000" cy="2194128"/>
        </p:xfrm>
        <a:graphic>
          <a:graphicData uri="http://schemas.openxmlformats.org/drawingml/2006/table">
            <a:tbl>
              <a:tblPr/>
              <a:tblGrid>
                <a:gridCol w="3429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65654">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Vehicles:</a:t>
                      </a:r>
                    </a:p>
                  </a:txBody>
                  <a:tcPr marT="45684" marB="456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Clothes:</a:t>
                      </a:r>
                    </a:p>
                  </a:txBody>
                  <a:tcPr marT="45684" marB="456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54">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_____ Car</a:t>
                      </a:r>
                    </a:p>
                  </a:txBody>
                  <a:tcPr marT="45684" marB="456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_____ Jacket</a:t>
                      </a:r>
                    </a:p>
                  </a:txBody>
                  <a:tcPr marT="45684" marB="456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654">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_____ Elevator</a:t>
                      </a:r>
                    </a:p>
                  </a:txBody>
                  <a:tcPr marT="45684" marB="456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_____ Mittens</a:t>
                      </a:r>
                    </a:p>
                  </a:txBody>
                  <a:tcPr marT="45684" marB="456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5654">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_____ Sled</a:t>
                      </a:r>
                    </a:p>
                  </a:txBody>
                  <a:tcPr marT="45684" marB="456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_____ Necklace</a:t>
                      </a:r>
                    </a:p>
                  </a:txBody>
                  <a:tcPr marT="45684" marB="456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5654">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_____ Tractor</a:t>
                      </a:r>
                    </a:p>
                  </a:txBody>
                  <a:tcPr marT="45684" marB="456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_____ Pajamas</a:t>
                      </a:r>
                    </a:p>
                  </a:txBody>
                  <a:tcPr marT="45684" marB="456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5654">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_____ Train</a:t>
                      </a:r>
                    </a:p>
                  </a:txBody>
                  <a:tcPr marT="45684" marB="456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_____ Pants</a:t>
                      </a:r>
                    </a:p>
                  </a:txBody>
                  <a:tcPr marT="45684" marB="456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a:extLst>
              <a:ext uri="{FF2B5EF4-FFF2-40B4-BE49-F238E27FC236}">
                <a16:creationId xmlns:a16="http://schemas.microsoft.com/office/drawing/2014/main" id="{4035EC42-8A4F-8C4C-A2BE-060866F3AFF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Kinds of Categorization</a:t>
            </a:r>
          </a:p>
        </p:txBody>
      </p:sp>
      <p:sp>
        <p:nvSpPr>
          <p:cNvPr id="78850" name="Rectangle 3">
            <a:extLst>
              <a:ext uri="{FF2B5EF4-FFF2-40B4-BE49-F238E27FC236}">
                <a16:creationId xmlns:a16="http://schemas.microsoft.com/office/drawing/2014/main" id="{FBE6EB47-0F28-2E47-99D6-D24EC1A52399}"/>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Natural categories:</a:t>
            </a:r>
          </a:p>
          <a:p>
            <a:pPr lvl="1" eaLnBrk="1" hangingPunct="1"/>
            <a:r>
              <a:rPr lang="en-US" altLang="en-US">
                <a:ea typeface="ＭＳ Ｐゴシック" panose="020B0600070205080204" pitchFamily="34" charset="-128"/>
              </a:rPr>
              <a:t>Evidence:</a:t>
            </a:r>
          </a:p>
          <a:p>
            <a:pPr lvl="2" eaLnBrk="1" hangingPunct="1"/>
            <a:r>
              <a:rPr lang="en-US" altLang="en-US">
                <a:ea typeface="ＭＳ Ｐゴシック" panose="020B0600070205080204" pitchFamily="34" charset="-128"/>
              </a:rPr>
              <a:t>Typicality: These were 1, 4, 10, 15, and 20 on the original list. Can you match them?</a:t>
            </a:r>
          </a:p>
        </p:txBody>
      </p:sp>
      <p:graphicFrame>
        <p:nvGraphicFramePr>
          <p:cNvPr id="587780" name="Group 4">
            <a:extLst>
              <a:ext uri="{FF2B5EF4-FFF2-40B4-BE49-F238E27FC236}">
                <a16:creationId xmlns:a16="http://schemas.microsoft.com/office/drawing/2014/main" id="{A588B57E-AD60-6742-A658-8303BD48FF5B}"/>
              </a:ext>
            </a:extLst>
          </p:cNvPr>
          <p:cNvGraphicFramePr>
            <a:graphicFrameLocks noGrp="1"/>
          </p:cNvGraphicFramePr>
          <p:nvPr/>
        </p:nvGraphicFramePr>
        <p:xfrm>
          <a:off x="1143000" y="3505200"/>
          <a:ext cx="6858000" cy="2194128"/>
        </p:xfrm>
        <a:graphic>
          <a:graphicData uri="http://schemas.openxmlformats.org/drawingml/2006/table">
            <a:tbl>
              <a:tblPr/>
              <a:tblGrid>
                <a:gridCol w="3429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65654">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Vehicles:</a:t>
                      </a:r>
                    </a:p>
                  </a:txBody>
                  <a:tcPr marT="45684" marB="456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Clothes:</a:t>
                      </a:r>
                    </a:p>
                  </a:txBody>
                  <a:tcPr marT="45684" marB="456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54">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_____ Car</a:t>
                      </a:r>
                    </a:p>
                  </a:txBody>
                  <a:tcPr marT="45684" marB="456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_____ Jacket</a:t>
                      </a:r>
                    </a:p>
                  </a:txBody>
                  <a:tcPr marT="45684" marB="456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654">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_____ Elevator</a:t>
                      </a:r>
                    </a:p>
                  </a:txBody>
                  <a:tcPr marT="45684" marB="456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_____ Mittens</a:t>
                      </a:r>
                    </a:p>
                  </a:txBody>
                  <a:tcPr marT="45684" marB="456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5654">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_____ Sled</a:t>
                      </a:r>
                    </a:p>
                  </a:txBody>
                  <a:tcPr marT="45684" marB="456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_____ Necklace</a:t>
                      </a:r>
                    </a:p>
                  </a:txBody>
                  <a:tcPr marT="45684" marB="456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5654">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_____ Tractor</a:t>
                      </a:r>
                    </a:p>
                  </a:txBody>
                  <a:tcPr marT="45684" marB="456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_____ Pajamas</a:t>
                      </a:r>
                    </a:p>
                  </a:txBody>
                  <a:tcPr marT="45684" marB="456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5654">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_____ Train</a:t>
                      </a:r>
                    </a:p>
                  </a:txBody>
                  <a:tcPr marT="45684" marB="456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_____ Pants</a:t>
                      </a:r>
                    </a:p>
                  </a:txBody>
                  <a:tcPr marT="45684" marB="456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a:extLst>
              <a:ext uri="{FF2B5EF4-FFF2-40B4-BE49-F238E27FC236}">
                <a16:creationId xmlns:a16="http://schemas.microsoft.com/office/drawing/2014/main" id="{984BD773-4EBC-4348-A926-715248E1AE43}"/>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Kinds of Categorization</a:t>
            </a:r>
          </a:p>
        </p:txBody>
      </p:sp>
      <p:sp>
        <p:nvSpPr>
          <p:cNvPr id="80898" name="Rectangle 3">
            <a:extLst>
              <a:ext uri="{FF2B5EF4-FFF2-40B4-BE49-F238E27FC236}">
                <a16:creationId xmlns:a16="http://schemas.microsoft.com/office/drawing/2014/main" id="{F691C2AD-85CB-8441-89CC-C67C0D1A1683}"/>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Natural categories:</a:t>
            </a:r>
          </a:p>
          <a:p>
            <a:pPr lvl="1" eaLnBrk="1" hangingPunct="1">
              <a:lnSpc>
                <a:spcPct val="90000"/>
              </a:lnSpc>
            </a:pPr>
            <a:r>
              <a:rPr lang="en-US" altLang="en-US">
                <a:ea typeface="ＭＳ Ｐゴシック" panose="020B0600070205080204" pitchFamily="34" charset="-128"/>
              </a:rPr>
              <a:t>Evidence:</a:t>
            </a:r>
          </a:p>
          <a:p>
            <a:pPr lvl="2" eaLnBrk="1" hangingPunct="1">
              <a:lnSpc>
                <a:spcPct val="90000"/>
              </a:lnSpc>
            </a:pPr>
            <a:r>
              <a:rPr lang="en-US" altLang="en-US">
                <a:ea typeface="ＭＳ Ｐゴシック" panose="020B0600070205080204" pitchFamily="34" charset="-128"/>
              </a:rPr>
              <a:t>Typicality: What makes things seem typical is how much feature overlap they have at the basic level.</a:t>
            </a:r>
          </a:p>
          <a:p>
            <a:pPr lvl="3" eaLnBrk="1" hangingPunct="1">
              <a:lnSpc>
                <a:spcPct val="90000"/>
              </a:lnSpc>
            </a:pPr>
            <a:r>
              <a:rPr lang="en-US" altLang="en-US">
                <a:ea typeface="ＭＳ Ｐゴシック" panose="020B0600070205080204" pitchFamily="34" charset="-128"/>
              </a:rPr>
              <a:t>Compute family resemblance: For each feature, count how many other members of the category share it. Add up the total number of shared features.</a:t>
            </a:r>
          </a:p>
          <a:p>
            <a:pPr lvl="3" eaLnBrk="1" hangingPunct="1">
              <a:lnSpc>
                <a:spcPct val="90000"/>
              </a:lnSpc>
            </a:pPr>
            <a:r>
              <a:rPr lang="en-US" altLang="en-US">
                <a:ea typeface="ＭＳ Ｐゴシック" panose="020B0600070205080204" pitchFamily="34" charset="-128"/>
              </a:rPr>
              <a:t>This score correlates highly with typicality (</a:t>
            </a:r>
            <a:r>
              <a:rPr lang="en-US" altLang="en-US" i="1">
                <a:ea typeface="ＭＳ Ｐゴシック" panose="020B0600070205080204" pitchFamily="34" charset="-128"/>
              </a:rPr>
              <a:t>r</a:t>
            </a:r>
            <a:r>
              <a:rPr lang="en-US" altLang="en-US">
                <a:ea typeface="ＭＳ Ｐゴシック" panose="020B0600070205080204" pitchFamily="34" charset="-128"/>
              </a:rPr>
              <a:t>s between .84 and .94).</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a:extLst>
              <a:ext uri="{FF2B5EF4-FFF2-40B4-BE49-F238E27FC236}">
                <a16:creationId xmlns:a16="http://schemas.microsoft.com/office/drawing/2014/main" id="{22BE968B-A12B-9148-84D0-D712E79029F9}"/>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Kinds of Categorization</a:t>
            </a:r>
          </a:p>
        </p:txBody>
      </p:sp>
      <p:sp>
        <p:nvSpPr>
          <p:cNvPr id="82946" name="Rectangle 3">
            <a:extLst>
              <a:ext uri="{FF2B5EF4-FFF2-40B4-BE49-F238E27FC236}">
                <a16:creationId xmlns:a16="http://schemas.microsoft.com/office/drawing/2014/main" id="{ED19081A-DCCE-BB43-BC74-66E4479A2B53}"/>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Goal directed categories:</a:t>
            </a:r>
          </a:p>
          <a:p>
            <a:pPr lvl="1" eaLnBrk="1" hangingPunct="1"/>
            <a:r>
              <a:rPr lang="en-US" altLang="en-US">
                <a:ea typeface="ＭＳ Ｐゴシック" panose="020B0600070205080204" pitchFamily="34" charset="-128"/>
              </a:rPr>
              <a:t>Some categories determine membership based on some goal. Membership in categories varies depending on the goal.</a:t>
            </a:r>
          </a:p>
          <a:p>
            <a:pPr lvl="1" eaLnBrk="1" hangingPunct="1"/>
            <a:r>
              <a:rPr lang="en-US" altLang="en-US">
                <a:ea typeface="ＭＳ Ｐゴシック" panose="020B0600070205080204" pitchFamily="34" charset="-128"/>
              </a:rPr>
              <a:t>For example, </a:t>
            </a:r>
            <a:r>
              <a:rPr lang="ja-JP" altLang="en-US">
                <a:ea typeface="ＭＳ Ｐゴシック" panose="020B0600070205080204" pitchFamily="34" charset="-128"/>
              </a:rPr>
              <a:t>“</a:t>
            </a:r>
            <a:r>
              <a:rPr lang="en-US" altLang="ja-JP">
                <a:ea typeface="ＭＳ Ｐゴシック" panose="020B0600070205080204" pitchFamily="34" charset="-128"/>
              </a:rPr>
              <a:t>things to rescue from a burning house,</a:t>
            </a:r>
            <a:r>
              <a:rPr lang="ja-JP" altLang="en-US">
                <a:ea typeface="ＭＳ Ｐゴシック" panose="020B0600070205080204" pitchFamily="34" charset="-128"/>
              </a:rPr>
              <a:t>”</a:t>
            </a:r>
            <a:r>
              <a:rPr lang="en-US" altLang="ja-JP">
                <a:ea typeface="ＭＳ Ｐゴシック" panose="020B0600070205080204" pitchFamily="34" charset="-128"/>
              </a:rPr>
              <a:t> </a:t>
            </a:r>
            <a:r>
              <a:rPr lang="ja-JP" altLang="en-US">
                <a:ea typeface="ＭＳ Ｐゴシック" panose="020B0600070205080204" pitchFamily="34" charset="-128"/>
              </a:rPr>
              <a:t>“</a:t>
            </a:r>
            <a:r>
              <a:rPr lang="en-US" altLang="ja-JP">
                <a:ea typeface="ＭＳ Ｐゴシック" panose="020B0600070205080204" pitchFamily="34" charset="-128"/>
              </a:rPr>
              <a:t>things to pack for a vacation.</a:t>
            </a:r>
            <a:r>
              <a:rPr lang="ja-JP" altLang="en-US">
                <a:ea typeface="ＭＳ Ｐゴシック" panose="020B0600070205080204" pitchFamily="34" charset="-128"/>
              </a:rPr>
              <a:t>”</a:t>
            </a:r>
            <a:endParaRPr lang="en-US" altLang="en-US">
              <a:ea typeface="ＭＳ Ｐゴシック" panose="020B0600070205080204" pitchFamily="34" charset="-12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a:extLst>
              <a:ext uri="{FF2B5EF4-FFF2-40B4-BE49-F238E27FC236}">
                <a16:creationId xmlns:a16="http://schemas.microsoft.com/office/drawing/2014/main" id="{FA37F677-23A2-0B4D-85ED-C860CF8D9E6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Kinds of Categorization</a:t>
            </a:r>
          </a:p>
        </p:txBody>
      </p:sp>
      <p:sp>
        <p:nvSpPr>
          <p:cNvPr id="84994" name="Rectangle 3">
            <a:extLst>
              <a:ext uri="{FF2B5EF4-FFF2-40B4-BE49-F238E27FC236}">
                <a16:creationId xmlns:a16="http://schemas.microsoft.com/office/drawing/2014/main" id="{418B209D-8A80-6644-9066-A6EF8ECA3CC1}"/>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Goal directed categories:</a:t>
            </a:r>
          </a:p>
          <a:p>
            <a:pPr lvl="1" eaLnBrk="1" hangingPunct="1"/>
            <a:r>
              <a:rPr lang="en-US" altLang="en-US">
                <a:ea typeface="ＭＳ Ｐゴシック" panose="020B0600070205080204" pitchFamily="34" charset="-128"/>
              </a:rPr>
              <a:t>These categories seem to be organized around ideals. For example, if your ideal vacation is a cruise, then membership in the category </a:t>
            </a:r>
            <a:r>
              <a:rPr lang="ja-JP" altLang="en-US">
                <a:ea typeface="ＭＳ Ｐゴシック" panose="020B0600070205080204" pitchFamily="34" charset="-128"/>
              </a:rPr>
              <a:t>“</a:t>
            </a:r>
            <a:r>
              <a:rPr lang="en-US" altLang="ja-JP">
                <a:ea typeface="ＭＳ Ｐゴシック" panose="020B0600070205080204" pitchFamily="34" charset="-128"/>
              </a:rPr>
              <a:t>things to pack for vacation</a:t>
            </a:r>
            <a:r>
              <a:rPr lang="ja-JP" altLang="en-US">
                <a:ea typeface="ＭＳ Ｐゴシック" panose="020B0600070205080204" pitchFamily="34" charset="-128"/>
              </a:rPr>
              <a:t>”</a:t>
            </a:r>
            <a:r>
              <a:rPr lang="en-US" altLang="ja-JP">
                <a:ea typeface="ＭＳ Ｐゴシック" panose="020B0600070205080204" pitchFamily="34" charset="-128"/>
              </a:rPr>
              <a:t> would look really different from someone whose ideal was a trip to New York.</a:t>
            </a:r>
            <a:endParaRPr lang="en-US" altLang="en-US">
              <a:ea typeface="ＭＳ Ｐゴシック" panose="020B0600070205080204" pitchFamily="34" charset="-128"/>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a:extLst>
              <a:ext uri="{FF2B5EF4-FFF2-40B4-BE49-F238E27FC236}">
                <a16:creationId xmlns:a16="http://schemas.microsoft.com/office/drawing/2014/main" id="{6B3D05FF-E4E2-0D40-B4B4-B215A980E49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Theories of Categorization</a:t>
            </a:r>
          </a:p>
        </p:txBody>
      </p:sp>
      <p:sp>
        <p:nvSpPr>
          <p:cNvPr id="87042" name="Rectangle 3">
            <a:extLst>
              <a:ext uri="{FF2B5EF4-FFF2-40B4-BE49-F238E27FC236}">
                <a16:creationId xmlns:a16="http://schemas.microsoft.com/office/drawing/2014/main" id="{3AE83B57-806B-E04C-A851-E7B1FADD3B6A}"/>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Exemplar: Classify by comparing to specific examples.</a:t>
            </a:r>
          </a:p>
          <a:p>
            <a:pPr lvl="1" eaLnBrk="1" hangingPunct="1">
              <a:lnSpc>
                <a:spcPct val="90000"/>
              </a:lnSpc>
            </a:pPr>
            <a:r>
              <a:rPr lang="en-US" altLang="en-US" sz="2000">
                <a:ea typeface="ＭＳ Ｐゴシック" panose="020B0600070205080204" pitchFamily="34" charset="-128"/>
              </a:rPr>
              <a:t>Compare to everything in memory. Categorize based on whatever thing is the closest match. This model makes some predictions about the kinds of mistakes we would expect (e.g., a whale is a fish).</a:t>
            </a:r>
          </a:p>
          <a:p>
            <a:pPr eaLnBrk="1" hangingPunct="1">
              <a:lnSpc>
                <a:spcPct val="90000"/>
              </a:lnSpc>
            </a:pPr>
            <a:r>
              <a:rPr lang="en-US" altLang="en-US" sz="2400">
                <a:ea typeface="ＭＳ Ｐゴシック" panose="020B0600070205080204" pitchFamily="34" charset="-128"/>
              </a:rPr>
              <a:t>Average distance: </a:t>
            </a:r>
          </a:p>
          <a:p>
            <a:pPr lvl="1" eaLnBrk="1" hangingPunct="1">
              <a:lnSpc>
                <a:spcPct val="90000"/>
              </a:lnSpc>
            </a:pPr>
            <a:r>
              <a:rPr lang="en-US" altLang="en-US" sz="2000">
                <a:ea typeface="ＭＳ Ｐゴシック" panose="020B0600070205080204" pitchFamily="34" charset="-128"/>
              </a:rPr>
              <a:t>Compare to everything in memory, compute the distance in feature space from each thing, average the distances for each category, go with the category that has the lowest average distance.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a:extLst>
              <a:ext uri="{FF2B5EF4-FFF2-40B4-BE49-F238E27FC236}">
                <a16:creationId xmlns:a16="http://schemas.microsoft.com/office/drawing/2014/main" id="{3856998F-9A40-BD47-8303-FC1F932978C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Theories of Categorization</a:t>
            </a:r>
          </a:p>
        </p:txBody>
      </p:sp>
      <p:sp>
        <p:nvSpPr>
          <p:cNvPr id="89090" name="Rectangle 3">
            <a:extLst>
              <a:ext uri="{FF2B5EF4-FFF2-40B4-BE49-F238E27FC236}">
                <a16:creationId xmlns:a16="http://schemas.microsoft.com/office/drawing/2014/main" id="{A3E2307A-4BFA-6241-98CD-E62C2081D1C5}"/>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Feature counting: </a:t>
            </a:r>
          </a:p>
          <a:p>
            <a:pPr lvl="1" eaLnBrk="1" hangingPunct="1">
              <a:lnSpc>
                <a:spcPct val="90000"/>
              </a:lnSpc>
            </a:pPr>
            <a:r>
              <a:rPr lang="en-US" altLang="en-US" sz="2000">
                <a:ea typeface="ＭＳ Ｐゴシック" panose="020B0600070205080204" pitchFamily="34" charset="-128"/>
              </a:rPr>
              <a:t>Compare to everything in memory, count the number of features in common, categorize based on the item with the most feature matches.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F0769103-3E4E-1D42-8C19-30ED63D33BA5}"/>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Categorization</a:t>
            </a:r>
          </a:p>
        </p:txBody>
      </p:sp>
      <p:sp>
        <p:nvSpPr>
          <p:cNvPr id="21506" name="Rectangle 3">
            <a:extLst>
              <a:ext uri="{FF2B5EF4-FFF2-40B4-BE49-F238E27FC236}">
                <a16:creationId xmlns:a16="http://schemas.microsoft.com/office/drawing/2014/main" id="{AEE6A71D-5CC7-1740-9C98-4CE1E9C7F28F}"/>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What does categorization do for you?</a:t>
            </a:r>
          </a:p>
          <a:p>
            <a:pPr lvl="1" eaLnBrk="1" hangingPunct="1"/>
            <a:r>
              <a:rPr lang="en-US" altLang="en-US" sz="2400">
                <a:ea typeface="ＭＳ Ｐゴシック" panose="020B0600070205080204" pitchFamily="34" charset="-128"/>
              </a:rPr>
              <a:t>Reduces the need for constant learning: If you can learn about classes from examples, you can save a lot of work.</a:t>
            </a:r>
          </a:p>
          <a:p>
            <a:pPr lvl="1" eaLnBrk="1" hangingPunct="1"/>
            <a:r>
              <a:rPr lang="en-US" altLang="en-US" sz="2400">
                <a:ea typeface="ＭＳ Ｐゴシック" panose="020B0600070205080204" pitchFamily="34" charset="-128"/>
              </a:rPr>
              <a:t>Allows for action: If something is in the category of things that are likely to eat me I know to run from it.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a:extLst>
              <a:ext uri="{FF2B5EF4-FFF2-40B4-BE49-F238E27FC236}">
                <a16:creationId xmlns:a16="http://schemas.microsoft.com/office/drawing/2014/main" id="{6F7311E6-C149-CC46-8252-B7F1022A07F4}"/>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Theories of Categorization</a:t>
            </a:r>
          </a:p>
        </p:txBody>
      </p:sp>
      <p:sp>
        <p:nvSpPr>
          <p:cNvPr id="91138" name="Rectangle 3">
            <a:extLst>
              <a:ext uri="{FF2B5EF4-FFF2-40B4-BE49-F238E27FC236}">
                <a16:creationId xmlns:a16="http://schemas.microsoft.com/office/drawing/2014/main" id="{78675A2E-F13C-4642-88AD-FA92E39B6EF5}"/>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Prototypes:</a:t>
            </a:r>
          </a:p>
          <a:p>
            <a:pPr lvl="1" eaLnBrk="1" hangingPunct="1"/>
            <a:r>
              <a:rPr lang="en-US" altLang="en-US">
                <a:ea typeface="ＭＳ Ｐゴシック" panose="020B0600070205080204" pitchFamily="34" charset="-128"/>
              </a:rPr>
              <a:t>Extract a prototype for each category. It</a:t>
            </a:r>
            <a:r>
              <a:rPr lang="fr-FR" altLang="ja-JP">
                <a:ea typeface="ＭＳ Ｐゴシック" panose="020B0600070205080204" pitchFamily="34" charset="-128"/>
              </a:rPr>
              <a:t>’</a:t>
            </a:r>
            <a:r>
              <a:rPr lang="en-US" altLang="ja-JP">
                <a:ea typeface="ＭＳ Ｐゴシック" panose="020B0600070205080204" pitchFamily="34" charset="-128"/>
              </a:rPr>
              <a:t>s kind of like an average of all of the members (an ideal member). For example, when I ask you to think of a cat, your generic cat image is probably not some particular cat but rather the average of cats you have seen.</a:t>
            </a:r>
            <a:endParaRPr lang="en-US" altLang="en-US">
              <a:ea typeface="ＭＳ Ｐゴシック" panose="020B0600070205080204" pitchFamily="34" charset="-128"/>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a:extLst>
              <a:ext uri="{FF2B5EF4-FFF2-40B4-BE49-F238E27FC236}">
                <a16:creationId xmlns:a16="http://schemas.microsoft.com/office/drawing/2014/main" id="{642C4BBA-FB5D-7748-A0FC-6594BD2E93F9}"/>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Theories of Categorization</a:t>
            </a:r>
          </a:p>
        </p:txBody>
      </p:sp>
      <p:sp>
        <p:nvSpPr>
          <p:cNvPr id="93186" name="Rectangle 3">
            <a:extLst>
              <a:ext uri="{FF2B5EF4-FFF2-40B4-BE49-F238E27FC236}">
                <a16:creationId xmlns:a16="http://schemas.microsoft.com/office/drawing/2014/main" id="{7429A822-AB72-2F4E-BA20-74C91A3BF6F9}"/>
              </a:ext>
            </a:extLst>
          </p:cNvPr>
          <p:cNvSpPr>
            <a:spLocks noGrp="1" noChangeArrowheads="1"/>
          </p:cNvSpPr>
          <p:nvPr>
            <p:ph sz="half" idx="1"/>
          </p:nvPr>
        </p:nvSpPr>
        <p:spPr/>
        <p:txBody>
          <a:bodyPr/>
          <a:lstStyle/>
          <a:p>
            <a:pPr eaLnBrk="1" hangingPunct="1"/>
            <a:r>
              <a:rPr lang="en-US" altLang="en-US" dirty="0">
                <a:ea typeface="ＭＳ Ｐゴシック" panose="020B0600070205080204" pitchFamily="34" charset="-128"/>
              </a:rPr>
              <a:t>Prototypes:</a:t>
            </a:r>
          </a:p>
          <a:p>
            <a:pPr lvl="1" eaLnBrk="1" hangingPunct="1"/>
            <a:r>
              <a:rPr lang="en-US" altLang="en-US" dirty="0">
                <a:ea typeface="ＭＳ Ｐゴシック" panose="020B0600070205080204" pitchFamily="34" charset="-128"/>
              </a:rPr>
              <a:t>Evidence (Posner &amp; </a:t>
            </a:r>
            <a:r>
              <a:rPr lang="en-US" altLang="en-US" dirty="0" err="1">
                <a:ea typeface="ＭＳ Ｐゴシック" panose="020B0600070205080204" pitchFamily="34" charset="-128"/>
              </a:rPr>
              <a:t>Keele</a:t>
            </a:r>
            <a:r>
              <a:rPr lang="en-US" altLang="en-US" dirty="0">
                <a:ea typeface="ＭＳ Ｐゴシック" panose="020B0600070205080204" pitchFamily="34" charset="-128"/>
              </a:rPr>
              <a:t>, 1968). </a:t>
            </a:r>
          </a:p>
          <a:p>
            <a:pPr lvl="2" eaLnBrk="1" hangingPunct="1"/>
            <a:r>
              <a:rPr lang="en-US" altLang="en-US" dirty="0">
                <a:ea typeface="ＭＳ Ｐゴシック" panose="020B0600070205080204" pitchFamily="34" charset="-128"/>
              </a:rPr>
              <a:t>Make shapes out of dots. Create category members by moving each dot in a random direction. Move dots a little, medium, or a lot.</a:t>
            </a:r>
          </a:p>
        </p:txBody>
      </p:sp>
      <p:sp>
        <p:nvSpPr>
          <p:cNvPr id="93187" name="Content Placeholder 1">
            <a:extLst>
              <a:ext uri="{FF2B5EF4-FFF2-40B4-BE49-F238E27FC236}">
                <a16:creationId xmlns:a16="http://schemas.microsoft.com/office/drawing/2014/main" id="{0A1C8F0E-107A-4C48-9E95-05CA1FA33F4B}"/>
              </a:ext>
            </a:extLst>
          </p:cNvPr>
          <p:cNvSpPr>
            <a:spLocks noGrp="1"/>
          </p:cNvSpPr>
          <p:nvPr>
            <p:ph sz="half" idx="2"/>
          </p:nvPr>
        </p:nvSpPr>
        <p:spPr/>
        <p:txBody>
          <a:bodyPr/>
          <a:lstStyle/>
          <a:p>
            <a:endParaRPr lang="en-US" altLang="en-US">
              <a:ea typeface="ＭＳ Ｐゴシック" panose="020B0600070205080204" pitchFamily="34" charset="-128"/>
            </a:endParaRPr>
          </a:p>
        </p:txBody>
      </p:sp>
      <p:pic>
        <p:nvPicPr>
          <p:cNvPr id="93188" name="Picture 2" descr="Screen shot 2012-03-15 at 5.23.35 PM.png">
            <a:extLst>
              <a:ext uri="{FF2B5EF4-FFF2-40B4-BE49-F238E27FC236}">
                <a16:creationId xmlns:a16="http://schemas.microsoft.com/office/drawing/2014/main" id="{26177843-FCE2-784F-ABCC-3BE5C56D607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295400"/>
            <a:ext cx="3352800" cy="518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189" name="TextBox 4">
            <a:extLst>
              <a:ext uri="{FF2B5EF4-FFF2-40B4-BE49-F238E27FC236}">
                <a16:creationId xmlns:a16="http://schemas.microsoft.com/office/drawing/2014/main" id="{CE9460DF-CB2B-BC4C-A082-0E0781EC5CFB}"/>
              </a:ext>
            </a:extLst>
          </p:cNvPr>
          <p:cNvSpPr txBox="1">
            <a:spLocks noChangeArrowheads="1"/>
          </p:cNvSpPr>
          <p:nvPr/>
        </p:nvSpPr>
        <p:spPr bwMode="auto">
          <a:xfrm>
            <a:off x="4648200" y="6477000"/>
            <a:ext cx="35448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400"/>
              <a:t>Posner, Goldsmith, &amp; Welton (1967, p. 30)</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a:extLst>
              <a:ext uri="{FF2B5EF4-FFF2-40B4-BE49-F238E27FC236}">
                <a16:creationId xmlns:a16="http://schemas.microsoft.com/office/drawing/2014/main" id="{C9E648DE-AEEF-FE49-8485-A886FDB5D31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Theories of Categorization</a:t>
            </a:r>
          </a:p>
        </p:txBody>
      </p:sp>
      <p:sp>
        <p:nvSpPr>
          <p:cNvPr id="95234" name="Rectangle 3">
            <a:extLst>
              <a:ext uri="{FF2B5EF4-FFF2-40B4-BE49-F238E27FC236}">
                <a16:creationId xmlns:a16="http://schemas.microsoft.com/office/drawing/2014/main" id="{06543F30-473B-F14B-A76D-6275168C30CB}"/>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Prototypes:</a:t>
            </a:r>
          </a:p>
          <a:p>
            <a:pPr lvl="1" eaLnBrk="1" hangingPunct="1"/>
            <a:r>
              <a:rPr lang="en-US" altLang="en-US">
                <a:ea typeface="ＭＳ Ｐゴシック" panose="020B0600070205080204" pitchFamily="34" charset="-128"/>
              </a:rPr>
              <a:t>Evidence (Posner &amp; Keele, 1968). </a:t>
            </a:r>
          </a:p>
          <a:p>
            <a:pPr lvl="2" eaLnBrk="1" hangingPunct="1"/>
            <a:r>
              <a:rPr lang="en-US" altLang="en-US">
                <a:ea typeface="ＭＳ Ｐゴシック" panose="020B0600070205080204" pitchFamily="34" charset="-128"/>
              </a:rPr>
              <a:t>Show people the category members. Have them categorize them. At first, they make a lot of mistakes, but they gradually learn.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a:extLst>
              <a:ext uri="{FF2B5EF4-FFF2-40B4-BE49-F238E27FC236}">
                <a16:creationId xmlns:a16="http://schemas.microsoft.com/office/drawing/2014/main" id="{E70EAEA0-DB3D-F140-979E-C9FCC87AD42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Theories of Categorization</a:t>
            </a:r>
          </a:p>
        </p:txBody>
      </p:sp>
      <p:sp>
        <p:nvSpPr>
          <p:cNvPr id="97282" name="Rectangle 3">
            <a:extLst>
              <a:ext uri="{FF2B5EF4-FFF2-40B4-BE49-F238E27FC236}">
                <a16:creationId xmlns:a16="http://schemas.microsoft.com/office/drawing/2014/main" id="{8EEC9CBA-C752-B742-9746-9FC32CA9FC53}"/>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Prototypes:</a:t>
            </a:r>
          </a:p>
          <a:p>
            <a:pPr lvl="1" eaLnBrk="1" hangingPunct="1"/>
            <a:r>
              <a:rPr lang="en-US" altLang="en-US" sz="2400">
                <a:ea typeface="ＭＳ Ｐゴシック" panose="020B0600070205080204" pitchFamily="34" charset="-128"/>
              </a:rPr>
              <a:t>Evidence (Posner &amp; Keele, 1968). </a:t>
            </a:r>
          </a:p>
          <a:p>
            <a:pPr lvl="2" eaLnBrk="1" hangingPunct="1"/>
            <a:r>
              <a:rPr lang="en-US" altLang="en-US" sz="2000">
                <a:ea typeface="ＭＳ Ｐゴシック" panose="020B0600070205080204" pitchFamily="34" charset="-128"/>
              </a:rPr>
              <a:t> Find:</a:t>
            </a:r>
          </a:p>
          <a:p>
            <a:pPr lvl="3" eaLnBrk="1" hangingPunct="1"/>
            <a:r>
              <a:rPr lang="en-US" altLang="en-US" sz="1800">
                <a:ea typeface="ＭＳ Ｐゴシック" panose="020B0600070205080204" pitchFamily="34" charset="-128"/>
              </a:rPr>
              <a:t>Prototype recognized best of all even though it was never seen.</a:t>
            </a:r>
          </a:p>
          <a:p>
            <a:pPr lvl="3" eaLnBrk="1" hangingPunct="1"/>
            <a:r>
              <a:rPr lang="en-US" altLang="en-US" sz="1800">
                <a:ea typeface="ＭＳ Ｐゴシック" panose="020B0600070205080204" pitchFamily="34" charset="-128"/>
              </a:rPr>
              <a:t>The amount of variability matters. The more variable the training, the better people were at categorizing new examples. People trained with low variability were bad if there was a lot of variability in the new examples.</a:t>
            </a:r>
          </a:p>
          <a:p>
            <a:pPr lvl="2" eaLnBrk="1" hangingPunct="1"/>
            <a:r>
              <a:rPr lang="en-US" altLang="en-US" sz="2000">
                <a:ea typeface="ＭＳ Ｐゴシック" panose="020B0600070205080204" pitchFamily="34" charset="-128"/>
              </a:rPr>
              <a:t>It looks like categorization involves extracting the prototype and some estimate of the variability around it.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a:extLst>
              <a:ext uri="{FF2B5EF4-FFF2-40B4-BE49-F238E27FC236}">
                <a16:creationId xmlns:a16="http://schemas.microsoft.com/office/drawing/2014/main" id="{DFFE9ABC-BF17-B64B-ABF2-6A47A96FCD9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Theories of Categorization</a:t>
            </a:r>
          </a:p>
        </p:txBody>
      </p:sp>
      <p:sp>
        <p:nvSpPr>
          <p:cNvPr id="99330" name="Rectangle 3">
            <a:extLst>
              <a:ext uri="{FF2B5EF4-FFF2-40B4-BE49-F238E27FC236}">
                <a16:creationId xmlns:a16="http://schemas.microsoft.com/office/drawing/2014/main" id="{F936140A-070C-5D48-B074-45C8DD15A605}"/>
              </a:ext>
            </a:extLst>
          </p:cNvPr>
          <p:cNvSpPr>
            <a:spLocks noGrp="1" noChangeArrowheads="1"/>
          </p:cNvSpPr>
          <p:nvPr>
            <p:ph idx="1"/>
          </p:nvPr>
        </p:nvSpPr>
        <p:spPr/>
        <p:txBody>
          <a:bodyPr/>
          <a:lstStyle/>
          <a:p>
            <a:pPr eaLnBrk="1" hangingPunct="1"/>
            <a:r>
              <a:rPr lang="en-US" altLang="en-US" sz="2800" dirty="0">
                <a:ea typeface="ＭＳ Ｐゴシック" panose="020B0600070205080204" pitchFamily="34" charset="-128"/>
              </a:rPr>
              <a:t>Prototypes:</a:t>
            </a:r>
          </a:p>
          <a:p>
            <a:pPr lvl="1" eaLnBrk="1" hangingPunct="1"/>
            <a:r>
              <a:rPr lang="en-US" altLang="en-US" sz="2400" dirty="0">
                <a:ea typeface="ＭＳ Ｐゴシック" panose="020B0600070205080204" pitchFamily="34" charset="-128"/>
              </a:rPr>
              <a:t>Evidence (Posner &amp; </a:t>
            </a:r>
            <a:r>
              <a:rPr lang="en-US" altLang="en-US" sz="2400" dirty="0" err="1">
                <a:ea typeface="ＭＳ Ｐゴシック" panose="020B0600070205080204" pitchFamily="34" charset="-128"/>
              </a:rPr>
              <a:t>Keele</a:t>
            </a:r>
            <a:r>
              <a:rPr lang="en-US" altLang="en-US" sz="2400" dirty="0">
                <a:ea typeface="ＭＳ Ｐゴシック" panose="020B0600070205080204" pitchFamily="34" charset="-128"/>
              </a:rPr>
              <a:t>, 1968). </a:t>
            </a:r>
          </a:p>
          <a:p>
            <a:pPr lvl="2" eaLnBrk="1" hangingPunct="1"/>
            <a:r>
              <a:rPr lang="en-US" altLang="en-US" sz="2000" dirty="0">
                <a:ea typeface="ＭＳ Ｐゴシック" panose="020B0600070205080204" pitchFamily="34" charset="-128"/>
              </a:rPr>
              <a:t>Our </a:t>
            </a:r>
            <a:r>
              <a:rPr lang="en-US" altLang="en-US" sz="2000" dirty="0" err="1">
                <a:ea typeface="ＭＳ Ｐゴシック" panose="020B0600070205080204" pitchFamily="34" charset="-128"/>
              </a:rPr>
              <a:t>CogLab</a:t>
            </a:r>
            <a:r>
              <a:rPr lang="en-US" altLang="en-US" sz="2000" dirty="0">
                <a:ea typeface="ＭＳ Ｐゴシック" panose="020B0600070205080204" pitchFamily="34" charset="-128"/>
              </a:rPr>
              <a:t> exercise was based on this study. Let</a:t>
            </a:r>
            <a:r>
              <a:rPr lang="fr-FR" altLang="ja-JP" sz="2000" dirty="0">
                <a:ea typeface="ＭＳ Ｐゴシック" panose="020B0600070205080204" pitchFamily="34" charset="-128"/>
              </a:rPr>
              <a:t>’</a:t>
            </a:r>
            <a:r>
              <a:rPr lang="en-US" altLang="ja-JP" sz="2000" dirty="0">
                <a:ea typeface="ＭＳ Ｐゴシック" panose="020B0600070205080204" pitchFamily="34" charset="-128"/>
              </a:rPr>
              <a:t>s check our results…</a:t>
            </a:r>
            <a:endParaRPr lang="en-US" altLang="en-US" sz="2000" dirty="0">
              <a:ea typeface="ＭＳ Ｐゴシック" panose="020B0600070205080204" pitchFamily="34" charset="-128"/>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a:extLst>
              <a:ext uri="{FF2B5EF4-FFF2-40B4-BE49-F238E27FC236}">
                <a16:creationId xmlns:a16="http://schemas.microsoft.com/office/drawing/2014/main" id="{5E2AD26C-7222-6A46-8DE2-C3580E8F31F3}"/>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Theories of Categorization</a:t>
            </a:r>
          </a:p>
        </p:txBody>
      </p:sp>
      <p:sp>
        <p:nvSpPr>
          <p:cNvPr id="101378" name="Rectangle 3">
            <a:extLst>
              <a:ext uri="{FF2B5EF4-FFF2-40B4-BE49-F238E27FC236}">
                <a16:creationId xmlns:a16="http://schemas.microsoft.com/office/drawing/2014/main" id="{C5F3E0DF-BA62-C044-A42E-E6658D42B1BD}"/>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Prototypes:</a:t>
            </a:r>
          </a:p>
          <a:p>
            <a:pPr lvl="1" eaLnBrk="1" hangingPunct="1">
              <a:lnSpc>
                <a:spcPct val="90000"/>
              </a:lnSpc>
            </a:pPr>
            <a:r>
              <a:rPr lang="en-US" altLang="en-US" sz="2400">
                <a:ea typeface="ＭＳ Ｐゴシック" panose="020B0600070205080204" pitchFamily="34" charset="-128"/>
              </a:rPr>
              <a:t>Additional information (taken from Hintzman, 1986):</a:t>
            </a:r>
          </a:p>
          <a:p>
            <a:pPr lvl="2" eaLnBrk="1" hangingPunct="1">
              <a:lnSpc>
                <a:spcPct val="90000"/>
              </a:lnSpc>
            </a:pPr>
            <a:r>
              <a:rPr lang="en-US" altLang="en-US" sz="2000">
                <a:ea typeface="ＭＳ Ｐゴシック" panose="020B0600070205080204" pitchFamily="34" charset="-128"/>
              </a:rPr>
              <a:t>Prototype classification is more stable over time than classification of the exemplars, suggesting that that is what is stored in LTM.</a:t>
            </a:r>
          </a:p>
          <a:p>
            <a:pPr lvl="2" eaLnBrk="1" hangingPunct="1">
              <a:lnSpc>
                <a:spcPct val="90000"/>
              </a:lnSpc>
            </a:pPr>
            <a:r>
              <a:rPr lang="en-US" altLang="en-US" sz="2000">
                <a:ea typeface="ＭＳ Ｐゴシック" panose="020B0600070205080204" pitchFamily="34" charset="-128"/>
              </a:rPr>
              <a:t>Old exemplars are classified better than new ones.</a:t>
            </a:r>
          </a:p>
          <a:p>
            <a:pPr lvl="2" eaLnBrk="1" hangingPunct="1">
              <a:lnSpc>
                <a:spcPct val="90000"/>
              </a:lnSpc>
            </a:pPr>
            <a:r>
              <a:rPr lang="en-US" altLang="en-US" sz="2000">
                <a:ea typeface="ＭＳ Ｐゴシック" panose="020B0600070205080204" pitchFamily="34" charset="-128"/>
              </a:rPr>
              <a:t>Classification of new examples is best for prototypes followed by low-level distortions, followed by high-level distortions.</a:t>
            </a:r>
          </a:p>
          <a:p>
            <a:pPr lvl="2" eaLnBrk="1" hangingPunct="1">
              <a:lnSpc>
                <a:spcPct val="90000"/>
              </a:lnSpc>
            </a:pPr>
            <a:r>
              <a:rPr lang="en-US" altLang="en-US" sz="2000">
                <a:ea typeface="ＭＳ Ｐゴシック" panose="020B0600070205080204" pitchFamily="34" charset="-128"/>
              </a:rPr>
              <a:t>Transfer is better if there are more examples or if there is more variability.</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a:extLst>
              <a:ext uri="{FF2B5EF4-FFF2-40B4-BE49-F238E27FC236}">
                <a16:creationId xmlns:a16="http://schemas.microsoft.com/office/drawing/2014/main" id="{5D1B4594-A151-4747-8558-1387B21C4E7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Theories of Categorization</a:t>
            </a:r>
          </a:p>
        </p:txBody>
      </p:sp>
      <p:sp>
        <p:nvSpPr>
          <p:cNvPr id="103426" name="Rectangle 3">
            <a:extLst>
              <a:ext uri="{FF2B5EF4-FFF2-40B4-BE49-F238E27FC236}">
                <a16:creationId xmlns:a16="http://schemas.microsoft.com/office/drawing/2014/main" id="{37482233-0B02-BA49-8BB0-C6B902F5F198}"/>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Prototypes:</a:t>
            </a:r>
          </a:p>
          <a:p>
            <a:pPr lvl="1" eaLnBrk="1" hangingPunct="1">
              <a:lnSpc>
                <a:spcPct val="90000"/>
              </a:lnSpc>
            </a:pPr>
            <a:r>
              <a:rPr lang="en-US" altLang="en-US" sz="2400">
                <a:ea typeface="ＭＳ Ｐゴシック" panose="020B0600070205080204" pitchFamily="34" charset="-128"/>
              </a:rPr>
              <a:t>Note that you can get a lot of these effects without needing prototypes. If you arrange memory the right way, these effects just emerge (Hintzman, 1986).</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a:extLst>
              <a:ext uri="{FF2B5EF4-FFF2-40B4-BE49-F238E27FC236}">
                <a16:creationId xmlns:a16="http://schemas.microsoft.com/office/drawing/2014/main" id="{DE9DFD15-591B-B141-BBB6-384CFF77601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Theories of Categorization</a:t>
            </a:r>
          </a:p>
        </p:txBody>
      </p:sp>
      <p:sp>
        <p:nvSpPr>
          <p:cNvPr id="105474" name="Rectangle 3">
            <a:extLst>
              <a:ext uri="{FF2B5EF4-FFF2-40B4-BE49-F238E27FC236}">
                <a16:creationId xmlns:a16="http://schemas.microsoft.com/office/drawing/2014/main" id="{DCB95993-825C-324F-A2CB-B937A39E88C4}"/>
              </a:ext>
            </a:extLst>
          </p:cNvPr>
          <p:cNvSpPr>
            <a:spLocks noGrp="1" noChangeArrowheads="1"/>
          </p:cNvSpPr>
          <p:nvPr>
            <p:ph idx="1"/>
          </p:nvPr>
        </p:nvSpPr>
        <p:spPr/>
        <p:txBody>
          <a:bodyPr/>
          <a:lstStyle/>
          <a:p>
            <a:pPr eaLnBrk="1" hangingPunct="1"/>
            <a:r>
              <a:rPr lang="en-US" altLang="en-US" sz="2800" dirty="0">
                <a:ea typeface="ＭＳ Ｐゴシック" panose="020B0600070205080204" pitchFamily="34" charset="-128"/>
              </a:rPr>
              <a:t>Fuzzy-set theory (Zadeh):</a:t>
            </a:r>
          </a:p>
          <a:p>
            <a:pPr lvl="1" eaLnBrk="1" hangingPunct="1"/>
            <a:r>
              <a:rPr lang="en-US" altLang="en-US" sz="2400" dirty="0">
                <a:ea typeface="ＭＳ Ｐゴシック" panose="020B0600070205080204" pitchFamily="34" charset="-128"/>
              </a:rPr>
              <a:t>Classical logic is overly restrictive. Only having two truth values (true or false) is OK for decisions like </a:t>
            </a:r>
            <a:r>
              <a:rPr lang="ja-JP" altLang="en-US" sz="2400">
                <a:ea typeface="ＭＳ Ｐゴシック" panose="020B0600070205080204" pitchFamily="34" charset="-128"/>
              </a:rPr>
              <a:t>“</a:t>
            </a:r>
            <a:r>
              <a:rPr lang="en-US" altLang="ja-JP" sz="2400" dirty="0">
                <a:ea typeface="ＭＳ Ｐゴシック" panose="020B0600070205080204" pitchFamily="34" charset="-128"/>
              </a:rPr>
              <a:t>A robin is a fish</a:t>
            </a:r>
            <a:r>
              <a:rPr lang="ja-JP" altLang="en-US" sz="2400">
                <a:ea typeface="ＭＳ Ｐゴシック" panose="020B0600070205080204" pitchFamily="34" charset="-128"/>
              </a:rPr>
              <a:t>”</a:t>
            </a:r>
            <a:r>
              <a:rPr lang="en-US" altLang="ja-JP" sz="2400" dirty="0">
                <a:ea typeface="ＭＳ Ｐゴシック" panose="020B0600070205080204" pitchFamily="34" charset="-128"/>
              </a:rPr>
              <a:t> or </a:t>
            </a:r>
            <a:r>
              <a:rPr lang="ja-JP" altLang="en-US" sz="2400">
                <a:ea typeface="ＭＳ Ｐゴシック" panose="020B0600070205080204" pitchFamily="34" charset="-128"/>
              </a:rPr>
              <a:t>“</a:t>
            </a:r>
            <a:r>
              <a:rPr lang="en-US" altLang="ja-JP" sz="2400" dirty="0">
                <a:ea typeface="ＭＳ Ｐゴシック" panose="020B0600070205080204" pitchFamily="34" charset="-128"/>
              </a:rPr>
              <a:t>A robin is a bird.</a:t>
            </a:r>
            <a:r>
              <a:rPr lang="ja-JP" altLang="en-US" sz="2400">
                <a:ea typeface="ＭＳ Ｐゴシック" panose="020B0600070205080204" pitchFamily="34" charset="-128"/>
              </a:rPr>
              <a:t>” </a:t>
            </a:r>
            <a:r>
              <a:rPr lang="en-US" altLang="ja-JP" sz="2400" dirty="0">
                <a:ea typeface="ＭＳ Ｐゴシック" panose="020B0600070205080204" pitchFamily="34" charset="-128"/>
              </a:rPr>
              <a:t>But, a lot of categorization won</a:t>
            </a:r>
            <a:r>
              <a:rPr lang="fr-FR" altLang="ja-JP" sz="2400" dirty="0">
                <a:ea typeface="ＭＳ Ｐゴシック" panose="020B0600070205080204" pitchFamily="34" charset="-128"/>
              </a:rPr>
              <a:t>’</a:t>
            </a:r>
            <a:r>
              <a:rPr lang="en-US" altLang="ja-JP" sz="2400" dirty="0">
                <a:ea typeface="ＭＳ Ｐゴシック" panose="020B0600070205080204" pitchFamily="34" charset="-128"/>
              </a:rPr>
              <a:t>t fit into this model.</a:t>
            </a:r>
          </a:p>
          <a:p>
            <a:pPr lvl="2" eaLnBrk="1" hangingPunct="1"/>
            <a:r>
              <a:rPr lang="en-US" altLang="en-US" sz="2000" dirty="0">
                <a:ea typeface="ＭＳ Ｐゴシック" panose="020B0600070205080204" pitchFamily="34" charset="-128"/>
              </a:rPr>
              <a:t>E.g., linguistic hedges: Appear to put things into categories by degree rather than all or none (</a:t>
            </a:r>
            <a:r>
              <a:rPr lang="ja-JP" altLang="en-US" sz="2000">
                <a:ea typeface="ＭＳ Ｐゴシック" panose="020B0600070205080204" pitchFamily="34" charset="-128"/>
              </a:rPr>
              <a:t>“</a:t>
            </a:r>
            <a:r>
              <a:rPr lang="en-US" altLang="ja-JP" sz="2000" i="1" dirty="0">
                <a:ea typeface="ＭＳ Ｐゴシック" panose="020B0600070205080204" pitchFamily="34" charset="-128"/>
              </a:rPr>
              <a:t>loosely speaking</a:t>
            </a:r>
            <a:r>
              <a:rPr lang="en-US" altLang="ja-JP" sz="2000" dirty="0">
                <a:ea typeface="ＭＳ Ｐゴシック" panose="020B0600070205080204" pitchFamily="34" charset="-128"/>
              </a:rPr>
              <a:t>, a whale is a fish,</a:t>
            </a:r>
            <a:r>
              <a:rPr lang="ja-JP" altLang="en-US" sz="2000">
                <a:ea typeface="ＭＳ Ｐゴシック" panose="020B0600070205080204" pitchFamily="34" charset="-128"/>
              </a:rPr>
              <a:t>”</a:t>
            </a:r>
            <a:r>
              <a:rPr lang="en-US" altLang="ja-JP" sz="2000" dirty="0">
                <a:ea typeface="ＭＳ Ｐゴシック" panose="020B0600070205080204" pitchFamily="34" charset="-128"/>
              </a:rPr>
              <a:t> </a:t>
            </a:r>
            <a:r>
              <a:rPr lang="ja-JP" altLang="en-US" sz="2000">
                <a:ea typeface="ＭＳ Ｐゴシック" panose="020B0600070205080204" pitchFamily="34" charset="-128"/>
              </a:rPr>
              <a:t>“</a:t>
            </a:r>
            <a:r>
              <a:rPr lang="en-US" altLang="ja-JP" sz="2000" i="1" dirty="0">
                <a:ea typeface="ＭＳ Ｐゴシック" panose="020B0600070205080204" pitchFamily="34" charset="-128"/>
              </a:rPr>
              <a:t>technically speaking</a:t>
            </a:r>
            <a:r>
              <a:rPr lang="en-US" altLang="ja-JP" sz="2000" dirty="0">
                <a:ea typeface="ＭＳ Ｐゴシック" panose="020B0600070205080204" pitchFamily="34" charset="-128"/>
              </a:rPr>
              <a:t>, a whale is a mammal,</a:t>
            </a:r>
            <a:r>
              <a:rPr lang="ja-JP" altLang="en-US" sz="2000">
                <a:ea typeface="ＭＳ Ｐゴシック" panose="020B0600070205080204" pitchFamily="34" charset="-128"/>
              </a:rPr>
              <a:t>”</a:t>
            </a:r>
            <a:r>
              <a:rPr lang="en-US" altLang="ja-JP" sz="2000" dirty="0">
                <a:ea typeface="ＭＳ Ｐゴシック" panose="020B0600070205080204" pitchFamily="34" charset="-128"/>
              </a:rPr>
              <a:t> </a:t>
            </a:r>
            <a:r>
              <a:rPr lang="ja-JP" altLang="en-US" sz="2000">
                <a:ea typeface="ＭＳ Ｐゴシック" panose="020B0600070205080204" pitchFamily="34" charset="-128"/>
              </a:rPr>
              <a:t>“</a:t>
            </a:r>
            <a:r>
              <a:rPr lang="en-US" altLang="ja-JP" sz="2000" dirty="0">
                <a:ea typeface="ＭＳ Ｐゴシック" panose="020B0600070205080204" pitchFamily="34" charset="-128"/>
              </a:rPr>
              <a:t>Ethel Merman is a </a:t>
            </a:r>
            <a:r>
              <a:rPr lang="en-US" altLang="ja-JP" sz="2000" i="1" dirty="0">
                <a:ea typeface="ＭＳ Ｐゴシック" panose="020B0600070205080204" pitchFamily="34" charset="-128"/>
              </a:rPr>
              <a:t>regular</a:t>
            </a:r>
            <a:r>
              <a:rPr lang="en-US" altLang="ja-JP" sz="2000" dirty="0">
                <a:ea typeface="ＭＳ Ｐゴシック" panose="020B0600070205080204" pitchFamily="34" charset="-128"/>
              </a:rPr>
              <a:t> fish</a:t>
            </a:r>
            <a:r>
              <a:rPr lang="ja-JP" altLang="en-US" sz="2000">
                <a:ea typeface="ＭＳ Ｐゴシック" panose="020B0600070205080204" pitchFamily="34" charset="-128"/>
              </a:rPr>
              <a:t>”</a:t>
            </a:r>
            <a:r>
              <a:rPr lang="en-US" altLang="ja-JP" sz="2000" dirty="0">
                <a:ea typeface="ＭＳ Ｐゴシック" panose="020B0600070205080204" pitchFamily="34" charset="-128"/>
              </a:rPr>
              <a:t>). (What follows is a joke about confusing Ethel Merman and Esther Williams, but why not listen to Ethel Merman’s fabulously terrible disco album?)</a:t>
            </a:r>
            <a:endParaRPr lang="en-US" altLang="en-US" sz="2000" dirty="0">
              <a:ea typeface="ＭＳ Ｐゴシック" panose="020B0600070205080204" pitchFamily="34" charset="-128"/>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Title 1">
            <a:extLst>
              <a:ext uri="{FF2B5EF4-FFF2-40B4-BE49-F238E27FC236}">
                <a16:creationId xmlns:a16="http://schemas.microsoft.com/office/drawing/2014/main" id="{BF6D9B97-2FD8-794F-8F79-F1B727E6CD8D}"/>
              </a:ext>
            </a:extLst>
          </p:cNvPr>
          <p:cNvSpPr>
            <a:spLocks noGrp="1"/>
          </p:cNvSpPr>
          <p:nvPr>
            <p:ph type="title"/>
          </p:nvPr>
        </p:nvSpPr>
        <p:spPr/>
        <p:txBody>
          <a:bodyPr/>
          <a:lstStyle/>
          <a:p>
            <a:endParaRPr lang="en-US" altLang="en-US">
              <a:ea typeface="ＭＳ Ｐゴシック" panose="020B0600070205080204" pitchFamily="34" charset="-128"/>
            </a:endParaRPr>
          </a:p>
        </p:txBody>
      </p:sp>
      <p:sp>
        <p:nvSpPr>
          <p:cNvPr id="107522" name="Content Placeholder 2">
            <a:extLst>
              <a:ext uri="{FF2B5EF4-FFF2-40B4-BE49-F238E27FC236}">
                <a16:creationId xmlns:a16="http://schemas.microsoft.com/office/drawing/2014/main" id="{E4570F97-9A04-2E40-8921-61D9CED272C1}"/>
              </a:ext>
            </a:extLst>
          </p:cNvPr>
          <p:cNvSpPr>
            <a:spLocks noGrp="1"/>
          </p:cNvSpPr>
          <p:nvPr>
            <p:ph idx="1"/>
          </p:nvPr>
        </p:nvSpPr>
        <p:spPr/>
        <p:txBody>
          <a:bodyPr/>
          <a:lstStyle/>
          <a:p>
            <a:r>
              <a:rPr lang="en-US" altLang="en-US">
                <a:ea typeface="ＭＳ Ｐゴシック" panose="020B0600070205080204" pitchFamily="34" charset="-128"/>
              </a:rPr>
              <a:t>Ethel Merman: </a:t>
            </a:r>
            <a:r>
              <a:rPr lang="en-US" altLang="en-US">
                <a:ea typeface="ＭＳ Ｐゴシック" panose="020B0600070205080204" pitchFamily="34" charset="-128"/>
                <a:hlinkClick r:id="rId2"/>
              </a:rPr>
              <a:t>http://www.youtube.com/watch?v=1Q7uWXhZPQE</a:t>
            </a:r>
            <a:endParaRPr lang="en-US" altLang="en-US">
              <a:ea typeface="ＭＳ Ｐゴシック" panose="020B0600070205080204" pitchFamily="34" charset="-128"/>
            </a:endParaRPr>
          </a:p>
          <a:p>
            <a:r>
              <a:rPr lang="en-US" altLang="en-US">
                <a:ea typeface="ＭＳ Ｐゴシック" panose="020B0600070205080204" pitchFamily="34" charset="-128"/>
              </a:rPr>
              <a:t>Esther Williams: </a:t>
            </a:r>
            <a:r>
              <a:rPr lang="en-US" altLang="en-US">
                <a:ea typeface="ＭＳ Ｐゴシック" panose="020B0600070205080204" pitchFamily="34" charset="-128"/>
                <a:hlinkClick r:id="rId3"/>
              </a:rPr>
              <a:t>http://3.bp.blogspot.com/-ABNYRCmcAMQ/TZ8a_LGkjwI/AAAAAAAAKTA/nL551Vc3hL8/s1600/PFAAF00Z.jpg</a:t>
            </a:r>
            <a:endParaRPr lang="en-US" altLang="en-US">
              <a:ea typeface="ＭＳ Ｐゴシック" panose="020B0600070205080204" pitchFamily="34" charset="-128"/>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a:extLst>
              <a:ext uri="{FF2B5EF4-FFF2-40B4-BE49-F238E27FC236}">
                <a16:creationId xmlns:a16="http://schemas.microsoft.com/office/drawing/2014/main" id="{505DD2B7-441C-6748-8616-681CFF1F570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Theories of Categorization</a:t>
            </a:r>
          </a:p>
        </p:txBody>
      </p:sp>
      <p:sp>
        <p:nvSpPr>
          <p:cNvPr id="108546" name="Rectangle 3">
            <a:extLst>
              <a:ext uri="{FF2B5EF4-FFF2-40B4-BE49-F238E27FC236}">
                <a16:creationId xmlns:a16="http://schemas.microsoft.com/office/drawing/2014/main" id="{291F27E2-B3FD-B94A-9CB2-D3FC3756C4F2}"/>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Fuzzy-set theory:</a:t>
            </a:r>
          </a:p>
          <a:p>
            <a:pPr lvl="1" eaLnBrk="1" hangingPunct="1"/>
            <a:r>
              <a:rPr lang="en-US" altLang="en-US" sz="2400">
                <a:ea typeface="ＭＳ Ｐゴシック" panose="020B0600070205080204" pitchFamily="34" charset="-128"/>
              </a:rPr>
              <a:t>Instead, allow for graded truth values (between 0.0 and 1.0).</a:t>
            </a:r>
          </a:p>
          <a:p>
            <a:pPr lvl="2" eaLnBrk="1" hangingPunct="1"/>
            <a:r>
              <a:rPr lang="en-US" altLang="en-US" sz="2000">
                <a:ea typeface="ＭＳ Ｐゴシック" panose="020B0600070205080204" pitchFamily="34" charset="-128"/>
              </a:rPr>
              <a:t>A whale is a fish to degree 0.3.</a:t>
            </a:r>
          </a:p>
          <a:p>
            <a:pPr lvl="2" eaLnBrk="1" hangingPunct="1"/>
            <a:r>
              <a:rPr lang="en-US" altLang="en-US" sz="2000">
                <a:ea typeface="ＭＳ Ｐゴシック" panose="020B0600070205080204" pitchFamily="34" charset="-128"/>
              </a:rPr>
              <a:t>A whale is a mammal to degree 0.7.</a:t>
            </a:r>
          </a:p>
          <a:p>
            <a:pPr lvl="2" eaLnBrk="1" hangingPunct="1"/>
            <a:r>
              <a:rPr lang="en-US" altLang="en-US" sz="2000">
                <a:ea typeface="ＭＳ Ｐゴシック" panose="020B0600070205080204" pitchFamily="34" charset="-128"/>
              </a:rPr>
              <a:t>Ethel Merman is a fish to degree 0.2…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D50F57C0-B202-104C-B841-3C5A3F46017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Describing the Problem</a:t>
            </a:r>
          </a:p>
        </p:txBody>
      </p:sp>
      <p:sp>
        <p:nvSpPr>
          <p:cNvPr id="23554" name="Rectangle 3">
            <a:extLst>
              <a:ext uri="{FF2B5EF4-FFF2-40B4-BE49-F238E27FC236}">
                <a16:creationId xmlns:a16="http://schemas.microsoft.com/office/drawing/2014/main" id="{BE118BA3-98CB-644D-8382-5A28ADB515CD}"/>
              </a:ext>
            </a:extLst>
          </p:cNvPr>
          <p:cNvSpPr>
            <a:spLocks noGrp="1" noChangeArrowheads="1"/>
          </p:cNvSpPr>
          <p:nvPr>
            <p:ph idx="1"/>
          </p:nvPr>
        </p:nvSpPr>
        <p:spPr/>
        <p:txBody>
          <a:bodyPr/>
          <a:lstStyle/>
          <a:p>
            <a:pPr eaLnBrk="1" hangingPunct="1"/>
            <a:r>
              <a:rPr lang="en-US" altLang="en-US" sz="2800" dirty="0">
                <a:ea typeface="ＭＳ Ｐゴシック" panose="020B0600070205080204" pitchFamily="34" charset="-128"/>
              </a:rPr>
              <a:t>On the slides that follow I have clipped in some examples from a creativity task called the unusual uses task.</a:t>
            </a:r>
          </a:p>
          <a:p>
            <a:pPr eaLnBrk="1" hangingPunct="1"/>
            <a:r>
              <a:rPr lang="en-US" altLang="en-US" sz="2800" dirty="0">
                <a:ea typeface="ＭＳ Ｐゴシック" panose="020B0600070205080204" pitchFamily="34" charset="-128"/>
              </a:rPr>
              <a:t>People answer a question about all of the uses they can think of for a common object.</a:t>
            </a:r>
          </a:p>
        </p:txBody>
      </p:sp>
    </p:spTree>
    <p:extLst>
      <p:ext uri="{BB962C8B-B14F-4D97-AF65-F5344CB8AC3E}">
        <p14:creationId xmlns:p14="http://schemas.microsoft.com/office/powerpoint/2010/main" val="36720061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a:extLst>
              <a:ext uri="{FF2B5EF4-FFF2-40B4-BE49-F238E27FC236}">
                <a16:creationId xmlns:a16="http://schemas.microsoft.com/office/drawing/2014/main" id="{D8C5331D-5CE4-3C4F-8A2A-EE5D266BA76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Theories of Categorization</a:t>
            </a:r>
          </a:p>
        </p:txBody>
      </p:sp>
      <p:sp>
        <p:nvSpPr>
          <p:cNvPr id="110594" name="Rectangle 3">
            <a:extLst>
              <a:ext uri="{FF2B5EF4-FFF2-40B4-BE49-F238E27FC236}">
                <a16:creationId xmlns:a16="http://schemas.microsoft.com/office/drawing/2014/main" id="{04477ED6-F015-4949-B7C1-A44BCAF50253}"/>
              </a:ext>
            </a:extLst>
          </p:cNvPr>
          <p:cNvSpPr>
            <a:spLocks noGrp="1" noChangeArrowheads="1"/>
          </p:cNvSpPr>
          <p:nvPr>
            <p:ph idx="1"/>
          </p:nvPr>
        </p:nvSpPr>
        <p:spPr/>
        <p:txBody>
          <a:bodyPr/>
          <a:lstStyle/>
          <a:p>
            <a:pPr eaLnBrk="1" hangingPunct="1">
              <a:lnSpc>
                <a:spcPct val="90000"/>
              </a:lnSpc>
            </a:pPr>
            <a:r>
              <a:rPr lang="en-US" altLang="en-US" sz="2800" dirty="0">
                <a:ea typeface="ＭＳ Ｐゴシック" panose="020B0600070205080204" pitchFamily="34" charset="-128"/>
              </a:rPr>
              <a:t>Fuzzy-set theory:</a:t>
            </a:r>
          </a:p>
          <a:p>
            <a:pPr lvl="1" eaLnBrk="1" hangingPunct="1"/>
            <a:r>
              <a:rPr lang="en-US" altLang="en-US" sz="2400" dirty="0">
                <a:ea typeface="ＭＳ Ｐゴシック" panose="020B0600070205080204" pitchFamily="34" charset="-128"/>
              </a:rPr>
              <a:t>What does this buy us?</a:t>
            </a:r>
          </a:p>
          <a:p>
            <a:pPr lvl="2" eaLnBrk="1" hangingPunct="1"/>
            <a:r>
              <a:rPr lang="en-US" altLang="en-US" sz="2000" dirty="0">
                <a:ea typeface="ＭＳ Ｐゴシック" panose="020B0600070205080204" pitchFamily="34" charset="-128"/>
              </a:rPr>
              <a:t>A way to handle </a:t>
            </a:r>
            <a:r>
              <a:rPr lang="ja-JP" altLang="en-US" sz="2000">
                <a:ea typeface="ＭＳ Ｐゴシック" panose="020B0600070205080204" pitchFamily="34" charset="-128"/>
              </a:rPr>
              <a:t>“</a:t>
            </a:r>
            <a:r>
              <a:rPr lang="en-US" altLang="ja-JP" sz="2000" dirty="0">
                <a:ea typeface="ＭＳ Ｐゴシック" panose="020B0600070205080204" pitchFamily="34" charset="-128"/>
              </a:rPr>
              <a:t>hard</a:t>
            </a:r>
            <a:r>
              <a:rPr lang="ja-JP" altLang="en-US" sz="2000">
                <a:ea typeface="ＭＳ Ｐゴシック" panose="020B0600070205080204" pitchFamily="34" charset="-128"/>
              </a:rPr>
              <a:t>”</a:t>
            </a:r>
            <a:r>
              <a:rPr lang="en-US" altLang="ja-JP" sz="2000" dirty="0">
                <a:ea typeface="ＭＳ Ｐゴシック" panose="020B0600070205080204" pitchFamily="34" charset="-128"/>
              </a:rPr>
              <a:t> categories like </a:t>
            </a:r>
            <a:r>
              <a:rPr lang="ja-JP" altLang="en-US" sz="2000">
                <a:ea typeface="ＭＳ Ｐゴシック" panose="020B0600070205080204" pitchFamily="34" charset="-128"/>
              </a:rPr>
              <a:t>“</a:t>
            </a:r>
            <a:r>
              <a:rPr lang="en-US" altLang="ja-JP" sz="2000" dirty="0">
                <a:ea typeface="ＭＳ Ｐゴシック" panose="020B0600070205080204" pitchFamily="34" charset="-128"/>
              </a:rPr>
              <a:t>tall.</a:t>
            </a:r>
            <a:r>
              <a:rPr lang="ja-JP" altLang="en-US" sz="2000">
                <a:ea typeface="ＭＳ Ｐゴシック" panose="020B0600070205080204" pitchFamily="34" charset="-128"/>
              </a:rPr>
              <a:t>” </a:t>
            </a:r>
            <a:r>
              <a:rPr lang="en-US" altLang="ja-JP" sz="2000" dirty="0">
                <a:ea typeface="ＭＳ Ｐゴシック" panose="020B0600070205080204" pitchFamily="34" charset="-128"/>
              </a:rPr>
              <a:t>The boundary between tall and short is fuzzy. If we allow degrees, we can move from 0.0 (not at all tall; 4</a:t>
            </a:r>
            <a:r>
              <a:rPr lang="fr-FR" altLang="ja-JP" sz="2000" dirty="0">
                <a:ea typeface="ＭＳ Ｐゴシック" panose="020B0600070205080204" pitchFamily="34" charset="-128"/>
              </a:rPr>
              <a:t>’</a:t>
            </a:r>
            <a:r>
              <a:rPr lang="en-US" altLang="ja-JP" sz="2000" dirty="0">
                <a:ea typeface="ＭＳ Ｐゴシック" panose="020B0600070205080204" pitchFamily="34" charset="-128"/>
              </a:rPr>
              <a:t>) to 0.5 (sort of tall; 6</a:t>
            </a:r>
            <a:r>
              <a:rPr lang="fr-FR" altLang="ja-JP" sz="2000" dirty="0">
                <a:ea typeface="ＭＳ Ｐゴシック" panose="020B0600070205080204" pitchFamily="34" charset="-128"/>
              </a:rPr>
              <a:t>’</a:t>
            </a:r>
            <a:r>
              <a:rPr lang="en-US" altLang="ja-JP" sz="2000" dirty="0">
                <a:ea typeface="ＭＳ Ｐゴシック" panose="020B0600070205080204" pitchFamily="34" charset="-128"/>
              </a:rPr>
              <a:t>2</a:t>
            </a:r>
            <a:r>
              <a:rPr lang="ja-JP" altLang="en-US" sz="2000">
                <a:ea typeface="ＭＳ Ｐゴシック" panose="020B0600070205080204" pitchFamily="34" charset="-128"/>
              </a:rPr>
              <a:t>”</a:t>
            </a:r>
            <a:r>
              <a:rPr lang="en-US" altLang="ja-JP" sz="2000" dirty="0">
                <a:ea typeface="ＭＳ Ｐゴシック" panose="020B0600070205080204" pitchFamily="34" charset="-128"/>
              </a:rPr>
              <a:t>) to </a:t>
            </a:r>
            <a:r>
              <a:rPr lang="en-US" altLang="ja-JP" sz="2000">
                <a:ea typeface="ＭＳ Ｐゴシック" panose="020B0600070205080204" pitchFamily="34" charset="-128"/>
              </a:rPr>
              <a:t>1.0 (absolutely tall; 8</a:t>
            </a:r>
            <a:r>
              <a:rPr lang="fr-FR" altLang="ja-JP" sz="2000" dirty="0">
                <a:ea typeface="ＭＳ Ｐゴシック" panose="020B0600070205080204" pitchFamily="34" charset="-128"/>
              </a:rPr>
              <a:t>’</a:t>
            </a:r>
            <a:r>
              <a:rPr lang="en-US" altLang="ja-JP" sz="2000" dirty="0">
                <a:ea typeface="ＭＳ Ｐゴシック" panose="020B0600070205080204" pitchFamily="34" charset="-128"/>
              </a:rPr>
              <a:t>).</a:t>
            </a:r>
          </a:p>
          <a:p>
            <a:pPr lvl="2" eaLnBrk="1" hangingPunct="1"/>
            <a:r>
              <a:rPr lang="en-US" altLang="en-US" sz="2000" dirty="0">
                <a:ea typeface="ＭＳ Ｐゴシック" panose="020B0600070205080204" pitchFamily="34" charset="-128"/>
              </a:rPr>
              <a:t>A solution to paradoxes like </a:t>
            </a:r>
            <a:r>
              <a:rPr lang="ja-JP" altLang="en-US" sz="2000">
                <a:ea typeface="ＭＳ Ｐゴシック" panose="020B0600070205080204" pitchFamily="34" charset="-128"/>
              </a:rPr>
              <a:t>“</a:t>
            </a:r>
            <a:r>
              <a:rPr lang="en-US" altLang="ja-JP" sz="2000" dirty="0">
                <a:ea typeface="ＭＳ Ｐゴシック" panose="020B0600070205080204" pitchFamily="34" charset="-128"/>
              </a:rPr>
              <a:t>If you take a man with a full head of hair and pluck one, is he bald? Keep repeating. When does he become bald?</a:t>
            </a:r>
            <a:r>
              <a:rPr lang="ja-JP" altLang="en-US" sz="2000">
                <a:ea typeface="ＭＳ Ｐゴシック" panose="020B0600070205080204" pitchFamily="34" charset="-128"/>
              </a:rPr>
              <a:t>” </a:t>
            </a:r>
            <a:r>
              <a:rPr lang="en-US" altLang="ja-JP" sz="2000" dirty="0">
                <a:ea typeface="ＭＳ Ｐゴシック" panose="020B0600070205080204" pitchFamily="34" charset="-128"/>
              </a:rPr>
              <a:t>If you have graded membership, he can be bald to various degrees.</a:t>
            </a:r>
            <a:endParaRPr lang="en-US" altLang="en-US" sz="2000" dirty="0">
              <a:ea typeface="ＭＳ Ｐゴシック" panose="020B0600070205080204" pitchFamily="34" charset="-128"/>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a:extLst>
              <a:ext uri="{FF2B5EF4-FFF2-40B4-BE49-F238E27FC236}">
                <a16:creationId xmlns:a16="http://schemas.microsoft.com/office/drawing/2014/main" id="{9FA9AC5F-A7BD-A040-835F-A726C9BE133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Theories of Categorization</a:t>
            </a:r>
          </a:p>
        </p:txBody>
      </p:sp>
      <p:sp>
        <p:nvSpPr>
          <p:cNvPr id="112642" name="Rectangle 3">
            <a:extLst>
              <a:ext uri="{FF2B5EF4-FFF2-40B4-BE49-F238E27FC236}">
                <a16:creationId xmlns:a16="http://schemas.microsoft.com/office/drawing/2014/main" id="{267F8E59-4D5E-CE41-9848-23902F905622}"/>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Fuzzy-set theory:</a:t>
            </a:r>
          </a:p>
          <a:p>
            <a:pPr lvl="1" eaLnBrk="1" hangingPunct="1"/>
            <a:r>
              <a:rPr lang="en-US" altLang="en-US" sz="2400">
                <a:ea typeface="ＭＳ Ｐゴシック" panose="020B0600070205080204" pitchFamily="34" charset="-128"/>
              </a:rPr>
              <a:t>Some work: We need to work out truth tables if we get rid of the traditional logic. </a:t>
            </a:r>
            <a:r>
              <a:rPr lang="en-US" altLang="en-US" sz="2400">
                <a:solidFill>
                  <a:srgbClr val="3366FF"/>
                </a:solidFill>
                <a:ea typeface="ＭＳ Ｐゴシック" panose="020B0600070205080204" pitchFamily="34" charset="-128"/>
              </a:rPr>
              <a:t>AND</a:t>
            </a:r>
            <a:r>
              <a:rPr lang="en-US" altLang="en-US" sz="2400">
                <a:ea typeface="ＭＳ Ｐゴシック" panose="020B0600070205080204" pitchFamily="34" charset="-128"/>
              </a:rPr>
              <a:t>:</a:t>
            </a:r>
          </a:p>
        </p:txBody>
      </p:sp>
      <p:graphicFrame>
        <p:nvGraphicFramePr>
          <p:cNvPr id="606243" name="Group 35">
            <a:extLst>
              <a:ext uri="{FF2B5EF4-FFF2-40B4-BE49-F238E27FC236}">
                <a16:creationId xmlns:a16="http://schemas.microsoft.com/office/drawing/2014/main" id="{94727802-641F-CD48-89A3-5779561ECD41}"/>
              </a:ext>
            </a:extLst>
          </p:cNvPr>
          <p:cNvGraphicFramePr>
            <a:graphicFrameLocks noGrp="1"/>
          </p:cNvGraphicFramePr>
          <p:nvPr/>
        </p:nvGraphicFramePr>
        <p:xfrm>
          <a:off x="1143000" y="3733800"/>
          <a:ext cx="6858000" cy="1828800"/>
        </p:xfrm>
        <a:graphic>
          <a:graphicData uri="http://schemas.openxmlformats.org/drawingml/2006/table">
            <a:tbl>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180975">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dirty="0">
                          <a:ln>
                            <a:noFill/>
                          </a:ln>
                          <a:solidFill>
                            <a:schemeClr val="tx1"/>
                          </a:solidFill>
                          <a:effectLst/>
                          <a:latin typeface="Trebuchet MS" charset="0"/>
                          <a:ea typeface="ヒラギノ角ゴ Pro W3" charset="-128"/>
                          <a:cs typeface="ヒラギノ角ゴ Pro W3" charset="-128"/>
                        </a:rPr>
                        <a:t>A </a:t>
                      </a:r>
                      <a:r>
                        <a:rPr kumimoji="0" lang="en-US" sz="1800" b="1" i="0" u="none" strike="noStrike" cap="none" normalizeH="0" baseline="0" dirty="0">
                          <a:ln>
                            <a:noFill/>
                          </a:ln>
                          <a:solidFill>
                            <a:srgbClr val="3366FF"/>
                          </a:solidFill>
                          <a:effectLst/>
                          <a:latin typeface="Trebuchet MS" charset="0"/>
                          <a:ea typeface="ヒラギノ角ゴ Pro W3" charset="-128"/>
                          <a:cs typeface="ヒラギノ角ゴ Pro W3" charset="-128"/>
                        </a:rPr>
                        <a:t>AND</a:t>
                      </a:r>
                      <a:r>
                        <a:rPr kumimoji="0" lang="en-US" sz="1800" b="1" i="0" u="none" strike="noStrike" cap="none" normalizeH="0" baseline="0" dirty="0">
                          <a:ln>
                            <a:noFill/>
                          </a:ln>
                          <a:solidFill>
                            <a:srgbClr val="000090"/>
                          </a:solidFill>
                          <a:effectLst/>
                          <a:latin typeface="Trebuchet MS" charset="0"/>
                          <a:ea typeface="ヒラギノ角ゴ Pro W3" charset="-128"/>
                          <a:cs typeface="ヒラギノ角ゴ Pro W3" charset="-128"/>
                        </a:rPr>
                        <a:t> </a:t>
                      </a:r>
                      <a:r>
                        <a:rPr kumimoji="0" lang="en-US" sz="1800" b="1" i="0" u="none" strike="noStrike" cap="none" normalizeH="0" baseline="0" dirty="0">
                          <a:ln>
                            <a:noFill/>
                          </a:ln>
                          <a:solidFill>
                            <a:schemeClr val="tx1"/>
                          </a:solidFill>
                          <a:effectLst/>
                          <a:latin typeface="Trebuchet MS" charset="0"/>
                          <a:ea typeface="ヒラギノ角ゴ Pro W3" charset="-128"/>
                          <a:cs typeface="ヒラギノ角ゴ Pro W3" charset="-128"/>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9075">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rgbClr val="00FF00"/>
                          </a:solidFill>
                          <a:effectLst/>
                          <a:latin typeface="Trebuchet MS" charset="0"/>
                          <a:ea typeface="ヒラギノ角ゴ Pro W3" charset="-128"/>
                          <a:cs typeface="ヒラギノ角ゴ Pro W3" charset="-128"/>
                        </a:rPr>
                        <a:t>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495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rgbClr val="FF0000"/>
                          </a:solidFill>
                          <a:effectLst/>
                          <a:latin typeface="Trebuchet MS" charset="0"/>
                          <a:ea typeface="ヒラギノ角ゴ Pro W3" charset="-128"/>
                          <a:cs typeface="ヒラギノ角ゴ Pro W3"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025">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rgbClr val="FF0000"/>
                          </a:solidFill>
                          <a:effectLst/>
                          <a:latin typeface="Trebuchet MS" charset="0"/>
                          <a:ea typeface="ヒラギノ角ゴ Pro W3" charset="-128"/>
                          <a:cs typeface="ヒラギノ角ゴ Pro W3"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0975">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rgbClr val="FF0000"/>
                          </a:solidFill>
                          <a:effectLst/>
                          <a:latin typeface="Trebuchet MS" charset="0"/>
                          <a:ea typeface="ヒラギノ角ゴ Pro W3" charset="-128"/>
                          <a:cs typeface="ヒラギノ角ゴ Pro W3"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a:extLst>
              <a:ext uri="{FF2B5EF4-FFF2-40B4-BE49-F238E27FC236}">
                <a16:creationId xmlns:a16="http://schemas.microsoft.com/office/drawing/2014/main" id="{90EE51EF-7456-4C44-9E4D-777C13F7D36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Theories of Categorization</a:t>
            </a:r>
          </a:p>
        </p:txBody>
      </p:sp>
      <p:sp>
        <p:nvSpPr>
          <p:cNvPr id="114690" name="Rectangle 3">
            <a:extLst>
              <a:ext uri="{FF2B5EF4-FFF2-40B4-BE49-F238E27FC236}">
                <a16:creationId xmlns:a16="http://schemas.microsoft.com/office/drawing/2014/main" id="{A3E7F063-7F85-1E4D-B313-12B0F4FF8526}"/>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Fuzzy-set theory:</a:t>
            </a:r>
          </a:p>
          <a:p>
            <a:pPr lvl="1" eaLnBrk="1" hangingPunct="1"/>
            <a:r>
              <a:rPr lang="en-US" altLang="en-US" sz="2400">
                <a:ea typeface="ＭＳ Ｐゴシック" panose="020B0600070205080204" pitchFamily="34" charset="-128"/>
              </a:rPr>
              <a:t>Some work: We need to work out truth tables if we get rid of the traditional logic. </a:t>
            </a:r>
            <a:r>
              <a:rPr lang="en-US" altLang="en-US" sz="2400">
                <a:solidFill>
                  <a:srgbClr val="3366FF"/>
                </a:solidFill>
                <a:ea typeface="ＭＳ Ｐゴシック" panose="020B0600070205080204" pitchFamily="34" charset="-128"/>
              </a:rPr>
              <a:t>OR</a:t>
            </a:r>
            <a:r>
              <a:rPr lang="en-US" altLang="en-US" sz="2400">
                <a:ea typeface="ＭＳ Ｐゴシック" panose="020B0600070205080204" pitchFamily="34" charset="-128"/>
              </a:rPr>
              <a:t>:</a:t>
            </a:r>
          </a:p>
        </p:txBody>
      </p:sp>
      <p:graphicFrame>
        <p:nvGraphicFramePr>
          <p:cNvPr id="607236" name="Group 4">
            <a:extLst>
              <a:ext uri="{FF2B5EF4-FFF2-40B4-BE49-F238E27FC236}">
                <a16:creationId xmlns:a16="http://schemas.microsoft.com/office/drawing/2014/main" id="{13E685E9-4FDA-374B-A7F0-4CB3124D7964}"/>
              </a:ext>
            </a:extLst>
          </p:cNvPr>
          <p:cNvGraphicFramePr>
            <a:graphicFrameLocks noGrp="1"/>
          </p:cNvGraphicFramePr>
          <p:nvPr/>
        </p:nvGraphicFramePr>
        <p:xfrm>
          <a:off x="1143000" y="3733800"/>
          <a:ext cx="6858000" cy="1828800"/>
        </p:xfrm>
        <a:graphic>
          <a:graphicData uri="http://schemas.openxmlformats.org/drawingml/2006/table">
            <a:tbl>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180975">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dirty="0">
                          <a:ln>
                            <a:noFill/>
                          </a:ln>
                          <a:solidFill>
                            <a:schemeClr val="tx1"/>
                          </a:solidFill>
                          <a:effectLst/>
                          <a:latin typeface="Trebuchet MS" charset="0"/>
                          <a:ea typeface="ヒラギノ角ゴ Pro W3" charset="-128"/>
                          <a:cs typeface="ヒラギノ角ゴ Pro W3" charset="-128"/>
                        </a:rPr>
                        <a:t>A </a:t>
                      </a:r>
                      <a:r>
                        <a:rPr kumimoji="0" lang="en-US" sz="1800" b="1" i="0" u="none" strike="noStrike" cap="none" normalizeH="0" baseline="0" dirty="0">
                          <a:ln>
                            <a:noFill/>
                          </a:ln>
                          <a:solidFill>
                            <a:srgbClr val="3366FF"/>
                          </a:solidFill>
                          <a:effectLst/>
                          <a:latin typeface="Trebuchet MS" charset="0"/>
                          <a:ea typeface="ヒラギノ角ゴ Pro W3" charset="-128"/>
                          <a:cs typeface="ヒラギノ角ゴ Pro W3" charset="-128"/>
                        </a:rPr>
                        <a:t>OR </a:t>
                      </a:r>
                      <a:r>
                        <a:rPr kumimoji="0" lang="en-US" sz="1800" b="1" i="0" u="none" strike="noStrike" cap="none" normalizeH="0" baseline="0" dirty="0">
                          <a:ln>
                            <a:noFill/>
                          </a:ln>
                          <a:solidFill>
                            <a:schemeClr val="tx1"/>
                          </a:solidFill>
                          <a:effectLst/>
                          <a:latin typeface="Trebuchet MS" charset="0"/>
                          <a:ea typeface="ヒラギノ角ゴ Pro W3" charset="-128"/>
                          <a:cs typeface="ヒラギノ角ゴ Pro W3" charset="-128"/>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9075">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rgbClr val="00FF00"/>
                          </a:solidFill>
                          <a:effectLst/>
                          <a:latin typeface="Trebuchet MS" charset="0"/>
                          <a:ea typeface="ヒラギノ角ゴ Pro W3" charset="-128"/>
                          <a:cs typeface="ヒラギノ角ゴ Pro W3" charset="-128"/>
                        </a:rPr>
                        <a:t>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495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rgbClr val="00FF00"/>
                          </a:solidFill>
                          <a:effectLst/>
                          <a:latin typeface="Trebuchet MS" charset="0"/>
                          <a:ea typeface="ヒラギノ角ゴ Pro W3" charset="-128"/>
                          <a:cs typeface="ヒラギノ角ゴ Pro W3" charset="-128"/>
                        </a:rPr>
                        <a:t>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025">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rgbClr val="00FF00"/>
                          </a:solidFill>
                          <a:effectLst/>
                          <a:latin typeface="Trebuchet MS" charset="0"/>
                          <a:ea typeface="ヒラギノ角ゴ Pro W3" charset="-128"/>
                          <a:cs typeface="ヒラギノ角ゴ Pro W3" charset="-128"/>
                        </a:rPr>
                        <a:t>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0975">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rgbClr val="FF0000"/>
                          </a:solidFill>
                          <a:effectLst/>
                          <a:latin typeface="Trebuchet MS" charset="0"/>
                          <a:ea typeface="ヒラギノ角ゴ Pro W3" charset="-128"/>
                          <a:cs typeface="ヒラギノ角ゴ Pro W3"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2">
            <a:extLst>
              <a:ext uri="{FF2B5EF4-FFF2-40B4-BE49-F238E27FC236}">
                <a16:creationId xmlns:a16="http://schemas.microsoft.com/office/drawing/2014/main" id="{EF2C7A36-2787-BA4F-A070-8ECB45D3CCD4}"/>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Theories of Categorization</a:t>
            </a:r>
          </a:p>
        </p:txBody>
      </p:sp>
      <p:sp>
        <p:nvSpPr>
          <p:cNvPr id="116738" name="Rectangle 3">
            <a:extLst>
              <a:ext uri="{FF2B5EF4-FFF2-40B4-BE49-F238E27FC236}">
                <a16:creationId xmlns:a16="http://schemas.microsoft.com/office/drawing/2014/main" id="{DB657EE3-8666-0D4E-BE1B-49F1CDEF7DE9}"/>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Fuzzy-set theory:</a:t>
            </a:r>
          </a:p>
          <a:p>
            <a:pPr lvl="1" eaLnBrk="1" hangingPunct="1"/>
            <a:r>
              <a:rPr lang="en-US" altLang="en-US" sz="2400">
                <a:ea typeface="ＭＳ Ｐゴシック" panose="020B0600070205080204" pitchFamily="34" charset="-128"/>
              </a:rPr>
              <a:t>Some work: What do we do with fuzzy categories?</a:t>
            </a:r>
          </a:p>
          <a:p>
            <a:pPr lvl="2" eaLnBrk="1" hangingPunct="1"/>
            <a:r>
              <a:rPr lang="en-US" altLang="en-US" sz="2000">
                <a:ea typeface="ＭＳ Ｐゴシック" panose="020B0600070205080204" pitchFamily="34" charset="-128"/>
              </a:rPr>
              <a:t>AND: Minimum rule. Figure out degree of membership in each category and take the minimum to compute AND.</a:t>
            </a:r>
          </a:p>
          <a:p>
            <a:pPr lvl="2" eaLnBrk="1" hangingPunct="1"/>
            <a:r>
              <a:rPr lang="en-US" altLang="en-US" sz="2000">
                <a:ea typeface="ＭＳ Ｐゴシック" panose="020B0600070205080204" pitchFamily="34" charset="-128"/>
              </a:rPr>
              <a:t>OR: Maximum rule. Figure out degree of membership in each category and take the maximum to compute OR.</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a:extLst>
              <a:ext uri="{FF2B5EF4-FFF2-40B4-BE49-F238E27FC236}">
                <a16:creationId xmlns:a16="http://schemas.microsoft.com/office/drawing/2014/main" id="{D69E96E9-482C-0041-BEFA-6E2566BBCC8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Theories of Categorization</a:t>
            </a:r>
          </a:p>
        </p:txBody>
      </p:sp>
      <p:sp>
        <p:nvSpPr>
          <p:cNvPr id="118786" name="Rectangle 3">
            <a:extLst>
              <a:ext uri="{FF2B5EF4-FFF2-40B4-BE49-F238E27FC236}">
                <a16:creationId xmlns:a16="http://schemas.microsoft.com/office/drawing/2014/main" id="{C2D31F6C-E3AB-5347-8C2B-CC1B49707D46}"/>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Fuzzy-set theory:</a:t>
            </a:r>
          </a:p>
          <a:p>
            <a:pPr lvl="1" eaLnBrk="1" hangingPunct="1"/>
            <a:r>
              <a:rPr lang="en-US" altLang="en-US" sz="2000">
                <a:ea typeface="ＭＳ Ｐゴシック" panose="020B0600070205080204" pitchFamily="34" charset="-128"/>
              </a:rPr>
              <a:t>Test: Storms, De Boek, Van Mechelen, and Ruts (1998) had people rate membership in various categories and then combined those with AND and rated them again. For example, rate AIDS as:</a:t>
            </a:r>
          </a:p>
          <a:p>
            <a:pPr lvl="2" eaLnBrk="1" hangingPunct="1"/>
            <a:r>
              <a:rPr lang="en-US" altLang="en-US" sz="1800">
                <a:ea typeface="ＭＳ Ｐゴシック" panose="020B0600070205080204" pitchFamily="34" charset="-128"/>
              </a:rPr>
              <a:t>A disease.</a:t>
            </a:r>
          </a:p>
          <a:p>
            <a:pPr lvl="2" eaLnBrk="1" hangingPunct="1"/>
            <a:r>
              <a:rPr lang="en-US" altLang="en-US" sz="1800">
                <a:ea typeface="ＭＳ Ｐゴシック" panose="020B0600070205080204" pitchFamily="34" charset="-128"/>
              </a:rPr>
              <a:t>A cause of death.</a:t>
            </a:r>
          </a:p>
          <a:p>
            <a:pPr lvl="2" eaLnBrk="1" hangingPunct="1"/>
            <a:r>
              <a:rPr lang="en-US" altLang="en-US" sz="1800">
                <a:ea typeface="ＭＳ Ｐゴシック" panose="020B0600070205080204" pitchFamily="34" charset="-128"/>
              </a:rPr>
              <a:t>A disease and a cause of death.</a:t>
            </a:r>
          </a:p>
          <a:p>
            <a:pPr lvl="1" eaLnBrk="1" hangingPunct="1"/>
            <a:r>
              <a:rPr lang="en-US" altLang="en-US" sz="2000">
                <a:ea typeface="ＭＳ Ｐゴシック" panose="020B0600070205080204" pitchFamily="34" charset="-128"/>
              </a:rPr>
              <a:t>The minimum rule would predict that the combination would be the lower of the other two. Instead, it was the highest.</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a:extLst>
              <a:ext uri="{FF2B5EF4-FFF2-40B4-BE49-F238E27FC236}">
                <a16:creationId xmlns:a16="http://schemas.microsoft.com/office/drawing/2014/main" id="{E69FB2CD-79BB-7A4A-ABC0-0C7BC67E19E5}"/>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Theories of Categorization</a:t>
            </a:r>
          </a:p>
        </p:txBody>
      </p:sp>
      <p:sp>
        <p:nvSpPr>
          <p:cNvPr id="120834" name="Rectangle 3">
            <a:extLst>
              <a:ext uri="{FF2B5EF4-FFF2-40B4-BE49-F238E27FC236}">
                <a16:creationId xmlns:a16="http://schemas.microsoft.com/office/drawing/2014/main" id="{8B17B5B0-8619-5E4A-912B-799BB6DC06D3}"/>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Fuzzy-set theory:</a:t>
            </a:r>
          </a:p>
          <a:p>
            <a:pPr lvl="1" eaLnBrk="1" hangingPunct="1"/>
            <a:r>
              <a:rPr lang="en-US" altLang="en-US" sz="2000">
                <a:ea typeface="ＭＳ Ｐゴシック" panose="020B0600070205080204" pitchFamily="34" charset="-128"/>
              </a:rPr>
              <a:t>Storms, et al. (1998) found a lot of categories that violated the minimum rule:</a:t>
            </a:r>
          </a:p>
        </p:txBody>
      </p:sp>
      <p:graphicFrame>
        <p:nvGraphicFramePr>
          <p:cNvPr id="610349" name="Group 45">
            <a:extLst>
              <a:ext uri="{FF2B5EF4-FFF2-40B4-BE49-F238E27FC236}">
                <a16:creationId xmlns:a16="http://schemas.microsoft.com/office/drawing/2014/main" id="{81DC6CD6-B61C-8E40-9478-B66AF9B37BC6}"/>
              </a:ext>
            </a:extLst>
          </p:cNvPr>
          <p:cNvGraphicFramePr>
            <a:graphicFrameLocks noGrp="1"/>
          </p:cNvGraphicFramePr>
          <p:nvPr/>
        </p:nvGraphicFramePr>
        <p:xfrm>
          <a:off x="1066800" y="3048000"/>
          <a:ext cx="6858000" cy="3108325"/>
        </p:xfrm>
        <a:graphic>
          <a:graphicData uri="http://schemas.openxmlformats.org/drawingml/2006/table">
            <a:tbl>
              <a:tblPr/>
              <a:tblGrid>
                <a:gridCol w="17145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714500">
                  <a:extLst>
                    <a:ext uri="{9D8B030D-6E8A-4147-A177-3AD203B41FA5}">
                      <a16:colId xmlns:a16="http://schemas.microsoft.com/office/drawing/2014/main" val="20003"/>
                    </a:ext>
                  </a:extLst>
                </a:gridCol>
              </a:tblGrid>
              <a:tr h="36566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Item:</a:t>
                      </a:r>
                    </a:p>
                  </a:txBody>
                  <a:tcPr marT="45689" marB="456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Category A:</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Category B:</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AND:</a:t>
                      </a:r>
                    </a:p>
                  </a:txBody>
                  <a:tcPr marT="45689" marB="456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39941">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Panties</a:t>
                      </a:r>
                    </a:p>
                  </a:txBody>
                  <a:tcPr marT="45689" marB="456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Underwear</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Pants</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Underwear and pants</a:t>
                      </a:r>
                    </a:p>
                  </a:txBody>
                  <a:tcPr marT="45689" marB="456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14222">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Noriega</a:t>
                      </a:r>
                    </a:p>
                  </a:txBody>
                  <a:tcPr marT="45689" marB="456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Military man</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Political leader</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Military man and political leader</a:t>
                      </a:r>
                    </a:p>
                  </a:txBody>
                  <a:tcPr marT="45689" marB="456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88503">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Car crash</a:t>
                      </a:r>
                    </a:p>
                  </a:txBody>
                  <a:tcPr marT="45689" marB="456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Murdering method</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Suicide method</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Murdering method and suicide method</a:t>
                      </a:r>
                    </a:p>
                  </a:txBody>
                  <a:tcPr marT="45689" marB="456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a:extLst>
              <a:ext uri="{FF2B5EF4-FFF2-40B4-BE49-F238E27FC236}">
                <a16:creationId xmlns:a16="http://schemas.microsoft.com/office/drawing/2014/main" id="{4F9C8C8E-CC8B-C74A-ADC0-EE9E57E76B0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Theories of Categorization</a:t>
            </a:r>
          </a:p>
        </p:txBody>
      </p:sp>
      <p:sp>
        <p:nvSpPr>
          <p:cNvPr id="122882" name="Rectangle 3">
            <a:extLst>
              <a:ext uri="{FF2B5EF4-FFF2-40B4-BE49-F238E27FC236}">
                <a16:creationId xmlns:a16="http://schemas.microsoft.com/office/drawing/2014/main" id="{B5F5A5A0-C331-4C47-A252-8F0B8BDBDD10}"/>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Fuzzy-set theory:</a:t>
            </a:r>
          </a:p>
          <a:p>
            <a:pPr lvl="1" eaLnBrk="1" hangingPunct="1"/>
            <a:r>
              <a:rPr lang="en-US" altLang="en-US" sz="2000">
                <a:ea typeface="ＭＳ Ｐゴシック" panose="020B0600070205080204" pitchFamily="34" charset="-128"/>
              </a:rPr>
              <a:t>This shows that there are problems with the minimum rule, but there are other ways to do conjunction that might work.</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a:extLst>
              <a:ext uri="{FF2B5EF4-FFF2-40B4-BE49-F238E27FC236}">
                <a16:creationId xmlns:a16="http://schemas.microsoft.com/office/drawing/2014/main" id="{9994B8E3-D70B-2D4D-A0B8-FAB8CB06CCF5}"/>
              </a:ext>
            </a:extLst>
          </p:cNvPr>
          <p:cNvSpPr>
            <a:spLocks noGrp="1" noChangeArrowheads="1"/>
          </p:cNvSpPr>
          <p:nvPr>
            <p:ph type="ctrTitle"/>
          </p:nvPr>
        </p:nvSpPr>
        <p:spPr>
          <a:ln>
            <a:miter lim="800000"/>
            <a:headEnd/>
            <a:tailEnd/>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ormAutofit/>
          </a:bodyPr>
          <a:lstStyle/>
          <a:p>
            <a:pPr eaLnBrk="1" fontAlgn="auto" hangingPunct="1">
              <a:spcAft>
                <a:spcPts val="0"/>
              </a:spcAft>
              <a:defRPr/>
            </a:pPr>
            <a:r>
              <a:rPr>
                <a:ea typeface="+mj-ea"/>
                <a:cs typeface="+mj-cs"/>
              </a:rPr>
              <a:t>End of Categorization Show</a:t>
            </a:r>
          </a:p>
        </p:txBody>
      </p:sp>
      <p:sp>
        <p:nvSpPr>
          <p:cNvPr id="124930" name="Rectangle 3">
            <a:extLst>
              <a:ext uri="{FF2B5EF4-FFF2-40B4-BE49-F238E27FC236}">
                <a16:creationId xmlns:a16="http://schemas.microsoft.com/office/drawing/2014/main" id="{B53B4276-557E-1C4E-AAA7-5312005F3B6F}"/>
              </a:ext>
            </a:extLst>
          </p:cNvPr>
          <p:cNvSpPr>
            <a:spLocks noGrp="1" noChangeArrowheads="1"/>
          </p:cNvSpPr>
          <p:nvPr>
            <p:ph type="subTitle" idx="1"/>
          </p:nvPr>
        </p:nvSpPr>
        <p:spPr>
          <a:xfrm>
            <a:off x="433388" y="1544638"/>
            <a:ext cx="6480175" cy="1752600"/>
          </a:xfrm>
        </p:spPr>
        <p:txBody>
          <a:bodyPr/>
          <a:lstStyle/>
          <a:p>
            <a:pPr eaLnBrk="1" hangingPunct="1">
              <a:lnSpc>
                <a:spcPct val="90000"/>
              </a:lnSpc>
            </a:pPr>
            <a:endParaRPr lang="en-US" altLang="en-US" sz="2400">
              <a:ea typeface="ＭＳ Ｐゴシック"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D50F57C0-B202-104C-B841-3C5A3F46017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Describing the Problem</a:t>
            </a:r>
          </a:p>
        </p:txBody>
      </p:sp>
      <p:sp>
        <p:nvSpPr>
          <p:cNvPr id="23554" name="Rectangle 3">
            <a:extLst>
              <a:ext uri="{FF2B5EF4-FFF2-40B4-BE49-F238E27FC236}">
                <a16:creationId xmlns:a16="http://schemas.microsoft.com/office/drawing/2014/main" id="{BE118BA3-98CB-644D-8382-5A28ADB515CD}"/>
              </a:ext>
            </a:extLst>
          </p:cNvPr>
          <p:cNvSpPr>
            <a:spLocks noGrp="1" noChangeArrowheads="1"/>
          </p:cNvSpPr>
          <p:nvPr>
            <p:ph idx="1"/>
          </p:nvPr>
        </p:nvSpPr>
        <p:spPr/>
        <p:txBody>
          <a:bodyPr/>
          <a:lstStyle/>
          <a:p>
            <a:pPr eaLnBrk="1" hangingPunct="1"/>
            <a:r>
              <a:rPr lang="en-US" altLang="en-US" sz="2800" dirty="0">
                <a:ea typeface="ＭＳ Ｐゴシック" panose="020B0600070205080204" pitchFamily="34" charset="-128"/>
              </a:rPr>
              <a:t>To score this task, a group of raters assign them to categories. The more categories people use, the more creative (a whole bunch of the same thing is less creative than a lot of different things).</a:t>
            </a:r>
          </a:p>
          <a:p>
            <a:pPr eaLnBrk="1" hangingPunct="1"/>
            <a:r>
              <a:rPr lang="en-US" altLang="en-US" sz="2800" dirty="0">
                <a:ea typeface="ＭＳ Ｐゴシック" panose="020B0600070205080204" pitchFamily="34" charset="-128"/>
              </a:rPr>
              <a:t>To see how difficult categorization can be, develop the list of categories for the uses of a brick on the next slides…</a:t>
            </a:r>
          </a:p>
        </p:txBody>
      </p:sp>
    </p:spTree>
    <p:extLst>
      <p:ext uri="{BB962C8B-B14F-4D97-AF65-F5344CB8AC3E}">
        <p14:creationId xmlns:p14="http://schemas.microsoft.com/office/powerpoint/2010/main" val="2319072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D50F57C0-B202-104C-B841-3C5A3F46017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Describing the Problem</a:t>
            </a:r>
          </a:p>
        </p:txBody>
      </p:sp>
      <p:sp>
        <p:nvSpPr>
          <p:cNvPr id="23554" name="Rectangle 3">
            <a:extLst>
              <a:ext uri="{FF2B5EF4-FFF2-40B4-BE49-F238E27FC236}">
                <a16:creationId xmlns:a16="http://schemas.microsoft.com/office/drawing/2014/main" id="{BE118BA3-98CB-644D-8382-5A28ADB515CD}"/>
              </a:ext>
            </a:extLst>
          </p:cNvPr>
          <p:cNvSpPr>
            <a:spLocks noGrp="1" noChangeArrowheads="1"/>
          </p:cNvSpPr>
          <p:nvPr>
            <p:ph idx="1"/>
          </p:nvPr>
        </p:nvSpPr>
        <p:spPr/>
        <p:txBody>
          <a:bodyPr/>
          <a:lstStyle/>
          <a:p>
            <a:pPr eaLnBrk="1" hangingPunct="1"/>
            <a:endParaRPr lang="en-US" altLang="en-US" sz="2800">
              <a:ea typeface="ＭＳ Ｐゴシック" panose="020B0600070205080204" pitchFamily="34" charset="-128"/>
            </a:endParaRPr>
          </a:p>
        </p:txBody>
      </p:sp>
      <p:pic>
        <p:nvPicPr>
          <p:cNvPr id="23555" name="Picture 2" descr="Cat1.png">
            <a:extLst>
              <a:ext uri="{FF2B5EF4-FFF2-40B4-BE49-F238E27FC236}">
                <a16:creationId xmlns:a16="http://schemas.microsoft.com/office/drawing/2014/main" id="{4547A0E1-35C3-0344-B4F4-E3F1B196B3C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00" y="1993900"/>
            <a:ext cx="9029700"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046F8D85-8BEB-7F40-B9D2-61C85E6C03F5}"/>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Describing the Problem</a:t>
            </a:r>
          </a:p>
        </p:txBody>
      </p:sp>
      <p:sp>
        <p:nvSpPr>
          <p:cNvPr id="25602" name="Rectangle 3">
            <a:extLst>
              <a:ext uri="{FF2B5EF4-FFF2-40B4-BE49-F238E27FC236}">
                <a16:creationId xmlns:a16="http://schemas.microsoft.com/office/drawing/2014/main" id="{B060286F-243A-7C47-9C93-8AEFB96E659D}"/>
              </a:ext>
            </a:extLst>
          </p:cNvPr>
          <p:cNvSpPr>
            <a:spLocks noGrp="1" noChangeArrowheads="1"/>
          </p:cNvSpPr>
          <p:nvPr>
            <p:ph idx="1"/>
          </p:nvPr>
        </p:nvSpPr>
        <p:spPr/>
        <p:txBody>
          <a:bodyPr/>
          <a:lstStyle/>
          <a:p>
            <a:pPr eaLnBrk="1" hangingPunct="1"/>
            <a:endParaRPr lang="en-US" altLang="en-US" sz="2800">
              <a:ea typeface="ＭＳ Ｐゴシック" panose="020B0600070205080204" pitchFamily="34" charset="-128"/>
            </a:endParaRPr>
          </a:p>
        </p:txBody>
      </p:sp>
      <p:pic>
        <p:nvPicPr>
          <p:cNvPr id="25603" name="Picture 1" descr="Cat2.png">
            <a:extLst>
              <a:ext uri="{FF2B5EF4-FFF2-40B4-BE49-F238E27FC236}">
                <a16:creationId xmlns:a16="http://schemas.microsoft.com/office/drawing/2014/main" id="{95BBB2B8-1E7D-D34F-8511-1C6205CB521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993900"/>
            <a:ext cx="9144000" cy="303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8E1F2EBF-0BC8-AB41-ABD6-D2DB24D0BC9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Describing the Problem</a:t>
            </a:r>
          </a:p>
        </p:txBody>
      </p:sp>
      <p:sp>
        <p:nvSpPr>
          <p:cNvPr id="27650" name="Rectangle 3">
            <a:extLst>
              <a:ext uri="{FF2B5EF4-FFF2-40B4-BE49-F238E27FC236}">
                <a16:creationId xmlns:a16="http://schemas.microsoft.com/office/drawing/2014/main" id="{A08363A6-56B6-5E44-B99B-829D5009B07B}"/>
              </a:ext>
            </a:extLst>
          </p:cNvPr>
          <p:cNvSpPr>
            <a:spLocks noGrp="1" noChangeArrowheads="1"/>
          </p:cNvSpPr>
          <p:nvPr>
            <p:ph idx="1"/>
          </p:nvPr>
        </p:nvSpPr>
        <p:spPr/>
        <p:txBody>
          <a:bodyPr/>
          <a:lstStyle/>
          <a:p>
            <a:pPr eaLnBrk="1" hangingPunct="1"/>
            <a:endParaRPr lang="en-US" altLang="en-US" sz="2800">
              <a:ea typeface="ＭＳ Ｐゴシック" panose="020B0600070205080204" pitchFamily="34" charset="-128"/>
            </a:endParaRPr>
          </a:p>
        </p:txBody>
      </p:sp>
      <p:pic>
        <p:nvPicPr>
          <p:cNvPr id="27651" name="Picture 2" descr="Cat3.png">
            <a:extLst>
              <a:ext uri="{FF2B5EF4-FFF2-40B4-BE49-F238E27FC236}">
                <a16:creationId xmlns:a16="http://schemas.microsoft.com/office/drawing/2014/main" id="{DBCB5752-A5D1-3C41-BEE0-837B791135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8300" y="2133600"/>
            <a:ext cx="8407400" cy="356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1799</TotalTime>
  <Words>2795</Words>
  <Application>Microsoft Macintosh PowerPoint</Application>
  <PresentationFormat>On-screen Show (4:3)</PresentationFormat>
  <Paragraphs>354</Paragraphs>
  <Slides>57</Slides>
  <Notes>56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57</vt:i4>
      </vt:variant>
    </vt:vector>
  </HeadingPairs>
  <TitlesOfParts>
    <vt:vector size="65" baseType="lpstr">
      <vt:lpstr>ＭＳ Ｐゴシック</vt:lpstr>
      <vt:lpstr>ヒラギノ角ゴ Pro W3</vt:lpstr>
      <vt:lpstr>Arial</vt:lpstr>
      <vt:lpstr>Franklin Gothic Book</vt:lpstr>
      <vt:lpstr>Monotype Sorts</vt:lpstr>
      <vt:lpstr>Trebuchet MS</vt:lpstr>
      <vt:lpstr>Wingdings 2</vt:lpstr>
      <vt:lpstr>Technic</vt:lpstr>
      <vt:lpstr>Categorization</vt:lpstr>
      <vt:lpstr>Where We Are</vt:lpstr>
      <vt:lpstr>Categorization</vt:lpstr>
      <vt:lpstr>Categorization</vt:lpstr>
      <vt:lpstr>Describing the Problem</vt:lpstr>
      <vt:lpstr>Describing the Problem</vt:lpstr>
      <vt:lpstr>Describing the Problem</vt:lpstr>
      <vt:lpstr>Describing the Problem</vt:lpstr>
      <vt:lpstr>Describing the Problem</vt:lpstr>
      <vt:lpstr>Describing the Problem</vt:lpstr>
      <vt:lpstr>Kinds of Categorization</vt:lpstr>
      <vt:lpstr>Kinds of Categorization</vt:lpstr>
      <vt:lpstr>Kinds of Categorization</vt:lpstr>
      <vt:lpstr>Kinds of Categorization</vt:lpstr>
      <vt:lpstr>Kinds of Categorization</vt:lpstr>
      <vt:lpstr>PowerPoint Presentation</vt:lpstr>
      <vt:lpstr>Kinds of Categorization</vt:lpstr>
      <vt:lpstr>PowerPoint Presentation</vt:lpstr>
      <vt:lpstr>Kinds of Categorization</vt:lpstr>
      <vt:lpstr>PowerPoint Presentation</vt:lpstr>
      <vt:lpstr>Kinds of Categorization</vt:lpstr>
      <vt:lpstr>PowerPoint Presentation</vt:lpstr>
      <vt:lpstr>Kinds of Categorization</vt:lpstr>
      <vt:lpstr>Kinds of Categorization</vt:lpstr>
      <vt:lpstr>Kinds of Categorization</vt:lpstr>
      <vt:lpstr>Kinds of Categorization</vt:lpstr>
      <vt:lpstr>Kinds of Categorization</vt:lpstr>
      <vt:lpstr>Kinds of Categorization</vt:lpstr>
      <vt:lpstr>Kinds of Categorization</vt:lpstr>
      <vt:lpstr>Kinds of Categorization</vt:lpstr>
      <vt:lpstr>Kinds of Categorization</vt:lpstr>
      <vt:lpstr>Kinds of Categorization</vt:lpstr>
      <vt:lpstr>Kinds of Categorization</vt:lpstr>
      <vt:lpstr>Kinds of Categorization</vt:lpstr>
      <vt:lpstr>Kinds of Categorization</vt:lpstr>
      <vt:lpstr>Kinds of Categorization</vt:lpstr>
      <vt:lpstr>Kinds of Categorization</vt:lpstr>
      <vt:lpstr>Theories of Categorization</vt:lpstr>
      <vt:lpstr>Theories of Categorization</vt:lpstr>
      <vt:lpstr>Theories of Categorization</vt:lpstr>
      <vt:lpstr>Theories of Categorization</vt:lpstr>
      <vt:lpstr>Theories of Categorization</vt:lpstr>
      <vt:lpstr>Theories of Categorization</vt:lpstr>
      <vt:lpstr>Theories of Categorization</vt:lpstr>
      <vt:lpstr>Theories of Categorization</vt:lpstr>
      <vt:lpstr>Theories of Categorization</vt:lpstr>
      <vt:lpstr>Theories of Categorization</vt:lpstr>
      <vt:lpstr>PowerPoint Presentation</vt:lpstr>
      <vt:lpstr>Theories of Categorization</vt:lpstr>
      <vt:lpstr>Theories of Categorization</vt:lpstr>
      <vt:lpstr>Theories of Categorization</vt:lpstr>
      <vt:lpstr>Theories of Categorization</vt:lpstr>
      <vt:lpstr>Theories of Categorization</vt:lpstr>
      <vt:lpstr>Theories of Categorization</vt:lpstr>
      <vt:lpstr>Theories of Categorization</vt:lpstr>
      <vt:lpstr>Theories of Categorization</vt:lpstr>
      <vt:lpstr>End of Categorization Show</vt:lpstr>
    </vt:vector>
  </TitlesOfParts>
  <Company>Middle TN State Univ</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 Langston</dc:creator>
  <cp:lastModifiedBy>Microsoft Office User</cp:lastModifiedBy>
  <cp:revision>295</cp:revision>
  <dcterms:created xsi:type="dcterms:W3CDTF">2011-03-17T20:15:46Z</dcterms:created>
  <dcterms:modified xsi:type="dcterms:W3CDTF">2020-03-24T02:01:10Z</dcterms:modified>
</cp:coreProperties>
</file>