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49"/>
  </p:notesMasterIdLst>
  <p:sldIdLst>
    <p:sldId id="280" r:id="rId2"/>
    <p:sldId id="256" r:id="rId3"/>
    <p:sldId id="288" r:id="rId4"/>
    <p:sldId id="282" r:id="rId5"/>
    <p:sldId id="320" r:id="rId6"/>
    <p:sldId id="290" r:id="rId7"/>
    <p:sldId id="299" r:id="rId8"/>
    <p:sldId id="300" r:id="rId9"/>
    <p:sldId id="338" r:id="rId10"/>
    <p:sldId id="339" r:id="rId11"/>
    <p:sldId id="321" r:id="rId12"/>
    <p:sldId id="325" r:id="rId13"/>
    <p:sldId id="326" r:id="rId14"/>
    <p:sldId id="324" r:id="rId15"/>
    <p:sldId id="292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27" r:id="rId25"/>
    <p:sldId id="328" r:id="rId26"/>
    <p:sldId id="329" r:id="rId27"/>
    <p:sldId id="330" r:id="rId28"/>
    <p:sldId id="331" r:id="rId29"/>
    <p:sldId id="309" r:id="rId30"/>
    <p:sldId id="310" r:id="rId31"/>
    <p:sldId id="311" r:id="rId32"/>
    <p:sldId id="332" r:id="rId33"/>
    <p:sldId id="333" r:id="rId34"/>
    <p:sldId id="334" r:id="rId35"/>
    <p:sldId id="335" r:id="rId36"/>
    <p:sldId id="336" r:id="rId37"/>
    <p:sldId id="337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289" r:id="rId47"/>
    <p:sldId id="281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E804D32-80C7-C448-BA7A-CC699FAC9C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BAA640-5165-1E48-94DC-A2C37FA340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42EFF40-F624-B146-9988-FB576FBB6C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9DB122-6318-4943-B0BA-5F3EAAFA25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80A9BC-B662-4C41-B80B-902AD34136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F2F86EC-652E-D748-ACB2-8CE2097D1A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A8234-F120-A148-8706-40AA4A6E10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830E30AC-8FD5-7144-ABB1-B4710EDD20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5912A39-51D5-DA4B-A473-0A35E669449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379712F-5F48-1B49-92A8-29241FA03D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B2C3279-EFF0-674D-8E0D-58DFF640F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AFAC087D-C594-F041-89DE-FD566F2FA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03E360-6A39-264A-812E-2EEB5A4819C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50A1342-CF0B-0F4F-B304-771881886E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39EF27-23DC-7E42-B2D3-8F82568B0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657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C42C1B18-70C5-0F4E-B4D2-3E28CFD23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8F06075-F2E8-BB4C-B568-1D239AB3155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D51736B-D867-CA47-9450-0C892A60C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6DDFAED-EB4F-9246-8012-968AB9529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7CA7F019-2981-9E4D-A9BF-2198BD399A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D4AE6C-AFFC-5742-94E3-523CCA6E6E0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C1173CA-2C1B-4947-8BAA-7969F37C25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D4CC995-94F5-2E4E-9E1D-9C39FF276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F5863672-F148-9F40-91B3-B43672E46C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561F4B-3437-8E42-B92F-4CE0CA8C6EC0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8B647AA-3DF6-1C4A-B455-8B8BE9562A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AFC2E20-F43F-4443-BD01-A7E3D6531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D543969A-C0C2-7A40-A68F-C408FB58D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129B6B-40BF-D94A-984E-205C4A1027F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DFDFDEF-7449-6948-B28F-B58257EA3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AED500A-A98D-F642-91BE-AAF96CA24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59401A11-97F6-DD48-B42C-A49313A00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A54673-CFCE-8841-B203-971756197799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D24240E-BB44-5F4D-97EE-2534BB148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946A67C-016C-8841-B776-6A7701169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D418E970-BF79-814B-BDC6-9E95032CE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8AD598-16CD-AB49-A489-0BFB3614A79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B5394366-605E-D243-A38D-B141CE67F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3422983-3108-6B46-8D3B-52A724AE6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EFAB9B5D-7D92-3745-8924-AFA20A2F6F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78BC4D3-8FFF-7F4F-A312-2D0F14917345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0622DA4-C305-B145-B573-D9F6E18C93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89C813B-AA59-5049-8350-FA37BC485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159CB485-4040-DA4E-AD0D-86704113C6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B46C0D-77C4-7548-A595-D07DB49808B8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6BEAC56D-0551-C64E-973C-089BC3674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820480B-8840-5743-83B7-47B72EC2A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D6BED9BB-F201-E34D-A9AF-D954EEFD1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2B33FD-871C-E24C-A341-72445A850796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B565AF1-86DD-4346-A5E7-605582B76C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FD207BE-5D0D-194F-AE32-4660F5DDC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96E40E8B-B0CC-C240-B13F-C5A2587273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78D750-5AF3-C445-AE3C-6BBC2D1D474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4288611-4054-D345-97AB-5FD50898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B1DFB24-8641-2644-B434-316FEF38A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7CF07D18-6363-0A4F-ABAA-4DDA09A0E5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CBBEF4-A6B1-3A4B-8EAC-D1A642E27D5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8674F32-8CF8-5649-91AA-7B493837D4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AA61212-DE51-A149-B05A-39DA1147C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0C233DCB-3CC2-1B42-82CB-9D332A320E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82D680-10C1-324F-A09D-C797D2EE60EC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D503B469-70EA-2C41-BD77-98FB1F24F2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888B818-DA2F-EC47-A0ED-F31A59F0F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89DE944D-DBE3-8045-9730-46B4F9D3F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C6B63F-088A-0541-B5A2-53BA539605E2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050989B-1E9F-764F-9780-EDA6A3BDFC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BF36E0D-25C1-D841-9974-152A15531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A0A51D87-1F65-1B42-953B-8273AD60F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9ECA4A-AAFD-2B46-A6C0-8BB76D55DD0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FA4E1CF6-65C8-544F-A799-C4AD86B85C1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2831849-E601-5841-AFCD-677EBD95C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1B7ED264-BD89-A24E-918C-A17D329F2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7C5113-7466-3944-AFAB-1CA38E3FB6E1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AF2D733-417D-C04E-9F07-C17F3FD2995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9EF0245-32C0-2F48-BD2C-16FD3B97A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9C12D66B-42F3-5144-BDF4-F7AD0B00A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73877E-4A06-624C-80BD-F0788ECC99BC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B5B74EE6-F154-F744-8853-E0F1312F501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CBB8FFA-69AB-9F43-9FCE-8E753E1D48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516FC059-45A0-1F4B-B2C8-9A85F9516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BCF026-A023-1344-822F-970CF8D2CA6F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B65B880B-D670-BC4D-A1FA-1B747CDE979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A263CF1-1EA9-EF45-8C8A-5F2B57E06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33BF855F-00CF-7D4A-B791-2B61BC703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5D51F9-4BD1-9347-8D26-97AB7D7FD9C9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A02BD319-B178-1446-AD15-56A5E7EF74C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7407A3DF-AA36-DA49-A43C-8E8DF2135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2AB69DD3-3512-5644-AF50-19AA1E5AF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F259D5-2608-904C-A002-215F8E0FCAB6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91D936F-0713-2842-BE25-97DC67992BE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414293E-F951-B24C-BBF7-7E74388F5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01010652-D0D8-1C45-A2BE-83DCC7302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0970C3-484E-DB4D-AC31-9CB02EE46199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B0C0E998-A8A6-1E40-8F20-543D9EDC2A0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5309ACE-9991-3946-AA0D-E4D61BB23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DBB6F12F-ABE8-914A-BE9C-3CB91601E7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4F2572-0DFF-2B48-BED5-3DCCCB53884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2E86546-90F5-2947-8BD9-481CB11FE2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DCA9772-4AC5-8241-9FAA-8BA4B5D9C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60DC28CA-9BE0-A744-9A4E-345B1FA1C6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1ADD06-19B8-B547-AAF2-FE06251FCA7F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6DEF14C-DD3D-C348-AEE8-B92EC748AFF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31CE757-C666-AA4A-AB5A-FAECC7735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AD462507-0720-B742-A5A7-53E49DFBC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F58760-F50A-4E45-975D-343623DBB84B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3828EFFC-A5B3-2349-BA7C-0ACB422A4C1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7461A87-9A08-EF47-A07F-FD924E7FD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DCD80298-22F1-694C-983F-592EAF692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7CE97-8676-A147-BB87-AD4B33F8FF82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997CA0EA-83D8-614C-BE97-9580DEE2E7F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3352C49-3C56-EA42-B3A2-0BFF1B61B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>
            <a:extLst>
              <a:ext uri="{FF2B5EF4-FFF2-40B4-BE49-F238E27FC236}">
                <a16:creationId xmlns:a16="http://schemas.microsoft.com/office/drawing/2014/main" id="{4EDE7488-24EF-F54B-84C6-943BDDD6C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707FFF-E39F-6543-A0B1-87980BDDED7E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38B343FF-1F27-524B-8E1F-F890BB1FC50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B562283-6FE0-384B-A6F1-DA08D9251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>
            <a:extLst>
              <a:ext uri="{FF2B5EF4-FFF2-40B4-BE49-F238E27FC236}">
                <a16:creationId xmlns:a16="http://schemas.microsoft.com/office/drawing/2014/main" id="{DD871BD9-8A63-0D4F-8676-1FC58E6B6C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91046B-2E5C-1A4F-BDF3-7141494365C1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F105AEC3-C829-C548-9132-A09848DC009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6D8B4A8D-7DA2-F140-9C4F-0AB1A6108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>
            <a:extLst>
              <a:ext uri="{FF2B5EF4-FFF2-40B4-BE49-F238E27FC236}">
                <a16:creationId xmlns:a16="http://schemas.microsoft.com/office/drawing/2014/main" id="{700CD4E4-C037-7245-A8CC-06133AF58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12B27B9-07A2-D84A-A7B6-775086D7E4F1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F0F83212-85AE-7241-A21A-E3B979A2E21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3941AF7-3842-1E42-8B06-B198CF5D4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>
            <a:extLst>
              <a:ext uri="{FF2B5EF4-FFF2-40B4-BE49-F238E27FC236}">
                <a16:creationId xmlns:a16="http://schemas.microsoft.com/office/drawing/2014/main" id="{D632F9F1-E8C1-1042-8226-41E98AF5C9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0F39061-992B-E749-B46C-7D00B0DD3D31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5A3DCE9A-9A29-7047-BD70-909A77C9726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4CE16CD0-EDBA-D14B-B795-ECC039D5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D33022F1-2FBC-EE49-8074-F4FB8CAEE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CFBD6B-F0EE-5B41-A334-71145E99A7ED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D767F204-755D-D141-9887-2247B170D3F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3D6C2538-BFE0-D343-8CCD-9F0D092DE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>
            <a:extLst>
              <a:ext uri="{FF2B5EF4-FFF2-40B4-BE49-F238E27FC236}">
                <a16:creationId xmlns:a16="http://schemas.microsoft.com/office/drawing/2014/main" id="{C0ADEC5F-E226-2F41-BCDF-BF4CB27F2F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1CBCEE-A3A8-2A40-B15E-275A5B586461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25F0E40F-1A2B-0A46-942D-455C3EBAB1B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9B8DD7F-9215-164C-9EE1-0FF1D3594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>
            <a:extLst>
              <a:ext uri="{FF2B5EF4-FFF2-40B4-BE49-F238E27FC236}">
                <a16:creationId xmlns:a16="http://schemas.microsoft.com/office/drawing/2014/main" id="{DDDD5636-C6BE-E543-B6FF-315E8D8C6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CEBCF4-86FA-F448-9C43-4BCD0ACA5F19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E1402A0D-B3AC-AE4E-B505-0AE3A5C97BD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68132A2-E2D0-664C-8706-ABDBDCA4D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34DD2F28-9542-5643-9C24-253BDD60E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CC7983-0A0A-604B-B9A8-9294140547D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727DC49-00FD-E24D-A1E3-ED6899C646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E47BF55-514D-C341-A2B0-53246EE80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>
            <a:extLst>
              <a:ext uri="{FF2B5EF4-FFF2-40B4-BE49-F238E27FC236}">
                <a16:creationId xmlns:a16="http://schemas.microsoft.com/office/drawing/2014/main" id="{81430458-F954-9247-AB2A-FBB3590F9D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ED738A-456D-2B47-9836-D8B0A93E487D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DF25B137-C768-BB4A-9654-4049941CEF3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7820249F-0FFD-5D4B-B2F9-E8AAD6F5C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>
            <a:extLst>
              <a:ext uri="{FF2B5EF4-FFF2-40B4-BE49-F238E27FC236}">
                <a16:creationId xmlns:a16="http://schemas.microsoft.com/office/drawing/2014/main" id="{3D3F031D-8510-9843-991F-3A02CAFEC5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E0F4EDA-5481-CA43-A49C-CC1273B77DE3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0D4282A8-286F-0D47-B65A-9EDA694803A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2998E93-C521-7747-B360-A8E3D21E2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>
            <a:extLst>
              <a:ext uri="{FF2B5EF4-FFF2-40B4-BE49-F238E27FC236}">
                <a16:creationId xmlns:a16="http://schemas.microsoft.com/office/drawing/2014/main" id="{5F986DC7-70BF-E746-8237-E6AF12829E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94E4A52-D14B-E04D-8727-A7CC658D46BF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0778A94A-9908-B84E-81A6-D00288B1BC1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97EB826C-5E59-304F-A1D4-DEDFF082F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B1236C00-1815-6F4E-B2E0-C285FEC1E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59FD5B-F901-D548-9AD0-11E8C3659EDE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F6B4BBFC-FE1B-AE4A-AB2B-C8464A4B710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EEF643A-BCD7-0546-ABA4-DD1CFD7C0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>
            <a:extLst>
              <a:ext uri="{FF2B5EF4-FFF2-40B4-BE49-F238E27FC236}">
                <a16:creationId xmlns:a16="http://schemas.microsoft.com/office/drawing/2014/main" id="{06BA2E1C-DBF8-B844-AA50-B6E9EBFB8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F0933FC-0A7A-AB4C-8FC6-E89273C8F6A1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BDA82BEA-858D-AC49-8A2E-2878931D25B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3D77D3B-0EBD-FD46-98B9-FEF1DB9B7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>
            <a:extLst>
              <a:ext uri="{FF2B5EF4-FFF2-40B4-BE49-F238E27FC236}">
                <a16:creationId xmlns:a16="http://schemas.microsoft.com/office/drawing/2014/main" id="{2873E0DB-E47B-9C4B-B7F9-375CAB8E4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9B48C4-49FC-594B-ABE5-D3A4AE343EE7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02D8FD51-9EE1-E744-B50C-2BD806750E5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D29A6D5-D6E5-F849-9BE1-F8E40D856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247DAB5F-48A7-DD4F-9D05-48CF9D3AD3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E17A47-3BA1-664F-B29D-0D20469D300C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A8609961-2389-704D-B544-66405C8AB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39EA8AB-7EE4-C344-9D0B-B74EA22BB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>
            <a:extLst>
              <a:ext uri="{FF2B5EF4-FFF2-40B4-BE49-F238E27FC236}">
                <a16:creationId xmlns:a16="http://schemas.microsoft.com/office/drawing/2014/main" id="{AEF4D68A-DCE3-AD44-A5C0-53B28D669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2AC67E-8B7A-5542-A4CA-0C8AB27DAF45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5303E229-08CB-5642-925B-CDFA646E52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9233A9D-4208-2740-BD05-0EC987007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C9D6A8C4-F25E-634A-94C8-F854D25F3D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5EFE4AD-87BE-9E42-AA5F-F743EDC231E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EB86440-854C-A24E-A9A9-5E65F75BA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598E431-5577-224D-97FF-DA78A8F1D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FA1290BF-218F-534C-BFE3-DAE8252C9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552BBE8-6B00-9C4B-A3C2-46E4A255493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8168EDB-B726-A346-9C56-E3034729A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F90924F-791A-3E4E-9925-6ED7A3BAA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8FA02915-8A9B-3847-A961-F86746DEC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ACFEB5-A994-4444-BB19-CC605500CDA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1E81AF7-96BD-2247-8C82-DA2E452FAC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4331FC7-BF01-C84A-BDCA-DFF31EB12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E9B938A0-E711-B84C-BEF5-999399D66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57AE25-A16E-3345-ABB3-13E795131011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98AC6C7-12F2-4B4C-ACA7-1DA53F8E0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0C6AF01-3D2B-8D42-B6BE-B4E38C381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AFAC087D-C594-F041-89DE-FD566F2FA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03E360-6A39-264A-812E-2EEB5A4819C8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50A1342-CF0B-0F4F-B304-771881886E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39EF27-23DC-7E42-B2D3-8F82568B0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7D7D7D"/>
            </a:gs>
            <a:gs pos="70000">
              <a:srgbClr val="2D2D2D"/>
            </a:gs>
            <a:gs pos="100000">
              <a:srgbClr val="242424"/>
            </a:gs>
          </a:gsLst>
          <a:lin ang="2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88B6E2F5-717B-DB44-8107-6E90BC4A02B7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EA76760-9963-0A4C-BD5A-8548EFB7125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>
            <a:extLst>
              <a:ext uri="{FF2B5EF4-FFF2-40B4-BE49-F238E27FC236}">
                <a16:creationId xmlns:a16="http://schemas.microsoft.com/office/drawing/2014/main" id="{2C9D0695-29F1-874C-A3FA-33D664BE0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>
            <a:extLst>
              <a:ext uri="{FF2B5EF4-FFF2-40B4-BE49-F238E27FC236}">
                <a16:creationId xmlns:a16="http://schemas.microsoft.com/office/drawing/2014/main" id="{D26CD124-2088-924F-8290-22DE4D4D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0A5208CE-D26F-DE47-B7AC-A185D275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CBA3F-E058-DA49-B22E-2B8D54353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72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1B047EF-5042-7549-8B18-B9C5A65C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43C4B52-4915-E449-B756-F3BF6BBF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8A99B66-08A5-0044-BCA3-8F9BA0BC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CDAE5-B34A-9648-BF96-079694B35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75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C97E731-9338-3940-BC33-8BDF64B1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B526B0C-83EE-3D49-9F76-8C8671E51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D50B2BD-9EAD-984F-8A90-33C7A604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BF7B1-31A2-C547-9A7F-E50156CB4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7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A5C8E0E-79F6-E94E-A0A4-BBD039F1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E48A58B-2A96-ED41-B810-84BC085F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F7E531E-4F8A-D946-9EEF-DE553FAC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6DBF1-AE6A-104D-90E2-7FB74BEBB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05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7D7D7D"/>
            </a:gs>
            <a:gs pos="70000">
              <a:srgbClr val="2D2D2D"/>
            </a:gs>
            <a:gs pos="100000">
              <a:srgbClr val="242424"/>
            </a:gs>
          </a:gsLst>
          <a:lin ang="2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58476B76-98C5-314A-A9A1-822901B0F87B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28C87A2-73B6-7E47-B93E-DAFEDBC14695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A9A67C0-0073-7249-9172-F404DD3E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BE2087-2829-6240-8E3F-FBED2AD5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8549C9-843D-D44E-82CA-94416F39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7A776-F92C-4D45-B16F-5AE7A50AA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736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639D28BE-8CFC-674B-8CA9-F451E6776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979B8CA9-7870-D94C-AD20-21F50C74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0F3A4FF6-1410-304A-B829-D98E97061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391C5-1277-D84C-B799-4DB57A53A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65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9DF49-DDB3-A943-8637-966F5BA6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79C44E-A951-6A49-B601-90C649F4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E15493-D308-2442-94B1-A7786ABD8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EC08-7AAB-3D43-A420-F1C663784A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8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E5866F0C-13DE-5D4D-9522-C5FE321B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8EBD2B2B-137C-4840-BC3C-3622633B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ED9D11E2-37F9-7549-A341-DABA1667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0CA5F-36F6-8A4D-A129-808B85063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59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35F4CFD-D2C5-A541-AD65-30423971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F17BC59E-BA73-7845-92EA-5AB2A1ED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B933F0F6-6083-9F49-9F2C-7FCED768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3ACA1-150E-764A-B1B0-66847A3E5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93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72151-1BAF-0545-81E9-C15E1C74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9A36-F160-0E4D-9079-1E905191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0748A-2F0F-F249-8EEE-70CA68DC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3E56CDE1-F038-F544-BF1A-888535140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95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05675-DDD3-C24C-B3E5-95E4275A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704DA-A11A-0D4A-88C6-8557E93E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1C298-F232-654D-AB56-81D0C103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C041C-90AB-D049-8EC5-ED4D7DB6C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82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7EB7F855-9990-EA43-9B16-972C094FCCED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D921820-98F0-1841-9EEE-3CA465094358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813CF944-58BC-9044-BBA7-7B4D53D468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CCA65513-7EE7-1643-A812-D5A08E80C3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955445-7B34-C945-8ABE-F13C683F7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512FC812-39F3-804C-B09F-B5FBD9FA9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81C2626-EC60-224F-B0AD-7AC0042F5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</a:defRPr>
            </a:lvl1pPr>
          </a:lstStyle>
          <a:p>
            <a:fld id="{2F9AE721-1AE9-9E40-B79D-8EB6D02B52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2" r:id="rId2"/>
    <p:sldLayoutId id="2147483829" r:id="rId3"/>
    <p:sldLayoutId id="2147483823" r:id="rId4"/>
    <p:sldLayoutId id="2147483830" r:id="rId5"/>
    <p:sldLayoutId id="2147483824" r:id="rId6"/>
    <p:sldLayoutId id="2147483825" r:id="rId7"/>
    <p:sldLayoutId id="2147483831" r:id="rId8"/>
    <p:sldLayoutId id="2147483832" r:id="rId9"/>
    <p:sldLayoutId id="2147483826" r:id="rId10"/>
    <p:sldLayoutId id="214748382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"/>
        <a:defRPr sz="3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412EA8A-6D41-A646-9E13-80CA64EB53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Perceptron Learning Demonstration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428BA02D-AB50-E14A-85D8-15863BE00B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Langston,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Cognitive Psychology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245E8C-AD5C-0E40-B0CA-E234825C071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2B0DBB-B381-D947-ADF8-34E834885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2D5A1A15-5164-0C4B-AE74-BCDBDCE27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DC12CDE7-CEB5-9A4D-8AEA-80FD0F012A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Problem space: The fruits are categorized in the bottom row </a:t>
            </a:r>
            <a:r>
              <a:rPr lang="en-US" altLang="en-US" sz="2800">
                <a:ea typeface="ＭＳ Ｐゴシック" panose="020B0600070205080204" pitchFamily="34" charset="-128"/>
              </a:rPr>
              <a:t>of the table…</a:t>
            </a:r>
          </a:p>
        </p:txBody>
      </p:sp>
      <p:graphicFrame>
        <p:nvGraphicFramePr>
          <p:cNvPr id="495686" name="Group 70">
            <a:extLst>
              <a:ext uri="{FF2B5EF4-FFF2-40B4-BE49-F238E27FC236}">
                <a16:creationId xmlns:a16="http://schemas.microsoft.com/office/drawing/2014/main" id="{D800987C-4396-544E-995A-B73CF25B79A5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352800"/>
          <a:ext cx="6858000" cy="2103438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Banana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Pear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Lemon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Strawberry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Green apple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Taste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Seeds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Skin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Good fruit?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rame 4">
            <a:extLst>
              <a:ext uri="{FF2B5EF4-FFF2-40B4-BE49-F238E27FC236}">
                <a16:creationId xmlns:a16="http://schemas.microsoft.com/office/drawing/2014/main" id="{D67F78CE-587E-4446-A938-FDF9E4F5D7ED}"/>
              </a:ext>
            </a:extLst>
          </p:cNvPr>
          <p:cNvSpPr/>
          <p:nvPr/>
        </p:nvSpPr>
        <p:spPr>
          <a:xfrm>
            <a:off x="685800" y="4724400"/>
            <a:ext cx="7315200" cy="8382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3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20FF7A3C-73CB-F943-98FE-B11B435ED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FBE98A64-018D-844E-9C81-C1C142486A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8E189D8E-912D-BA4F-A3AB-BFE54F926F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07A8F79E-59A0-934E-989F-F05D5532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Oval 6">
            <a:extLst>
              <a:ext uri="{FF2B5EF4-FFF2-40B4-BE49-F238E27FC236}">
                <a16:creationId xmlns:a16="http://schemas.microsoft.com/office/drawing/2014/main" id="{F0B4BDE5-74B8-8642-9762-38201D867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4" name="Oval 7">
            <a:extLst>
              <a:ext uri="{FF2B5EF4-FFF2-40B4-BE49-F238E27FC236}">
                <a16:creationId xmlns:a16="http://schemas.microsoft.com/office/drawing/2014/main" id="{78520E29-39AA-644C-80F8-DD844EB10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26632" name="Oval 8">
            <a:extLst>
              <a:ext uri="{FF2B5EF4-FFF2-40B4-BE49-F238E27FC236}">
                <a16:creationId xmlns:a16="http://schemas.microsoft.com/office/drawing/2014/main" id="{6AD157AC-CBF5-664E-AE44-FBF7FBF97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.00</a:t>
            </a:r>
          </a:p>
        </p:txBody>
      </p:sp>
      <p:sp>
        <p:nvSpPr>
          <p:cNvPr id="32776" name="Line 9">
            <a:extLst>
              <a:ext uri="{FF2B5EF4-FFF2-40B4-BE49-F238E27FC236}">
                <a16:creationId xmlns:a16="http://schemas.microsoft.com/office/drawing/2014/main" id="{DF30CA1E-6668-8745-B9E1-0C7D651BF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0">
            <a:extLst>
              <a:ext uri="{FF2B5EF4-FFF2-40B4-BE49-F238E27FC236}">
                <a16:creationId xmlns:a16="http://schemas.microsoft.com/office/drawing/2014/main" id="{01201B02-9F79-1141-A647-121898882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1">
            <a:extLst>
              <a:ext uri="{FF2B5EF4-FFF2-40B4-BE49-F238E27FC236}">
                <a16:creationId xmlns:a16="http://schemas.microsoft.com/office/drawing/2014/main" id="{B7B189E0-09CF-3D40-88FE-4020D7A0F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2">
            <a:extLst>
              <a:ext uri="{FF2B5EF4-FFF2-40B4-BE49-F238E27FC236}">
                <a16:creationId xmlns:a16="http://schemas.microsoft.com/office/drawing/2014/main" id="{6F314950-1021-0B46-B7C9-6B8218301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3">
            <a:extLst>
              <a:ext uri="{FF2B5EF4-FFF2-40B4-BE49-F238E27FC236}">
                <a16:creationId xmlns:a16="http://schemas.microsoft.com/office/drawing/2014/main" id="{0EFA00EF-9693-904D-9D5C-6623C05D7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2781" name="Text Box 14">
            <a:extLst>
              <a:ext uri="{FF2B5EF4-FFF2-40B4-BE49-F238E27FC236}">
                <a16:creationId xmlns:a16="http://schemas.microsoft.com/office/drawing/2014/main" id="{85BB37BC-6A08-B94B-BCC2-13004831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2782" name="Text Box 15">
            <a:extLst>
              <a:ext uri="{FF2B5EF4-FFF2-40B4-BE49-F238E27FC236}">
                <a16:creationId xmlns:a16="http://schemas.microsoft.com/office/drawing/2014/main" id="{66B971F7-E1E8-784E-ACC2-8BD809651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2783" name="Text Box 16">
            <a:extLst>
              <a:ext uri="{FF2B5EF4-FFF2-40B4-BE49-F238E27FC236}">
                <a16:creationId xmlns:a16="http://schemas.microsoft.com/office/drawing/2014/main" id="{770F3017-7BB1-134D-8DF3-277ED677B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2784" name="Text Box 17">
            <a:extLst>
              <a:ext uri="{FF2B5EF4-FFF2-40B4-BE49-F238E27FC236}">
                <a16:creationId xmlns:a16="http://schemas.microsoft.com/office/drawing/2014/main" id="{AF33F34E-8675-DA4C-BB65-16584EA19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2785" name="Rectangle 18">
            <a:extLst>
              <a:ext uri="{FF2B5EF4-FFF2-40B4-BE49-F238E27FC236}">
                <a16:creationId xmlns:a16="http://schemas.microsoft.com/office/drawing/2014/main" id="{E4DBD1F8-33D6-C446-969B-C6079DAD6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86" name="Rectangle 19">
            <a:extLst>
              <a:ext uri="{FF2B5EF4-FFF2-40B4-BE49-F238E27FC236}">
                <a16:creationId xmlns:a16="http://schemas.microsoft.com/office/drawing/2014/main" id="{C9DB0164-FF2C-024D-BD74-E8CDBF7C0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87" name="Rectangle 20">
            <a:extLst>
              <a:ext uri="{FF2B5EF4-FFF2-40B4-BE49-F238E27FC236}">
                <a16:creationId xmlns:a16="http://schemas.microsoft.com/office/drawing/2014/main" id="{6325F630-C2C6-1543-AA32-B63311FB8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2788" name="Rectangle 21">
            <a:extLst>
              <a:ext uri="{FF2B5EF4-FFF2-40B4-BE49-F238E27FC236}">
                <a16:creationId xmlns:a16="http://schemas.microsoft.com/office/drawing/2014/main" id="{C96F3A0D-3785-E842-8D30-45576E2C4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89" name="Text Box 22">
            <a:extLst>
              <a:ext uri="{FF2B5EF4-FFF2-40B4-BE49-F238E27FC236}">
                <a16:creationId xmlns:a16="http://schemas.microsoft.com/office/drawing/2014/main" id="{FB133F47-7EF2-6A4C-8CA9-35381E317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2790" name="Text Box 27">
            <a:extLst>
              <a:ext uri="{FF2B5EF4-FFF2-40B4-BE49-F238E27FC236}">
                <a16:creationId xmlns:a16="http://schemas.microsoft.com/office/drawing/2014/main" id="{F5E461AD-D6C3-B948-BBD7-D8F5097CB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791" name="Oval 37">
            <a:extLst>
              <a:ext uri="{FF2B5EF4-FFF2-40B4-BE49-F238E27FC236}">
                <a16:creationId xmlns:a16="http://schemas.microsoft.com/office/drawing/2014/main" id="{1843D9A6-4CE0-3446-A151-914C1A380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92" name="Text Box 40">
            <a:extLst>
              <a:ext uri="{FF2B5EF4-FFF2-40B4-BE49-F238E27FC236}">
                <a16:creationId xmlns:a16="http://schemas.microsoft.com/office/drawing/2014/main" id="{2A1AD941-CA03-384E-94BB-43003A533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2793" name="Text Box 41">
            <a:extLst>
              <a:ext uri="{FF2B5EF4-FFF2-40B4-BE49-F238E27FC236}">
                <a16:creationId xmlns:a16="http://schemas.microsoft.com/office/drawing/2014/main" id="{DB776B28-C18E-EB41-B8A7-38202291B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2794" name="Text Box 42">
            <a:extLst>
              <a:ext uri="{FF2B5EF4-FFF2-40B4-BE49-F238E27FC236}">
                <a16:creationId xmlns:a16="http://schemas.microsoft.com/office/drawing/2014/main" id="{9CA23F08-B789-1243-A713-CA963A830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E628FE1F-337E-974B-8F56-35B6D8710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84D4E900-4383-784D-932C-633A243769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5BB8C8E-64AD-5840-A3C6-45EFCE12ED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957313FD-B6F8-DD4A-9956-379F460F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21" name="Oval 6">
            <a:extLst>
              <a:ext uri="{FF2B5EF4-FFF2-40B4-BE49-F238E27FC236}">
                <a16:creationId xmlns:a16="http://schemas.microsoft.com/office/drawing/2014/main" id="{27C39B83-D9C4-CE40-898E-857AAB641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22" name="Oval 7">
            <a:extLst>
              <a:ext uri="{FF2B5EF4-FFF2-40B4-BE49-F238E27FC236}">
                <a16:creationId xmlns:a16="http://schemas.microsoft.com/office/drawing/2014/main" id="{3E7E1102-3632-A447-B1E9-25A951FEC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26632" name="Oval 8">
            <a:extLst>
              <a:ext uri="{FF2B5EF4-FFF2-40B4-BE49-F238E27FC236}">
                <a16:creationId xmlns:a16="http://schemas.microsoft.com/office/drawing/2014/main" id="{4212C2AC-3638-9041-A616-5422A1665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.00</a:t>
            </a:r>
          </a:p>
        </p:txBody>
      </p:sp>
      <p:sp>
        <p:nvSpPr>
          <p:cNvPr id="34824" name="Line 9">
            <a:extLst>
              <a:ext uri="{FF2B5EF4-FFF2-40B4-BE49-F238E27FC236}">
                <a16:creationId xmlns:a16="http://schemas.microsoft.com/office/drawing/2014/main" id="{86CB7147-8F77-0A45-AD94-05A561460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0">
            <a:extLst>
              <a:ext uri="{FF2B5EF4-FFF2-40B4-BE49-F238E27FC236}">
                <a16:creationId xmlns:a16="http://schemas.microsoft.com/office/drawing/2014/main" id="{FA83DDC8-9B5C-D949-A3F2-42014E13AB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1">
            <a:extLst>
              <a:ext uri="{FF2B5EF4-FFF2-40B4-BE49-F238E27FC236}">
                <a16:creationId xmlns:a16="http://schemas.microsoft.com/office/drawing/2014/main" id="{4D02C97B-BDD4-9940-9F60-262B7CFF8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2">
            <a:extLst>
              <a:ext uri="{FF2B5EF4-FFF2-40B4-BE49-F238E27FC236}">
                <a16:creationId xmlns:a16="http://schemas.microsoft.com/office/drawing/2014/main" id="{B4A48B4C-CA55-D142-83F2-C5963299F8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3">
            <a:extLst>
              <a:ext uri="{FF2B5EF4-FFF2-40B4-BE49-F238E27FC236}">
                <a16:creationId xmlns:a16="http://schemas.microsoft.com/office/drawing/2014/main" id="{0704D483-9BFF-6A4A-9CBC-6BC071BA3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4829" name="Text Box 14">
            <a:extLst>
              <a:ext uri="{FF2B5EF4-FFF2-40B4-BE49-F238E27FC236}">
                <a16:creationId xmlns:a16="http://schemas.microsoft.com/office/drawing/2014/main" id="{4C8C89F4-4B3C-734D-B658-609091EF1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4830" name="Text Box 15">
            <a:extLst>
              <a:ext uri="{FF2B5EF4-FFF2-40B4-BE49-F238E27FC236}">
                <a16:creationId xmlns:a16="http://schemas.microsoft.com/office/drawing/2014/main" id="{DDF4CACF-4971-8C49-903C-E78AC6705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8E2E7500-DA06-814B-A0C1-0AA5D7273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4832" name="Text Box 17">
            <a:extLst>
              <a:ext uri="{FF2B5EF4-FFF2-40B4-BE49-F238E27FC236}">
                <a16:creationId xmlns:a16="http://schemas.microsoft.com/office/drawing/2014/main" id="{0F549ACA-49EB-204D-96A6-73DC70944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4833" name="Rectangle 18">
            <a:extLst>
              <a:ext uri="{FF2B5EF4-FFF2-40B4-BE49-F238E27FC236}">
                <a16:creationId xmlns:a16="http://schemas.microsoft.com/office/drawing/2014/main" id="{25670347-CE9E-9247-AD00-FFA53B945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CC64D60-8093-EC4C-8391-45640590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35" name="Rectangle 20">
            <a:extLst>
              <a:ext uri="{FF2B5EF4-FFF2-40B4-BE49-F238E27FC236}">
                <a16:creationId xmlns:a16="http://schemas.microsoft.com/office/drawing/2014/main" id="{0936246D-BFEF-C240-B3B5-E6AA8D5EB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4836" name="Rectangle 21">
            <a:extLst>
              <a:ext uri="{FF2B5EF4-FFF2-40B4-BE49-F238E27FC236}">
                <a16:creationId xmlns:a16="http://schemas.microsoft.com/office/drawing/2014/main" id="{17C00134-7096-9844-9DA6-6A7F058AC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4837" name="Text Box 22">
            <a:extLst>
              <a:ext uri="{FF2B5EF4-FFF2-40B4-BE49-F238E27FC236}">
                <a16:creationId xmlns:a16="http://schemas.microsoft.com/office/drawing/2014/main" id="{064CE784-E4D9-974E-B69E-8AD30AD1B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4838" name="Text Box 27">
            <a:extLst>
              <a:ext uri="{FF2B5EF4-FFF2-40B4-BE49-F238E27FC236}">
                <a16:creationId xmlns:a16="http://schemas.microsoft.com/office/drawing/2014/main" id="{987A2A7F-F036-6A43-A0AB-0EBC3C996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39" name="Oval 37">
            <a:extLst>
              <a:ext uri="{FF2B5EF4-FFF2-40B4-BE49-F238E27FC236}">
                <a16:creationId xmlns:a16="http://schemas.microsoft.com/office/drawing/2014/main" id="{B57A3DD2-E4C1-1946-93BD-BB7C26F9A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40" name="Text Box 40">
            <a:extLst>
              <a:ext uri="{FF2B5EF4-FFF2-40B4-BE49-F238E27FC236}">
                <a16:creationId xmlns:a16="http://schemas.microsoft.com/office/drawing/2014/main" id="{544CD9BE-C859-204E-884E-38BE23497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4841" name="Text Box 41">
            <a:extLst>
              <a:ext uri="{FF2B5EF4-FFF2-40B4-BE49-F238E27FC236}">
                <a16:creationId xmlns:a16="http://schemas.microsoft.com/office/drawing/2014/main" id="{567262EB-FC76-5546-9051-57EFD3307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4842" name="Text Box 42">
            <a:extLst>
              <a:ext uri="{FF2B5EF4-FFF2-40B4-BE49-F238E27FC236}">
                <a16:creationId xmlns:a16="http://schemas.microsoft.com/office/drawing/2014/main" id="{14976EB0-01F2-9145-B3DE-73E863625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05E84A73-877F-4A44-9A8E-885735E7A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47CDA0AD-3896-CE44-AD56-29C0966DE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523DAFE7-4BCA-7741-BD21-0F13C60A0B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7D343FB0-97B3-F348-9C16-7551B63A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69" name="Oval 6">
            <a:extLst>
              <a:ext uri="{FF2B5EF4-FFF2-40B4-BE49-F238E27FC236}">
                <a16:creationId xmlns:a16="http://schemas.microsoft.com/office/drawing/2014/main" id="{616D3779-F18D-7240-818A-8BA7121C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70" name="Oval 7">
            <a:extLst>
              <a:ext uri="{FF2B5EF4-FFF2-40B4-BE49-F238E27FC236}">
                <a16:creationId xmlns:a16="http://schemas.microsoft.com/office/drawing/2014/main" id="{492718B1-2F9E-9649-B33E-416B7442E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26632" name="Oval 8">
            <a:extLst>
              <a:ext uri="{FF2B5EF4-FFF2-40B4-BE49-F238E27FC236}">
                <a16:creationId xmlns:a16="http://schemas.microsoft.com/office/drawing/2014/main" id="{EB7F8B2C-7BC8-6741-BDA1-679C15C6F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.00</a:t>
            </a:r>
          </a:p>
        </p:txBody>
      </p:sp>
      <p:sp>
        <p:nvSpPr>
          <p:cNvPr id="36872" name="Line 9">
            <a:extLst>
              <a:ext uri="{FF2B5EF4-FFF2-40B4-BE49-F238E27FC236}">
                <a16:creationId xmlns:a16="http://schemas.microsoft.com/office/drawing/2014/main" id="{7916944C-6A1D-0A40-A944-9119CDB62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>
            <a:extLst>
              <a:ext uri="{FF2B5EF4-FFF2-40B4-BE49-F238E27FC236}">
                <a16:creationId xmlns:a16="http://schemas.microsoft.com/office/drawing/2014/main" id="{BA864D48-19D3-154E-B8EA-BA562005DF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>
            <a:extLst>
              <a:ext uri="{FF2B5EF4-FFF2-40B4-BE49-F238E27FC236}">
                <a16:creationId xmlns:a16="http://schemas.microsoft.com/office/drawing/2014/main" id="{049B1067-6991-DD48-8C17-6495EF24EC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>
            <a:extLst>
              <a:ext uri="{FF2B5EF4-FFF2-40B4-BE49-F238E27FC236}">
                <a16:creationId xmlns:a16="http://schemas.microsoft.com/office/drawing/2014/main" id="{AF1C2E18-3EC9-7745-A772-A1B9DDAA4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>
            <a:extLst>
              <a:ext uri="{FF2B5EF4-FFF2-40B4-BE49-F238E27FC236}">
                <a16:creationId xmlns:a16="http://schemas.microsoft.com/office/drawing/2014/main" id="{95F3F82F-1DFD-EC48-BB77-4D929DA9C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6877" name="Text Box 14">
            <a:extLst>
              <a:ext uri="{FF2B5EF4-FFF2-40B4-BE49-F238E27FC236}">
                <a16:creationId xmlns:a16="http://schemas.microsoft.com/office/drawing/2014/main" id="{2FB45391-C9F4-A440-B92A-05139738B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6878" name="Text Box 15">
            <a:extLst>
              <a:ext uri="{FF2B5EF4-FFF2-40B4-BE49-F238E27FC236}">
                <a16:creationId xmlns:a16="http://schemas.microsoft.com/office/drawing/2014/main" id="{703D6BCB-A7A4-8D4B-9914-F10ACC58E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6879" name="Text Box 16">
            <a:extLst>
              <a:ext uri="{FF2B5EF4-FFF2-40B4-BE49-F238E27FC236}">
                <a16:creationId xmlns:a16="http://schemas.microsoft.com/office/drawing/2014/main" id="{0E9D6506-70CF-4542-9798-AEDEE7A1B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6880" name="Text Box 17">
            <a:extLst>
              <a:ext uri="{FF2B5EF4-FFF2-40B4-BE49-F238E27FC236}">
                <a16:creationId xmlns:a16="http://schemas.microsoft.com/office/drawing/2014/main" id="{01E11E63-1582-5345-BE8C-0CB371800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6881" name="Rectangle 18">
            <a:extLst>
              <a:ext uri="{FF2B5EF4-FFF2-40B4-BE49-F238E27FC236}">
                <a16:creationId xmlns:a16="http://schemas.microsoft.com/office/drawing/2014/main" id="{BF400B56-8871-9A4B-8D63-B8FD61ABF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82" name="Rectangle 19">
            <a:extLst>
              <a:ext uri="{FF2B5EF4-FFF2-40B4-BE49-F238E27FC236}">
                <a16:creationId xmlns:a16="http://schemas.microsoft.com/office/drawing/2014/main" id="{153F883C-1710-4845-AFC9-CEE8BF898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83" name="Rectangle 20">
            <a:extLst>
              <a:ext uri="{FF2B5EF4-FFF2-40B4-BE49-F238E27FC236}">
                <a16:creationId xmlns:a16="http://schemas.microsoft.com/office/drawing/2014/main" id="{65BC4BA9-E831-D445-917B-69EACFF44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6884" name="Rectangle 21">
            <a:extLst>
              <a:ext uri="{FF2B5EF4-FFF2-40B4-BE49-F238E27FC236}">
                <a16:creationId xmlns:a16="http://schemas.microsoft.com/office/drawing/2014/main" id="{6C00DC88-11F8-D343-89C4-2A4A03E6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5" name="Text Box 22">
            <a:extLst>
              <a:ext uri="{FF2B5EF4-FFF2-40B4-BE49-F238E27FC236}">
                <a16:creationId xmlns:a16="http://schemas.microsoft.com/office/drawing/2014/main" id="{713433C2-B702-324F-9955-E5637A49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6886" name="Text Box 27">
            <a:extLst>
              <a:ext uri="{FF2B5EF4-FFF2-40B4-BE49-F238E27FC236}">
                <a16:creationId xmlns:a16="http://schemas.microsoft.com/office/drawing/2014/main" id="{1AA0CDD4-0794-694B-AAEE-F9103E504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87" name="Oval 37">
            <a:extLst>
              <a:ext uri="{FF2B5EF4-FFF2-40B4-BE49-F238E27FC236}">
                <a16:creationId xmlns:a16="http://schemas.microsoft.com/office/drawing/2014/main" id="{8C2102C2-BFFC-C440-9832-B2F501B82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88" name="Text Box 40">
            <a:extLst>
              <a:ext uri="{FF2B5EF4-FFF2-40B4-BE49-F238E27FC236}">
                <a16:creationId xmlns:a16="http://schemas.microsoft.com/office/drawing/2014/main" id="{9D22E7ED-672E-D148-BE08-107B06B9B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6889" name="Text Box 41">
            <a:extLst>
              <a:ext uri="{FF2B5EF4-FFF2-40B4-BE49-F238E27FC236}">
                <a16:creationId xmlns:a16="http://schemas.microsoft.com/office/drawing/2014/main" id="{09419729-E71E-C04E-B1D2-389D5C48E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6890" name="Text Box 42">
            <a:extLst>
              <a:ext uri="{FF2B5EF4-FFF2-40B4-BE49-F238E27FC236}">
                <a16:creationId xmlns:a16="http://schemas.microsoft.com/office/drawing/2014/main" id="{4E826196-92F7-D848-8037-222B90D6D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3F584BFA-DC46-EF4F-A860-1E641C9CB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9F23FF0B-DDCF-1F4E-BBAA-04E9F0E00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4511565C-52C7-5241-A4D5-382979B144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65610EB5-A1F1-0142-9273-F45AEAFF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7" name="Oval 6">
            <a:extLst>
              <a:ext uri="{FF2B5EF4-FFF2-40B4-BE49-F238E27FC236}">
                <a16:creationId xmlns:a16="http://schemas.microsoft.com/office/drawing/2014/main" id="{7F56F5DF-208B-B54D-AB78-9F09F3C33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18" name="Oval 7">
            <a:extLst>
              <a:ext uri="{FF2B5EF4-FFF2-40B4-BE49-F238E27FC236}">
                <a16:creationId xmlns:a16="http://schemas.microsoft.com/office/drawing/2014/main" id="{EA89F237-C094-7948-8B3E-978BCA53C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8919" name="Oval 8">
            <a:extLst>
              <a:ext uri="{FF2B5EF4-FFF2-40B4-BE49-F238E27FC236}">
                <a16:creationId xmlns:a16="http://schemas.microsoft.com/office/drawing/2014/main" id="{10A63A70-C216-534B-84F6-0778DA43D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.00</a:t>
            </a:r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D550C05B-48BE-A34D-8FFE-40CC0918F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0">
            <a:extLst>
              <a:ext uri="{FF2B5EF4-FFF2-40B4-BE49-F238E27FC236}">
                <a16:creationId xmlns:a16="http://schemas.microsoft.com/office/drawing/2014/main" id="{3584EC76-D5F3-454D-8DA0-4E583F8276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1">
            <a:extLst>
              <a:ext uri="{FF2B5EF4-FFF2-40B4-BE49-F238E27FC236}">
                <a16:creationId xmlns:a16="http://schemas.microsoft.com/office/drawing/2014/main" id="{9EAE7520-2351-1841-AE32-A5558BC0C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2">
            <a:extLst>
              <a:ext uri="{FF2B5EF4-FFF2-40B4-BE49-F238E27FC236}">
                <a16:creationId xmlns:a16="http://schemas.microsoft.com/office/drawing/2014/main" id="{C74F5A4E-22C5-2944-B083-E97C460F8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3">
            <a:extLst>
              <a:ext uri="{FF2B5EF4-FFF2-40B4-BE49-F238E27FC236}">
                <a16:creationId xmlns:a16="http://schemas.microsoft.com/office/drawing/2014/main" id="{954DD41F-F28A-DF47-9462-EBC9F009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8925" name="Text Box 14">
            <a:extLst>
              <a:ext uri="{FF2B5EF4-FFF2-40B4-BE49-F238E27FC236}">
                <a16:creationId xmlns:a16="http://schemas.microsoft.com/office/drawing/2014/main" id="{C1CA68F2-DD8B-834E-8AB5-66A47DC6C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8926" name="Text Box 15">
            <a:extLst>
              <a:ext uri="{FF2B5EF4-FFF2-40B4-BE49-F238E27FC236}">
                <a16:creationId xmlns:a16="http://schemas.microsoft.com/office/drawing/2014/main" id="{BF9B1ECA-4C85-174D-93D1-D040EF1AC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8927" name="Text Box 16">
            <a:extLst>
              <a:ext uri="{FF2B5EF4-FFF2-40B4-BE49-F238E27FC236}">
                <a16:creationId xmlns:a16="http://schemas.microsoft.com/office/drawing/2014/main" id="{AC732414-DAE9-F14F-AA7F-36313AA81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8928" name="Text Box 17">
            <a:extLst>
              <a:ext uri="{FF2B5EF4-FFF2-40B4-BE49-F238E27FC236}">
                <a16:creationId xmlns:a16="http://schemas.microsoft.com/office/drawing/2014/main" id="{CC40A8A1-824E-5A43-A678-292022BEA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8929" name="Rectangle 18">
            <a:extLst>
              <a:ext uri="{FF2B5EF4-FFF2-40B4-BE49-F238E27FC236}">
                <a16:creationId xmlns:a16="http://schemas.microsoft.com/office/drawing/2014/main" id="{6D662E6F-E426-CD49-832C-1F9F20A7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30" name="Rectangle 19">
            <a:extLst>
              <a:ext uri="{FF2B5EF4-FFF2-40B4-BE49-F238E27FC236}">
                <a16:creationId xmlns:a16="http://schemas.microsoft.com/office/drawing/2014/main" id="{D6F5D15D-FE7B-8E4C-BD6F-00D5AAC07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31" name="Rectangle 20">
            <a:extLst>
              <a:ext uri="{FF2B5EF4-FFF2-40B4-BE49-F238E27FC236}">
                <a16:creationId xmlns:a16="http://schemas.microsoft.com/office/drawing/2014/main" id="{45555676-D059-BC4F-92DF-E2521C5BE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26645" name="Rectangle 21">
            <a:extLst>
              <a:ext uri="{FF2B5EF4-FFF2-40B4-BE49-F238E27FC236}">
                <a16:creationId xmlns:a16="http://schemas.microsoft.com/office/drawing/2014/main" id="{ACAC86CC-1EF2-C248-B051-3BABEEC2F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38933" name="Text Box 22">
            <a:extLst>
              <a:ext uri="{FF2B5EF4-FFF2-40B4-BE49-F238E27FC236}">
                <a16:creationId xmlns:a16="http://schemas.microsoft.com/office/drawing/2014/main" id="{3A450DCB-42E6-C54C-8AAF-C7B48DC08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8934" name="Text Box 27">
            <a:extLst>
              <a:ext uri="{FF2B5EF4-FFF2-40B4-BE49-F238E27FC236}">
                <a16:creationId xmlns:a16="http://schemas.microsoft.com/office/drawing/2014/main" id="{705FD040-DC24-B549-B40E-7BFC3D925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8935" name="Oval 37">
            <a:extLst>
              <a:ext uri="{FF2B5EF4-FFF2-40B4-BE49-F238E27FC236}">
                <a16:creationId xmlns:a16="http://schemas.microsoft.com/office/drawing/2014/main" id="{9F78536F-2965-B640-974D-544687581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36" name="Text Box 40">
            <a:extLst>
              <a:ext uri="{FF2B5EF4-FFF2-40B4-BE49-F238E27FC236}">
                <a16:creationId xmlns:a16="http://schemas.microsoft.com/office/drawing/2014/main" id="{67CC0118-497E-8745-8E21-0BC9501F5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8937" name="Text Box 41">
            <a:extLst>
              <a:ext uri="{FF2B5EF4-FFF2-40B4-BE49-F238E27FC236}">
                <a16:creationId xmlns:a16="http://schemas.microsoft.com/office/drawing/2014/main" id="{CFC43C91-2966-FC4B-A4E1-B7AF56210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8938" name="Text Box 42">
            <a:extLst>
              <a:ext uri="{FF2B5EF4-FFF2-40B4-BE49-F238E27FC236}">
                <a16:creationId xmlns:a16="http://schemas.microsoft.com/office/drawing/2014/main" id="{CAFAACA6-74AF-7746-9DBB-F54031803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38939" name="Rectangle 21">
            <a:extLst>
              <a:ext uri="{FF2B5EF4-FFF2-40B4-BE49-F238E27FC236}">
                <a16:creationId xmlns:a16="http://schemas.microsoft.com/office/drawing/2014/main" id="{D1BE40D9-E008-E942-A730-7ABEE1C0D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40" name="Text Box 22">
            <a:extLst>
              <a:ext uri="{FF2B5EF4-FFF2-40B4-BE49-F238E27FC236}">
                <a16:creationId xmlns:a16="http://schemas.microsoft.com/office/drawing/2014/main" id="{CDF98AEE-3994-044D-AA6E-7D32CF651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EF1A7331-3BA8-DB40-BDCD-DB6B12E8D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E8A3DDF6-682E-9D4D-A2EF-67FD1DD539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 this case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(1 X 0)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+ (1 X 0)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+ (0 X 0) =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It adds up to 0.0.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Since that is less than the threshold (0.40), we responded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no.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Is that correct? No.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060A-B83A-184B-92F2-01084590B4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8009D-C4C5-EC41-BD3F-E64632FA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4B076235-B608-E846-9961-88ABADA46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49E48931-699B-E848-91E9-9640E367F5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Since we got it wrong, we know we need to change the weights. We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ll do that using the delta rule (delta for change).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∆w = learning rate X (overall teacher - overall output) X node 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26E5C-7F9E-6D41-B1FC-218F5EB435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B9CC9-24F8-6B4E-8A60-21B244FE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B6E422B-A74C-7E4D-8FED-8E28DDB5C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774BDAD3-665C-774A-A414-E68AF8C4E7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The three parts of that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Learning rate: We set that ourselves. I want it to be large enough that learning happens in a reasonable amount of time, but small enough that I don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go too fast. I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m picking 0.25.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(overall teacher - overall output): The teacher knows the correct answer (e.g., that a banana should be a good fruit). In this case, the teacher says 1, the output is 0, so (1 - 0) = 1.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node output: That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what came out of the node whose weight we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re adjusting. For the first node, 1.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742F8-A78F-EF46-BA59-E5322810F9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499E4-1856-7C4C-BA9D-74689EC1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3EA42749-5F1F-3A40-B2F5-00B9E5B09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1E8A8A4A-24BA-7943-8027-05DC6F3D0B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 pull it together: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Learning rate: 0.25.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(overall teacher - overall output): 1.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node output: 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∆w = 0.25 X 1 X 1 = 0.25.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Since it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 ∆w, it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telling us how much to change the first weight. In this case, we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re adding 0.25 to it.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34A87-1E06-244B-B4B9-7AE4065ED6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98193-B8DE-9447-8D12-7E105141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FDC9EC9F-0481-0845-86CA-B2933C146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5133B07A-384E-1543-880E-D1B89F665F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Let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think about the delta rule: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(overall teacher - overall output):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 we get the categorization right, (overall teacher - overall output) will be zero (the right answer minus itself).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 other words, if we get it right, we won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change any of the weights. As far as we know we have a good solution, why would we change it?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EFCE2-F5CA-C84D-B23C-9ADA107C9B0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1476-AAB7-9447-9861-56DA3F30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1D7EB2D-99F0-3D40-AA3F-C5809D82D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015D262-3642-3040-8A63-DAFA61099E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7338" indent="-282575" eaLnBrk="1" hangingPunct="1"/>
            <a:r>
              <a:rPr lang="en-US" altLang="en-US">
                <a:ea typeface="ＭＳ Ｐゴシック" panose="020B0600070205080204" pitchFamily="34" charset="-128"/>
              </a:rPr>
              <a:t>How does a perceptron acquire its knowledge?</a:t>
            </a:r>
          </a:p>
          <a:p>
            <a:pPr marL="287338" indent="-282575" eaLnBrk="1" hangingPunct="1"/>
            <a:r>
              <a:rPr lang="en-US" altLang="en-US">
                <a:ea typeface="ＭＳ Ｐゴシック" panose="020B0600070205080204" pitchFamily="34" charset="-128"/>
              </a:rPr>
              <a:t>The question really is: How does a perceptron learn the appropriate weights?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1FE1B-1CBF-714F-A282-AC16BB983E1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3EBCB-8301-474C-8AB6-75776DEC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E754417C-BE55-084B-BF0E-7A7EE32D2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5717547C-409C-BA4F-9F52-34AA32867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Let</a:t>
            </a:r>
            <a:r>
              <a:rPr lang="fr-FR" altLang="ja-JP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s think about the delta rule: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(overall teacher - overall output):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If we get the categorization wrong, (overall teacher - overall output) will either be -1 or +1.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If we said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yes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when the answer was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no,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we</a:t>
            </a:r>
            <a:r>
              <a:rPr lang="fr-FR" altLang="ja-JP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re too high on the weights and we will get a (teacher - output) of -1 which will result in reducing the weights.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If we said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no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when the answer was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yes,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we</a:t>
            </a:r>
            <a:r>
              <a:rPr lang="fr-FR" altLang="ja-JP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re too low on the weights and this will cause them to be increased.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5A325-8731-574A-93CB-92CDD3D63B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D775-47CA-9441-9A7F-317E5343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1CB86F1B-BC33-C942-8A9B-240F03DE5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C275BE8B-A695-0D42-AFCD-EC81F04E32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Let</a:t>
            </a:r>
            <a:r>
              <a:rPr lang="fr-FR" altLang="ja-JP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s think about the delta rule: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Node output: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If the node whose weight we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re adjusting sent in a 0, then it didn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participate in making the decision. In that case, it shouldn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be adjusted. Multiplying by zero will make that happen.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If the node whose weight we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re adjusting sent in a 1, then it did participate and we should change the weight (up or down as needed).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C0473-EBEC-7843-B72B-D8A1AECE24F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0D455-F5B6-7A44-A0CA-D614E531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57BC9150-F476-ED4E-B449-47F9C229C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4FA92844-5741-1F42-B5CC-F348776639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How do we change the weights for banana?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D5B326-9569-0544-864B-CBF717D4990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8DBDA38C-B379-C846-8C03-A8ADE5BB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112683" name="Group 43">
            <a:extLst>
              <a:ext uri="{FF2B5EF4-FFF2-40B4-BE49-F238E27FC236}">
                <a16:creationId xmlns:a16="http://schemas.microsoft.com/office/drawing/2014/main" id="{7D8212B7-C6E9-8842-B96C-2363D519ABF2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2743200"/>
          <a:ext cx="6858000" cy="2286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454028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86274730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9436360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3443309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03440213"/>
                    </a:ext>
                  </a:extLst>
                </a:gridCol>
              </a:tblGrid>
              <a:tr h="27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Feature: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Learning rate: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(overall teacher - overall output):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Node output: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∆w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411542"/>
                  </a:ext>
                </a:extLst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taste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+0.25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73522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+0.25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470891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skin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4627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030648DC-8D3E-DD4B-BAA1-4FB6F005C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88BA2265-CD5F-004A-A531-9BB14E16D1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Adjusting weight 1: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33B7D395-5B9E-0343-BAE5-4588D0C3B5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7AC4E618-1ED0-A549-872E-FB5ED44E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49" name="Oval 4">
            <a:extLst>
              <a:ext uri="{FF2B5EF4-FFF2-40B4-BE49-F238E27FC236}">
                <a16:creationId xmlns:a16="http://schemas.microsoft.com/office/drawing/2014/main" id="{44BD51F4-9FE9-4241-A346-18B0D2A5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7350" name="Oval 5">
            <a:extLst>
              <a:ext uri="{FF2B5EF4-FFF2-40B4-BE49-F238E27FC236}">
                <a16:creationId xmlns:a16="http://schemas.microsoft.com/office/drawing/2014/main" id="{2B33C80B-2B89-EB41-8DC9-F71584307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51" name="Oval 6">
            <a:extLst>
              <a:ext uri="{FF2B5EF4-FFF2-40B4-BE49-F238E27FC236}">
                <a16:creationId xmlns:a16="http://schemas.microsoft.com/office/drawing/2014/main" id="{56C41924-B531-4345-8EC8-2075799FB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52" name="Line 7">
            <a:extLst>
              <a:ext uri="{FF2B5EF4-FFF2-40B4-BE49-F238E27FC236}">
                <a16:creationId xmlns:a16="http://schemas.microsoft.com/office/drawing/2014/main" id="{812EF9C8-4319-924A-9767-3EDC0184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8">
            <a:extLst>
              <a:ext uri="{FF2B5EF4-FFF2-40B4-BE49-F238E27FC236}">
                <a16:creationId xmlns:a16="http://schemas.microsoft.com/office/drawing/2014/main" id="{CB04765D-7B24-3148-A2FC-009CDEAE62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9">
            <a:extLst>
              <a:ext uri="{FF2B5EF4-FFF2-40B4-BE49-F238E27FC236}">
                <a16:creationId xmlns:a16="http://schemas.microsoft.com/office/drawing/2014/main" id="{B89B05D3-262E-8746-AB26-04A3D9DD7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0">
            <a:extLst>
              <a:ext uri="{FF2B5EF4-FFF2-40B4-BE49-F238E27FC236}">
                <a16:creationId xmlns:a16="http://schemas.microsoft.com/office/drawing/2014/main" id="{BC319C44-191D-7648-8EC7-B9BB27701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Text Box 11">
            <a:extLst>
              <a:ext uri="{FF2B5EF4-FFF2-40B4-BE49-F238E27FC236}">
                <a16:creationId xmlns:a16="http://schemas.microsoft.com/office/drawing/2014/main" id="{644B3566-ACC4-114D-96FB-8BEE98DD8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57357" name="Text Box 12">
            <a:extLst>
              <a:ext uri="{FF2B5EF4-FFF2-40B4-BE49-F238E27FC236}">
                <a16:creationId xmlns:a16="http://schemas.microsoft.com/office/drawing/2014/main" id="{1BA748BB-9550-2E4F-8288-6AD0EA84E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7358" name="Text Box 13">
            <a:extLst>
              <a:ext uri="{FF2B5EF4-FFF2-40B4-BE49-F238E27FC236}">
                <a16:creationId xmlns:a16="http://schemas.microsoft.com/office/drawing/2014/main" id="{78737EA1-C581-104D-88F6-8082C5596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7359" name="Text Box 14">
            <a:extLst>
              <a:ext uri="{FF2B5EF4-FFF2-40B4-BE49-F238E27FC236}">
                <a16:creationId xmlns:a16="http://schemas.microsoft.com/office/drawing/2014/main" id="{602C4B9D-94E3-DE46-A841-FC6AEF3D1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7360" name="Text Box 15">
            <a:extLst>
              <a:ext uri="{FF2B5EF4-FFF2-40B4-BE49-F238E27FC236}">
                <a16:creationId xmlns:a16="http://schemas.microsoft.com/office/drawing/2014/main" id="{FEE1F101-8906-514F-A381-4002594E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57361" name="Rectangle 16">
            <a:extLst>
              <a:ext uri="{FF2B5EF4-FFF2-40B4-BE49-F238E27FC236}">
                <a16:creationId xmlns:a16="http://schemas.microsoft.com/office/drawing/2014/main" id="{BCA7C807-7BBE-5847-8DF8-DD3D0285F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7362" name="Rectangle 17">
            <a:extLst>
              <a:ext uri="{FF2B5EF4-FFF2-40B4-BE49-F238E27FC236}">
                <a16:creationId xmlns:a16="http://schemas.microsoft.com/office/drawing/2014/main" id="{ED4BF3C0-A588-994B-92BF-9C6418B6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7363" name="Rectangle 18">
            <a:extLst>
              <a:ext uri="{FF2B5EF4-FFF2-40B4-BE49-F238E27FC236}">
                <a16:creationId xmlns:a16="http://schemas.microsoft.com/office/drawing/2014/main" id="{5C443F21-118F-314E-B68F-84B7F9728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E3439108-DB00-ED41-B897-6F9C1BC69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57365" name="Text Box 20">
            <a:extLst>
              <a:ext uri="{FF2B5EF4-FFF2-40B4-BE49-F238E27FC236}">
                <a16:creationId xmlns:a16="http://schemas.microsoft.com/office/drawing/2014/main" id="{23162182-936A-0042-9402-7168F2920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57366" name="Text Box 21">
            <a:extLst>
              <a:ext uri="{FF2B5EF4-FFF2-40B4-BE49-F238E27FC236}">
                <a16:creationId xmlns:a16="http://schemas.microsoft.com/office/drawing/2014/main" id="{DB4C9EA5-3A97-9148-A586-5197BB0D6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7367" name="Oval 22">
            <a:extLst>
              <a:ext uri="{FF2B5EF4-FFF2-40B4-BE49-F238E27FC236}">
                <a16:creationId xmlns:a16="http://schemas.microsoft.com/office/drawing/2014/main" id="{746C0D4C-A3CC-0746-B96D-5A36FF5EF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7368" name="Text Box 23">
            <a:extLst>
              <a:ext uri="{FF2B5EF4-FFF2-40B4-BE49-F238E27FC236}">
                <a16:creationId xmlns:a16="http://schemas.microsoft.com/office/drawing/2014/main" id="{C3F4FCE4-7426-9D45-BC9F-CAF872E75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57369" name="Text Box 24">
            <a:extLst>
              <a:ext uri="{FF2B5EF4-FFF2-40B4-BE49-F238E27FC236}">
                <a16:creationId xmlns:a16="http://schemas.microsoft.com/office/drawing/2014/main" id="{C97F40BD-63FC-BD4D-9C85-4F76C35A3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57370" name="Text Box 25">
            <a:extLst>
              <a:ext uri="{FF2B5EF4-FFF2-40B4-BE49-F238E27FC236}">
                <a16:creationId xmlns:a16="http://schemas.microsoft.com/office/drawing/2014/main" id="{484E5DB1-3398-174B-9D86-3A72AA0B6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034B9-B5AD-D748-8955-30FCAACBA9A4}"/>
              </a:ext>
            </a:extLst>
          </p:cNvPr>
          <p:cNvSpPr txBox="1"/>
          <p:nvPr/>
        </p:nvSpPr>
        <p:spPr>
          <a:xfrm>
            <a:off x="5029200" y="2438400"/>
            <a:ext cx="3375025" cy="461963"/>
          </a:xfrm>
          <a:prstGeom prst="rect">
            <a:avLst/>
          </a:prstGeom>
          <a:solidFill>
            <a:srgbClr val="FFCC66"/>
          </a:solidFill>
          <a:ln>
            <a:solidFill>
              <a:schemeClr val="bg1"/>
            </a:solidFill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.25 X (</a:t>
            </a:r>
            <a:r>
              <a:rPr lang="en-US" altLang="en-US">
                <a:solidFill>
                  <a:srgbClr val="00FF00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>
                <a:solidFill>
                  <a:srgbClr val="000000"/>
                </a:solidFill>
              </a:rPr>
              <a:t>–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0000"/>
                </a:solidFill>
              </a:rPr>
              <a:t>) X</a:t>
            </a:r>
            <a:r>
              <a:rPr lang="en-US" altLang="en-US"/>
              <a:t> </a:t>
            </a:r>
            <a:r>
              <a:rPr lang="en-US" altLang="en-US">
                <a:solidFill>
                  <a:srgbClr val="008000"/>
                </a:solidFill>
              </a:rPr>
              <a:t>1</a:t>
            </a:r>
            <a:r>
              <a:rPr lang="en-US" altLang="en-US">
                <a:solidFill>
                  <a:srgbClr val="00FF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=</a:t>
            </a:r>
            <a:r>
              <a:rPr lang="en-US" altLang="en-US"/>
              <a:t> </a:t>
            </a:r>
            <a:r>
              <a:rPr lang="en-US" altLang="en-US">
                <a:solidFill>
                  <a:srgbClr val="00FF00"/>
                </a:solidFill>
              </a:rPr>
              <a:t>0.25</a:t>
            </a:r>
          </a:p>
        </p:txBody>
      </p:sp>
      <p:sp>
        <p:nvSpPr>
          <p:cNvPr id="57372" name="Rectangle 21">
            <a:extLst>
              <a:ext uri="{FF2B5EF4-FFF2-40B4-BE49-F238E27FC236}">
                <a16:creationId xmlns:a16="http://schemas.microsoft.com/office/drawing/2014/main" id="{EDDDB035-7591-C640-A5BC-6951E9B81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7373" name="Text Box 22">
            <a:extLst>
              <a:ext uri="{FF2B5EF4-FFF2-40B4-BE49-F238E27FC236}">
                <a16:creationId xmlns:a16="http://schemas.microsoft.com/office/drawing/2014/main" id="{8F5FEF2F-86EF-6044-B2BC-CF404982D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DB4BF64-BC60-344E-9FF3-D9BF6D20E408}"/>
              </a:ext>
            </a:extLst>
          </p:cNvPr>
          <p:cNvCxnSpPr/>
          <p:nvPr/>
        </p:nvCxnSpPr>
        <p:spPr>
          <a:xfrm flipH="1">
            <a:off x="4343400" y="2895600"/>
            <a:ext cx="68580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DCCBBDC8-7010-5F48-BD92-BD4B40223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54F51960-A11E-6040-B202-9B5F232EAA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Corrected weight 1: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FEE9EDDE-9EB6-9549-B189-4782633AF8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6B2B2014-EA18-2748-B507-DFA1942F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7" name="Oval 4">
            <a:extLst>
              <a:ext uri="{FF2B5EF4-FFF2-40B4-BE49-F238E27FC236}">
                <a16:creationId xmlns:a16="http://schemas.microsoft.com/office/drawing/2014/main" id="{3053289F-6A8A-D448-A5D2-B3B683567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9398" name="Oval 5">
            <a:extLst>
              <a:ext uri="{FF2B5EF4-FFF2-40B4-BE49-F238E27FC236}">
                <a16:creationId xmlns:a16="http://schemas.microsoft.com/office/drawing/2014/main" id="{E299AFE3-E100-9A46-818C-F1E3238E9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9399" name="Oval 6">
            <a:extLst>
              <a:ext uri="{FF2B5EF4-FFF2-40B4-BE49-F238E27FC236}">
                <a16:creationId xmlns:a16="http://schemas.microsoft.com/office/drawing/2014/main" id="{872AF39B-AA76-8140-BB5E-9490E50EF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0" name="Line 7">
            <a:extLst>
              <a:ext uri="{FF2B5EF4-FFF2-40B4-BE49-F238E27FC236}">
                <a16:creationId xmlns:a16="http://schemas.microsoft.com/office/drawing/2014/main" id="{5B315676-66B7-1D45-80DD-E9992B454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8">
            <a:extLst>
              <a:ext uri="{FF2B5EF4-FFF2-40B4-BE49-F238E27FC236}">
                <a16:creationId xmlns:a16="http://schemas.microsoft.com/office/drawing/2014/main" id="{D5308239-93E3-2F4A-AE29-F609DD4901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9">
            <a:extLst>
              <a:ext uri="{FF2B5EF4-FFF2-40B4-BE49-F238E27FC236}">
                <a16:creationId xmlns:a16="http://schemas.microsoft.com/office/drawing/2014/main" id="{FF4718C0-B8B9-5E4B-8627-DB68AE8E4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0">
            <a:extLst>
              <a:ext uri="{FF2B5EF4-FFF2-40B4-BE49-F238E27FC236}">
                <a16:creationId xmlns:a16="http://schemas.microsoft.com/office/drawing/2014/main" id="{CCD3D4F2-BD89-F841-9418-E2C8E5543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11">
            <a:extLst>
              <a:ext uri="{FF2B5EF4-FFF2-40B4-BE49-F238E27FC236}">
                <a16:creationId xmlns:a16="http://schemas.microsoft.com/office/drawing/2014/main" id="{AA14B018-E6AC-784C-98DF-0BC2D63F2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59405" name="Text Box 12">
            <a:extLst>
              <a:ext uri="{FF2B5EF4-FFF2-40B4-BE49-F238E27FC236}">
                <a16:creationId xmlns:a16="http://schemas.microsoft.com/office/drawing/2014/main" id="{31B8D01C-B5E5-9543-AB94-16295CD6A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9406" name="Text Box 13">
            <a:extLst>
              <a:ext uri="{FF2B5EF4-FFF2-40B4-BE49-F238E27FC236}">
                <a16:creationId xmlns:a16="http://schemas.microsoft.com/office/drawing/2014/main" id="{DC10B11E-3286-DF42-A206-C713CB0A6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9407" name="Text Box 14">
            <a:extLst>
              <a:ext uri="{FF2B5EF4-FFF2-40B4-BE49-F238E27FC236}">
                <a16:creationId xmlns:a16="http://schemas.microsoft.com/office/drawing/2014/main" id="{A4FA4CBF-25EE-2D4E-AE79-EB4E62268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9408" name="Text Box 15">
            <a:extLst>
              <a:ext uri="{FF2B5EF4-FFF2-40B4-BE49-F238E27FC236}">
                <a16:creationId xmlns:a16="http://schemas.microsoft.com/office/drawing/2014/main" id="{FC89B0D0-33C9-8A40-B338-7533ADE8C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59409" name="Rectangle 16">
            <a:extLst>
              <a:ext uri="{FF2B5EF4-FFF2-40B4-BE49-F238E27FC236}">
                <a16:creationId xmlns:a16="http://schemas.microsoft.com/office/drawing/2014/main" id="{ECF80C9C-4381-E94A-8859-C22E85D08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9410" name="Rectangle 17">
            <a:extLst>
              <a:ext uri="{FF2B5EF4-FFF2-40B4-BE49-F238E27FC236}">
                <a16:creationId xmlns:a16="http://schemas.microsoft.com/office/drawing/2014/main" id="{6698EA4D-E181-BB48-811F-24930D7C9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9411" name="Rectangle 18">
            <a:extLst>
              <a:ext uri="{FF2B5EF4-FFF2-40B4-BE49-F238E27FC236}">
                <a16:creationId xmlns:a16="http://schemas.microsoft.com/office/drawing/2014/main" id="{3780035C-9A13-4940-AF42-F788F17BB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5AD7C9AC-3E26-034B-8EF5-79C87E78A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59413" name="Text Box 20">
            <a:extLst>
              <a:ext uri="{FF2B5EF4-FFF2-40B4-BE49-F238E27FC236}">
                <a16:creationId xmlns:a16="http://schemas.microsoft.com/office/drawing/2014/main" id="{5C407C1F-333F-B942-82C1-1A9F2184A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59414" name="Text Box 21">
            <a:extLst>
              <a:ext uri="{FF2B5EF4-FFF2-40B4-BE49-F238E27FC236}">
                <a16:creationId xmlns:a16="http://schemas.microsoft.com/office/drawing/2014/main" id="{D9BD82B9-E6C5-F54A-BDEB-6777B4DAB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9415" name="Oval 22">
            <a:extLst>
              <a:ext uri="{FF2B5EF4-FFF2-40B4-BE49-F238E27FC236}">
                <a16:creationId xmlns:a16="http://schemas.microsoft.com/office/drawing/2014/main" id="{66AE6EEE-AFC0-8A40-A5E1-EEF887541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9416" name="Text Box 23">
            <a:extLst>
              <a:ext uri="{FF2B5EF4-FFF2-40B4-BE49-F238E27FC236}">
                <a16:creationId xmlns:a16="http://schemas.microsoft.com/office/drawing/2014/main" id="{27FAAF46-FEAD-E84C-8457-30DCBBAAA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59417" name="Text Box 24">
            <a:extLst>
              <a:ext uri="{FF2B5EF4-FFF2-40B4-BE49-F238E27FC236}">
                <a16:creationId xmlns:a16="http://schemas.microsoft.com/office/drawing/2014/main" id="{E73D2B4E-22D0-4F4C-AE75-E68BA31CF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59418" name="Text Box 25">
            <a:extLst>
              <a:ext uri="{FF2B5EF4-FFF2-40B4-BE49-F238E27FC236}">
                <a16:creationId xmlns:a16="http://schemas.microsoft.com/office/drawing/2014/main" id="{6EEE5AC2-BCD5-9B49-8280-A565C4A7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59419" name="Rectangle 21">
            <a:extLst>
              <a:ext uri="{FF2B5EF4-FFF2-40B4-BE49-F238E27FC236}">
                <a16:creationId xmlns:a16="http://schemas.microsoft.com/office/drawing/2014/main" id="{DDABF950-4D16-AD4D-BA2A-69A7BC56D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9420" name="Text Box 22">
            <a:extLst>
              <a:ext uri="{FF2B5EF4-FFF2-40B4-BE49-F238E27FC236}">
                <a16:creationId xmlns:a16="http://schemas.microsoft.com/office/drawing/2014/main" id="{1AB106F9-112B-F641-8A18-792D07333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4447D304-1D98-554E-9B49-0EC8FCD59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37A73A96-CF7C-3D4F-B533-876C4E377E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Adjusting weight 2: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B8CD44E4-EA95-9944-8A18-9D88DF6633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C999D602-27CC-1849-A62D-7990E621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45" name="Oval 4">
            <a:extLst>
              <a:ext uri="{FF2B5EF4-FFF2-40B4-BE49-F238E27FC236}">
                <a16:creationId xmlns:a16="http://schemas.microsoft.com/office/drawing/2014/main" id="{25A053BD-D1C7-0949-83C2-1105CEF0D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1446" name="Oval 5">
            <a:extLst>
              <a:ext uri="{FF2B5EF4-FFF2-40B4-BE49-F238E27FC236}">
                <a16:creationId xmlns:a16="http://schemas.microsoft.com/office/drawing/2014/main" id="{5DB94817-9D65-254F-ADA0-1C766243D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61447" name="Oval 6">
            <a:extLst>
              <a:ext uri="{FF2B5EF4-FFF2-40B4-BE49-F238E27FC236}">
                <a16:creationId xmlns:a16="http://schemas.microsoft.com/office/drawing/2014/main" id="{CA56343F-1C8E-0245-8524-385B7E44A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448" name="Line 7">
            <a:extLst>
              <a:ext uri="{FF2B5EF4-FFF2-40B4-BE49-F238E27FC236}">
                <a16:creationId xmlns:a16="http://schemas.microsoft.com/office/drawing/2014/main" id="{E89CBD4D-7443-7846-B310-691C03E14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8">
            <a:extLst>
              <a:ext uri="{FF2B5EF4-FFF2-40B4-BE49-F238E27FC236}">
                <a16:creationId xmlns:a16="http://schemas.microsoft.com/office/drawing/2014/main" id="{76ECE5C9-9D96-824E-9A44-61EBAD9074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9">
            <a:extLst>
              <a:ext uri="{FF2B5EF4-FFF2-40B4-BE49-F238E27FC236}">
                <a16:creationId xmlns:a16="http://schemas.microsoft.com/office/drawing/2014/main" id="{73B8C3B6-BF0C-DF47-BC29-3A4069D5A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0">
            <a:extLst>
              <a:ext uri="{FF2B5EF4-FFF2-40B4-BE49-F238E27FC236}">
                <a16:creationId xmlns:a16="http://schemas.microsoft.com/office/drawing/2014/main" id="{38E92A3D-2E77-CA49-BC0D-768B60CE8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Text Box 11">
            <a:extLst>
              <a:ext uri="{FF2B5EF4-FFF2-40B4-BE49-F238E27FC236}">
                <a16:creationId xmlns:a16="http://schemas.microsoft.com/office/drawing/2014/main" id="{B19A9137-5163-3B4E-9DCF-A946D84DF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1453" name="Text Box 12">
            <a:extLst>
              <a:ext uri="{FF2B5EF4-FFF2-40B4-BE49-F238E27FC236}">
                <a16:creationId xmlns:a16="http://schemas.microsoft.com/office/drawing/2014/main" id="{2878ECA1-8E6C-434A-B7E0-EC47CCDD1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1454" name="Text Box 13">
            <a:extLst>
              <a:ext uri="{FF2B5EF4-FFF2-40B4-BE49-F238E27FC236}">
                <a16:creationId xmlns:a16="http://schemas.microsoft.com/office/drawing/2014/main" id="{6D190218-AE62-F345-BB1B-FEAA9D19B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1455" name="Text Box 14">
            <a:extLst>
              <a:ext uri="{FF2B5EF4-FFF2-40B4-BE49-F238E27FC236}">
                <a16:creationId xmlns:a16="http://schemas.microsoft.com/office/drawing/2014/main" id="{08995E3A-AD72-804E-A141-5D07115A5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1456" name="Text Box 15">
            <a:extLst>
              <a:ext uri="{FF2B5EF4-FFF2-40B4-BE49-F238E27FC236}">
                <a16:creationId xmlns:a16="http://schemas.microsoft.com/office/drawing/2014/main" id="{2B0CFB3A-A5E7-6345-8DAE-BAEB460C8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1457" name="Rectangle 16">
            <a:extLst>
              <a:ext uri="{FF2B5EF4-FFF2-40B4-BE49-F238E27FC236}">
                <a16:creationId xmlns:a16="http://schemas.microsoft.com/office/drawing/2014/main" id="{D9D6E8F8-1984-1E4E-9C61-AC43E42BA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1458" name="Rectangle 17">
            <a:extLst>
              <a:ext uri="{FF2B5EF4-FFF2-40B4-BE49-F238E27FC236}">
                <a16:creationId xmlns:a16="http://schemas.microsoft.com/office/drawing/2014/main" id="{130459B2-DA98-6148-BC01-1D06EAFC0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1459" name="Rectangle 18">
            <a:extLst>
              <a:ext uri="{FF2B5EF4-FFF2-40B4-BE49-F238E27FC236}">
                <a16:creationId xmlns:a16="http://schemas.microsoft.com/office/drawing/2014/main" id="{27D219B2-F14B-F943-A164-4003A12BA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C04170DD-C252-0F40-BFC7-2B1AE65DB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61461" name="Text Box 20">
            <a:extLst>
              <a:ext uri="{FF2B5EF4-FFF2-40B4-BE49-F238E27FC236}">
                <a16:creationId xmlns:a16="http://schemas.microsoft.com/office/drawing/2014/main" id="{3B911B80-3BAB-B34B-8EC8-7D3695B14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1462" name="Text Box 21">
            <a:extLst>
              <a:ext uri="{FF2B5EF4-FFF2-40B4-BE49-F238E27FC236}">
                <a16:creationId xmlns:a16="http://schemas.microsoft.com/office/drawing/2014/main" id="{E67D8697-8B51-C948-9AF7-EDE6A2CDA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1463" name="Oval 22">
            <a:extLst>
              <a:ext uri="{FF2B5EF4-FFF2-40B4-BE49-F238E27FC236}">
                <a16:creationId xmlns:a16="http://schemas.microsoft.com/office/drawing/2014/main" id="{10BB3481-C032-784B-BE67-84157AD2D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1464" name="Text Box 23">
            <a:extLst>
              <a:ext uri="{FF2B5EF4-FFF2-40B4-BE49-F238E27FC236}">
                <a16:creationId xmlns:a16="http://schemas.microsoft.com/office/drawing/2014/main" id="{3D3B3611-AFBE-5447-8FA8-FBB8DECF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1465" name="Text Box 24">
            <a:extLst>
              <a:ext uri="{FF2B5EF4-FFF2-40B4-BE49-F238E27FC236}">
                <a16:creationId xmlns:a16="http://schemas.microsoft.com/office/drawing/2014/main" id="{866A8843-77A5-FE49-AFDE-295C6115A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1466" name="Text Box 25">
            <a:extLst>
              <a:ext uri="{FF2B5EF4-FFF2-40B4-BE49-F238E27FC236}">
                <a16:creationId xmlns:a16="http://schemas.microsoft.com/office/drawing/2014/main" id="{21F103BF-00D3-0F4A-94C6-3C384C944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22FC67-77B6-A64E-A3BE-5AFD6547A218}"/>
              </a:ext>
            </a:extLst>
          </p:cNvPr>
          <p:cNvSpPr txBox="1"/>
          <p:nvPr/>
        </p:nvSpPr>
        <p:spPr>
          <a:xfrm>
            <a:off x="5029200" y="2438400"/>
            <a:ext cx="3375025" cy="461963"/>
          </a:xfrm>
          <a:prstGeom prst="rect">
            <a:avLst/>
          </a:prstGeom>
          <a:solidFill>
            <a:srgbClr val="FFCC66"/>
          </a:solidFill>
          <a:ln>
            <a:solidFill>
              <a:schemeClr val="bg1"/>
            </a:solidFill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.25 X (</a:t>
            </a:r>
            <a:r>
              <a:rPr lang="en-US" altLang="en-US">
                <a:solidFill>
                  <a:srgbClr val="00FF00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>
                <a:solidFill>
                  <a:srgbClr val="000000"/>
                </a:solidFill>
              </a:rPr>
              <a:t>–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0000"/>
                </a:solidFill>
              </a:rPr>
              <a:t>) X</a:t>
            </a:r>
            <a:r>
              <a:rPr lang="en-US" altLang="en-US"/>
              <a:t> </a:t>
            </a:r>
            <a:r>
              <a:rPr lang="en-US" altLang="en-US">
                <a:solidFill>
                  <a:srgbClr val="008000"/>
                </a:solidFill>
              </a:rPr>
              <a:t>1</a:t>
            </a:r>
            <a:r>
              <a:rPr lang="en-US" altLang="en-US">
                <a:solidFill>
                  <a:srgbClr val="00FF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=</a:t>
            </a:r>
            <a:r>
              <a:rPr lang="en-US" altLang="en-US"/>
              <a:t> </a:t>
            </a:r>
            <a:r>
              <a:rPr lang="en-US" altLang="en-US">
                <a:solidFill>
                  <a:srgbClr val="00FF00"/>
                </a:solidFill>
              </a:rPr>
              <a:t>0.25</a:t>
            </a:r>
          </a:p>
        </p:txBody>
      </p:sp>
      <p:sp>
        <p:nvSpPr>
          <p:cNvPr id="61468" name="Rectangle 21">
            <a:extLst>
              <a:ext uri="{FF2B5EF4-FFF2-40B4-BE49-F238E27FC236}">
                <a16:creationId xmlns:a16="http://schemas.microsoft.com/office/drawing/2014/main" id="{4EC92A5E-FB5F-C141-A80B-50EF0D066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1469" name="Text Box 22">
            <a:extLst>
              <a:ext uri="{FF2B5EF4-FFF2-40B4-BE49-F238E27FC236}">
                <a16:creationId xmlns:a16="http://schemas.microsoft.com/office/drawing/2014/main" id="{3A8F4197-C4B0-5B4B-AF63-EAE4D1C1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90E9784-43B2-C348-B0FE-2D7EE75498B1}"/>
              </a:ext>
            </a:extLst>
          </p:cNvPr>
          <p:cNvCxnSpPr/>
          <p:nvPr/>
        </p:nvCxnSpPr>
        <p:spPr>
          <a:xfrm flipH="1">
            <a:off x="4038600" y="2895600"/>
            <a:ext cx="990600" cy="1295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E27EED6A-38B9-0044-B968-2005623B8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1DD3D438-52AB-E94E-92D1-D99C3FD8C4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Corrected weight 2: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41001326-319E-894E-B2B0-0AFE8D11732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5A4604E4-5C74-6F4E-B392-ECE0456F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493" name="Oval 4">
            <a:extLst>
              <a:ext uri="{FF2B5EF4-FFF2-40B4-BE49-F238E27FC236}">
                <a16:creationId xmlns:a16="http://schemas.microsoft.com/office/drawing/2014/main" id="{4F52CC77-C92C-9247-8C51-D4CFE59C7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3494" name="Oval 5">
            <a:extLst>
              <a:ext uri="{FF2B5EF4-FFF2-40B4-BE49-F238E27FC236}">
                <a16:creationId xmlns:a16="http://schemas.microsoft.com/office/drawing/2014/main" id="{C2A4460A-18DC-6745-B8F9-407966F7A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63495" name="Oval 6">
            <a:extLst>
              <a:ext uri="{FF2B5EF4-FFF2-40B4-BE49-F238E27FC236}">
                <a16:creationId xmlns:a16="http://schemas.microsoft.com/office/drawing/2014/main" id="{F22BD5AD-31A4-5A43-A536-7C4D9634D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3496" name="Line 7">
            <a:extLst>
              <a:ext uri="{FF2B5EF4-FFF2-40B4-BE49-F238E27FC236}">
                <a16:creationId xmlns:a16="http://schemas.microsoft.com/office/drawing/2014/main" id="{2885B006-96B8-554D-84AC-C32305F23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Line 8">
            <a:extLst>
              <a:ext uri="{FF2B5EF4-FFF2-40B4-BE49-F238E27FC236}">
                <a16:creationId xmlns:a16="http://schemas.microsoft.com/office/drawing/2014/main" id="{DD621363-DBDF-A041-BD2B-25883E53D0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Line 9">
            <a:extLst>
              <a:ext uri="{FF2B5EF4-FFF2-40B4-BE49-F238E27FC236}">
                <a16:creationId xmlns:a16="http://schemas.microsoft.com/office/drawing/2014/main" id="{2C4E9A8D-3F27-624B-A315-465C0B9B2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0">
            <a:extLst>
              <a:ext uri="{FF2B5EF4-FFF2-40B4-BE49-F238E27FC236}">
                <a16:creationId xmlns:a16="http://schemas.microsoft.com/office/drawing/2014/main" id="{237A5EEC-4718-284C-A890-D6D0008F2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Text Box 11">
            <a:extLst>
              <a:ext uri="{FF2B5EF4-FFF2-40B4-BE49-F238E27FC236}">
                <a16:creationId xmlns:a16="http://schemas.microsoft.com/office/drawing/2014/main" id="{BDD891CA-804B-8D47-AB01-35D3EA3FA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3501" name="Text Box 12">
            <a:extLst>
              <a:ext uri="{FF2B5EF4-FFF2-40B4-BE49-F238E27FC236}">
                <a16:creationId xmlns:a16="http://schemas.microsoft.com/office/drawing/2014/main" id="{06CF8FB2-51BD-E241-A1E2-27A7B068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3502" name="Text Box 13">
            <a:extLst>
              <a:ext uri="{FF2B5EF4-FFF2-40B4-BE49-F238E27FC236}">
                <a16:creationId xmlns:a16="http://schemas.microsoft.com/office/drawing/2014/main" id="{C6A967D5-1A17-0043-A76F-8A2E9E325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3503" name="Text Box 14">
            <a:extLst>
              <a:ext uri="{FF2B5EF4-FFF2-40B4-BE49-F238E27FC236}">
                <a16:creationId xmlns:a16="http://schemas.microsoft.com/office/drawing/2014/main" id="{310EDF3B-1020-E640-AB90-30734BE03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3504" name="Text Box 15">
            <a:extLst>
              <a:ext uri="{FF2B5EF4-FFF2-40B4-BE49-F238E27FC236}">
                <a16:creationId xmlns:a16="http://schemas.microsoft.com/office/drawing/2014/main" id="{16ED613F-EEA5-214D-B7F8-9F77536AD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3505" name="Rectangle 16">
            <a:extLst>
              <a:ext uri="{FF2B5EF4-FFF2-40B4-BE49-F238E27FC236}">
                <a16:creationId xmlns:a16="http://schemas.microsoft.com/office/drawing/2014/main" id="{1932B241-4814-F448-9B16-D21F02DF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3506" name="Rectangle 17">
            <a:extLst>
              <a:ext uri="{FF2B5EF4-FFF2-40B4-BE49-F238E27FC236}">
                <a16:creationId xmlns:a16="http://schemas.microsoft.com/office/drawing/2014/main" id="{3AFA6AB2-2A81-F441-9545-C13DD4A8B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3507" name="Rectangle 18">
            <a:extLst>
              <a:ext uri="{FF2B5EF4-FFF2-40B4-BE49-F238E27FC236}">
                <a16:creationId xmlns:a16="http://schemas.microsoft.com/office/drawing/2014/main" id="{06DC43C2-98E7-EE45-B13B-E79D3217B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D1079AC1-C811-EC4B-8011-C5332E84C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63509" name="Text Box 20">
            <a:extLst>
              <a:ext uri="{FF2B5EF4-FFF2-40B4-BE49-F238E27FC236}">
                <a16:creationId xmlns:a16="http://schemas.microsoft.com/office/drawing/2014/main" id="{820CB0F3-4173-EF48-BBC2-308E7A05D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3510" name="Text Box 21">
            <a:extLst>
              <a:ext uri="{FF2B5EF4-FFF2-40B4-BE49-F238E27FC236}">
                <a16:creationId xmlns:a16="http://schemas.microsoft.com/office/drawing/2014/main" id="{47F3216A-D266-A64C-B744-A0891E259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3511" name="Oval 22">
            <a:extLst>
              <a:ext uri="{FF2B5EF4-FFF2-40B4-BE49-F238E27FC236}">
                <a16:creationId xmlns:a16="http://schemas.microsoft.com/office/drawing/2014/main" id="{0829737C-1148-9D49-9B10-9EEEE9CBC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3512" name="Text Box 23">
            <a:extLst>
              <a:ext uri="{FF2B5EF4-FFF2-40B4-BE49-F238E27FC236}">
                <a16:creationId xmlns:a16="http://schemas.microsoft.com/office/drawing/2014/main" id="{03A98E94-833A-AB45-9B75-2B5024671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3513" name="Text Box 24">
            <a:extLst>
              <a:ext uri="{FF2B5EF4-FFF2-40B4-BE49-F238E27FC236}">
                <a16:creationId xmlns:a16="http://schemas.microsoft.com/office/drawing/2014/main" id="{CDBF2F73-6480-3F43-8E76-634B43034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3514" name="Text Box 25">
            <a:extLst>
              <a:ext uri="{FF2B5EF4-FFF2-40B4-BE49-F238E27FC236}">
                <a16:creationId xmlns:a16="http://schemas.microsoft.com/office/drawing/2014/main" id="{5B7E407E-73C9-4D4E-9929-6DC329F28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63515" name="Rectangle 21">
            <a:extLst>
              <a:ext uri="{FF2B5EF4-FFF2-40B4-BE49-F238E27FC236}">
                <a16:creationId xmlns:a16="http://schemas.microsoft.com/office/drawing/2014/main" id="{C45B5B17-6FC9-AF49-A85B-35EDD9702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3516" name="Text Box 22">
            <a:extLst>
              <a:ext uri="{FF2B5EF4-FFF2-40B4-BE49-F238E27FC236}">
                <a16:creationId xmlns:a16="http://schemas.microsoft.com/office/drawing/2014/main" id="{5706DAA2-DB37-A749-AFE6-44C022C76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87B3BC8E-B282-B54B-B9C8-1DE2BD2D6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7D006531-4D69-7A46-9829-44B8776257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Adjusting weight 3: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4351139E-B6F3-9840-9DAD-3A6E29787E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10350F4B-9681-494D-807E-1C7E529C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1" name="Oval 4">
            <a:extLst>
              <a:ext uri="{FF2B5EF4-FFF2-40B4-BE49-F238E27FC236}">
                <a16:creationId xmlns:a16="http://schemas.microsoft.com/office/drawing/2014/main" id="{98223C86-96C1-F645-B032-5BEC41321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7110" name="Oval 5">
            <a:extLst>
              <a:ext uri="{FF2B5EF4-FFF2-40B4-BE49-F238E27FC236}">
                <a16:creationId xmlns:a16="http://schemas.microsoft.com/office/drawing/2014/main" id="{C66AC216-E900-2A42-9FB4-C9DD5D020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65543" name="Oval 6">
            <a:extLst>
              <a:ext uri="{FF2B5EF4-FFF2-40B4-BE49-F238E27FC236}">
                <a16:creationId xmlns:a16="http://schemas.microsoft.com/office/drawing/2014/main" id="{EAF5E5DB-2B47-AA44-BECC-59AF90FBD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5544" name="Line 7">
            <a:extLst>
              <a:ext uri="{FF2B5EF4-FFF2-40B4-BE49-F238E27FC236}">
                <a16:creationId xmlns:a16="http://schemas.microsoft.com/office/drawing/2014/main" id="{69CDB185-F5D2-784F-891E-962C21881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8">
            <a:extLst>
              <a:ext uri="{FF2B5EF4-FFF2-40B4-BE49-F238E27FC236}">
                <a16:creationId xmlns:a16="http://schemas.microsoft.com/office/drawing/2014/main" id="{43F5E611-6091-2D41-80A4-FF8AA7C0DD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9">
            <a:extLst>
              <a:ext uri="{FF2B5EF4-FFF2-40B4-BE49-F238E27FC236}">
                <a16:creationId xmlns:a16="http://schemas.microsoft.com/office/drawing/2014/main" id="{FA6AA3C2-BD9F-0A46-ACA3-810973035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0">
            <a:extLst>
              <a:ext uri="{FF2B5EF4-FFF2-40B4-BE49-F238E27FC236}">
                <a16:creationId xmlns:a16="http://schemas.microsoft.com/office/drawing/2014/main" id="{358AFF4C-2599-E244-95A6-CE41986D8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Text Box 11">
            <a:extLst>
              <a:ext uri="{FF2B5EF4-FFF2-40B4-BE49-F238E27FC236}">
                <a16:creationId xmlns:a16="http://schemas.microsoft.com/office/drawing/2014/main" id="{C0333C27-94CB-CD47-BACD-719A202F3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5549" name="Text Box 12">
            <a:extLst>
              <a:ext uri="{FF2B5EF4-FFF2-40B4-BE49-F238E27FC236}">
                <a16:creationId xmlns:a16="http://schemas.microsoft.com/office/drawing/2014/main" id="{168AFE64-6F0B-2745-BD3F-069E73DD1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5550" name="Text Box 13">
            <a:extLst>
              <a:ext uri="{FF2B5EF4-FFF2-40B4-BE49-F238E27FC236}">
                <a16:creationId xmlns:a16="http://schemas.microsoft.com/office/drawing/2014/main" id="{0D9C74BB-67AB-2A4F-A5E8-346F5868B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5551" name="Text Box 14">
            <a:extLst>
              <a:ext uri="{FF2B5EF4-FFF2-40B4-BE49-F238E27FC236}">
                <a16:creationId xmlns:a16="http://schemas.microsoft.com/office/drawing/2014/main" id="{1D095F7F-50E3-2F49-A21F-FD76A1BA7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5552" name="Text Box 15">
            <a:extLst>
              <a:ext uri="{FF2B5EF4-FFF2-40B4-BE49-F238E27FC236}">
                <a16:creationId xmlns:a16="http://schemas.microsoft.com/office/drawing/2014/main" id="{66861E7A-78BC-3746-B27C-2C6E0B1E6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5553" name="Rectangle 16">
            <a:extLst>
              <a:ext uri="{FF2B5EF4-FFF2-40B4-BE49-F238E27FC236}">
                <a16:creationId xmlns:a16="http://schemas.microsoft.com/office/drawing/2014/main" id="{37781838-603D-1F49-BA03-808D0984E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5554" name="Rectangle 17">
            <a:extLst>
              <a:ext uri="{FF2B5EF4-FFF2-40B4-BE49-F238E27FC236}">
                <a16:creationId xmlns:a16="http://schemas.microsoft.com/office/drawing/2014/main" id="{AA2A142E-3B10-A54A-9EC9-D4EC23F90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7123" name="Rectangle 18">
            <a:extLst>
              <a:ext uri="{FF2B5EF4-FFF2-40B4-BE49-F238E27FC236}">
                <a16:creationId xmlns:a16="http://schemas.microsoft.com/office/drawing/2014/main" id="{072FEECC-A906-E34E-BF4E-AB170B614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A809401E-4A6B-9942-9026-254DCCCED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65557" name="Text Box 20">
            <a:extLst>
              <a:ext uri="{FF2B5EF4-FFF2-40B4-BE49-F238E27FC236}">
                <a16:creationId xmlns:a16="http://schemas.microsoft.com/office/drawing/2014/main" id="{75C8396D-8DC8-054C-8177-370BB5EF5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5558" name="Text Box 21">
            <a:extLst>
              <a:ext uri="{FF2B5EF4-FFF2-40B4-BE49-F238E27FC236}">
                <a16:creationId xmlns:a16="http://schemas.microsoft.com/office/drawing/2014/main" id="{0AC53F0A-D905-0347-8BF7-9BEC3EEF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5559" name="Oval 22">
            <a:extLst>
              <a:ext uri="{FF2B5EF4-FFF2-40B4-BE49-F238E27FC236}">
                <a16:creationId xmlns:a16="http://schemas.microsoft.com/office/drawing/2014/main" id="{FD8B86F1-0667-F544-8949-4A08F7F9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5560" name="Text Box 23">
            <a:extLst>
              <a:ext uri="{FF2B5EF4-FFF2-40B4-BE49-F238E27FC236}">
                <a16:creationId xmlns:a16="http://schemas.microsoft.com/office/drawing/2014/main" id="{B50F623D-8360-BD4D-98AD-130FBA6D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5561" name="Text Box 24">
            <a:extLst>
              <a:ext uri="{FF2B5EF4-FFF2-40B4-BE49-F238E27FC236}">
                <a16:creationId xmlns:a16="http://schemas.microsoft.com/office/drawing/2014/main" id="{4D074DC2-3C19-D540-9ABC-E235700CD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5562" name="Text Box 25">
            <a:extLst>
              <a:ext uri="{FF2B5EF4-FFF2-40B4-BE49-F238E27FC236}">
                <a16:creationId xmlns:a16="http://schemas.microsoft.com/office/drawing/2014/main" id="{B6949725-3B13-D944-BE2A-20C10E95C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E745CB-DCD8-E94B-A5A2-EACAADC8623A}"/>
              </a:ext>
            </a:extLst>
          </p:cNvPr>
          <p:cNvSpPr txBox="1"/>
          <p:nvPr/>
        </p:nvSpPr>
        <p:spPr>
          <a:xfrm>
            <a:off x="5029200" y="2438400"/>
            <a:ext cx="3375025" cy="461963"/>
          </a:xfrm>
          <a:prstGeom prst="rect">
            <a:avLst/>
          </a:prstGeom>
          <a:solidFill>
            <a:srgbClr val="FFCC66"/>
          </a:solidFill>
          <a:ln>
            <a:solidFill>
              <a:schemeClr val="bg1"/>
            </a:solidFill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.25 X (</a:t>
            </a:r>
            <a:r>
              <a:rPr lang="en-US" altLang="en-US">
                <a:solidFill>
                  <a:srgbClr val="00FF00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>
                <a:solidFill>
                  <a:srgbClr val="000000"/>
                </a:solidFill>
              </a:rPr>
              <a:t>–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0000"/>
                </a:solidFill>
              </a:rPr>
              <a:t>) X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FF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=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0.00</a:t>
            </a:r>
          </a:p>
        </p:txBody>
      </p:sp>
      <p:sp>
        <p:nvSpPr>
          <p:cNvPr id="65564" name="Rectangle 21">
            <a:extLst>
              <a:ext uri="{FF2B5EF4-FFF2-40B4-BE49-F238E27FC236}">
                <a16:creationId xmlns:a16="http://schemas.microsoft.com/office/drawing/2014/main" id="{04EC6B3D-5750-D74E-9F8B-34EB5D133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5565" name="Text Box 22">
            <a:extLst>
              <a:ext uri="{FF2B5EF4-FFF2-40B4-BE49-F238E27FC236}">
                <a16:creationId xmlns:a16="http://schemas.microsoft.com/office/drawing/2014/main" id="{711E9058-8CEC-A943-B9A7-AE8C8D2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9784AE5-EF46-1D46-A485-B6692FB70039}"/>
              </a:ext>
            </a:extLst>
          </p:cNvPr>
          <p:cNvCxnSpPr/>
          <p:nvPr/>
        </p:nvCxnSpPr>
        <p:spPr>
          <a:xfrm flipH="1">
            <a:off x="3886200" y="2895600"/>
            <a:ext cx="1143000" cy="2057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86DB0A33-0CEC-1346-A6F0-00C3CBCE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83F15F6C-E735-0E4A-B7AC-BCF090F42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Corrected weight 3: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3CF5001C-2D9D-5D45-8A8F-BE62331A39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12381D98-CB36-424E-BD39-FF4EDB83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589" name="Oval 4">
            <a:extLst>
              <a:ext uri="{FF2B5EF4-FFF2-40B4-BE49-F238E27FC236}">
                <a16:creationId xmlns:a16="http://schemas.microsoft.com/office/drawing/2014/main" id="{0679E10D-DFFB-8748-ACFD-B39FA7338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7590" name="Oval 5">
            <a:extLst>
              <a:ext uri="{FF2B5EF4-FFF2-40B4-BE49-F238E27FC236}">
                <a16:creationId xmlns:a16="http://schemas.microsoft.com/office/drawing/2014/main" id="{13BA4952-A53F-2D49-9115-7829E3306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67591" name="Oval 6">
            <a:extLst>
              <a:ext uri="{FF2B5EF4-FFF2-40B4-BE49-F238E27FC236}">
                <a16:creationId xmlns:a16="http://schemas.microsoft.com/office/drawing/2014/main" id="{A2D460D3-90B1-9341-8706-86463BB25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7592" name="Line 7">
            <a:extLst>
              <a:ext uri="{FF2B5EF4-FFF2-40B4-BE49-F238E27FC236}">
                <a16:creationId xmlns:a16="http://schemas.microsoft.com/office/drawing/2014/main" id="{D3FBBCB5-E33A-7D40-8181-6C090B682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Line 8">
            <a:extLst>
              <a:ext uri="{FF2B5EF4-FFF2-40B4-BE49-F238E27FC236}">
                <a16:creationId xmlns:a16="http://schemas.microsoft.com/office/drawing/2014/main" id="{4CE15B68-C230-C946-8190-B27A887D2A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9">
            <a:extLst>
              <a:ext uri="{FF2B5EF4-FFF2-40B4-BE49-F238E27FC236}">
                <a16:creationId xmlns:a16="http://schemas.microsoft.com/office/drawing/2014/main" id="{D57610F7-013A-214B-B938-575BB097D3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Line 10">
            <a:extLst>
              <a:ext uri="{FF2B5EF4-FFF2-40B4-BE49-F238E27FC236}">
                <a16:creationId xmlns:a16="http://schemas.microsoft.com/office/drawing/2014/main" id="{FFA2113A-20ED-DE48-809C-4C8FBBF13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Text Box 11">
            <a:extLst>
              <a:ext uri="{FF2B5EF4-FFF2-40B4-BE49-F238E27FC236}">
                <a16:creationId xmlns:a16="http://schemas.microsoft.com/office/drawing/2014/main" id="{BFAA619C-6C93-F149-AFFA-1CA0B0B05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7597" name="Text Box 12">
            <a:extLst>
              <a:ext uri="{FF2B5EF4-FFF2-40B4-BE49-F238E27FC236}">
                <a16:creationId xmlns:a16="http://schemas.microsoft.com/office/drawing/2014/main" id="{45167DB8-89B2-C842-A520-788ADED79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7598" name="Text Box 13">
            <a:extLst>
              <a:ext uri="{FF2B5EF4-FFF2-40B4-BE49-F238E27FC236}">
                <a16:creationId xmlns:a16="http://schemas.microsoft.com/office/drawing/2014/main" id="{0D29FBBB-E5A1-204A-AA53-733920F5B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7599" name="Text Box 14">
            <a:extLst>
              <a:ext uri="{FF2B5EF4-FFF2-40B4-BE49-F238E27FC236}">
                <a16:creationId xmlns:a16="http://schemas.microsoft.com/office/drawing/2014/main" id="{E10AF23D-24EF-2E4B-BD15-ECA0BC851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7600" name="Text Box 15">
            <a:extLst>
              <a:ext uri="{FF2B5EF4-FFF2-40B4-BE49-F238E27FC236}">
                <a16:creationId xmlns:a16="http://schemas.microsoft.com/office/drawing/2014/main" id="{E72F6224-4A3D-1A49-B317-B1A6C53C4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7601" name="Rectangle 16">
            <a:extLst>
              <a:ext uri="{FF2B5EF4-FFF2-40B4-BE49-F238E27FC236}">
                <a16:creationId xmlns:a16="http://schemas.microsoft.com/office/drawing/2014/main" id="{E583FB88-A154-2E43-B1A0-44D8A0F29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7602" name="Rectangle 17">
            <a:extLst>
              <a:ext uri="{FF2B5EF4-FFF2-40B4-BE49-F238E27FC236}">
                <a16:creationId xmlns:a16="http://schemas.microsoft.com/office/drawing/2014/main" id="{D9B6402F-F5EB-5B4A-A1AC-9ADCEA87A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7603" name="Rectangle 18">
            <a:extLst>
              <a:ext uri="{FF2B5EF4-FFF2-40B4-BE49-F238E27FC236}">
                <a16:creationId xmlns:a16="http://schemas.microsoft.com/office/drawing/2014/main" id="{3FE8A929-22E8-EE45-8DF3-D3764EBA2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A7B894F0-81BF-8440-BC7B-2A94BBAD2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67605" name="Text Box 20">
            <a:extLst>
              <a:ext uri="{FF2B5EF4-FFF2-40B4-BE49-F238E27FC236}">
                <a16:creationId xmlns:a16="http://schemas.microsoft.com/office/drawing/2014/main" id="{D3255956-6A3A-3140-BF0A-6C89A93CF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7606" name="Text Box 21">
            <a:extLst>
              <a:ext uri="{FF2B5EF4-FFF2-40B4-BE49-F238E27FC236}">
                <a16:creationId xmlns:a16="http://schemas.microsoft.com/office/drawing/2014/main" id="{982F1DD7-23BC-0641-9FE8-CD4CA143E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7607" name="Oval 22">
            <a:extLst>
              <a:ext uri="{FF2B5EF4-FFF2-40B4-BE49-F238E27FC236}">
                <a16:creationId xmlns:a16="http://schemas.microsoft.com/office/drawing/2014/main" id="{73ED5407-4862-0843-8DB7-EE37F0EE3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7608" name="Text Box 23">
            <a:extLst>
              <a:ext uri="{FF2B5EF4-FFF2-40B4-BE49-F238E27FC236}">
                <a16:creationId xmlns:a16="http://schemas.microsoft.com/office/drawing/2014/main" id="{83CD5619-2828-324E-AF85-63504BBCC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7609" name="Text Box 24">
            <a:extLst>
              <a:ext uri="{FF2B5EF4-FFF2-40B4-BE49-F238E27FC236}">
                <a16:creationId xmlns:a16="http://schemas.microsoft.com/office/drawing/2014/main" id="{952E35CD-682D-4D4E-A46E-D78BA859A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7610" name="Text Box 25">
            <a:extLst>
              <a:ext uri="{FF2B5EF4-FFF2-40B4-BE49-F238E27FC236}">
                <a16:creationId xmlns:a16="http://schemas.microsoft.com/office/drawing/2014/main" id="{C89B1F84-DDB0-944E-8FF3-1853DB08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67611" name="Rectangle 21">
            <a:extLst>
              <a:ext uri="{FF2B5EF4-FFF2-40B4-BE49-F238E27FC236}">
                <a16:creationId xmlns:a16="http://schemas.microsoft.com/office/drawing/2014/main" id="{25507C78-4D16-DF4B-B5F5-DE82EA281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7612" name="Text Box 22">
            <a:extLst>
              <a:ext uri="{FF2B5EF4-FFF2-40B4-BE49-F238E27FC236}">
                <a16:creationId xmlns:a16="http://schemas.microsoft.com/office/drawing/2014/main" id="{C6E5FB52-1A60-A44C-A4BE-BDFBAF14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CE49D44F-BCB9-4840-8C61-C55DD60A2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4B5FC0CA-B31E-E642-8894-F8CC75B2FF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To continue training, we show it the next example, adjust the weights…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We will keep cycling through the examples until we go all the way through one time without making any changes to the weights. At that point, the concept is learned.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955FF-7C32-924E-9962-49CFF6CA68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1379-4126-2B46-9D3C-A90D9457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32789010-4491-4F4C-9295-AB3E38DB1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80A0569-12CA-8244-84F9-DFEA96BCB5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4763" eaLnBrk="1" hangingPunct="1"/>
            <a:r>
              <a:rPr lang="en-US" altLang="en-US">
                <a:ea typeface="ＭＳ Ｐゴシック" panose="020B0600070205080204" pitchFamily="34" charset="-128"/>
              </a:rPr>
              <a:t>Remember our features:</a:t>
            </a:r>
          </a:p>
          <a:p>
            <a:pPr marL="0" indent="4763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4763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4763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4763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For output:</a:t>
            </a:r>
          </a:p>
          <a:p>
            <a:pPr marL="0" indent="4763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Good_Fruit = 1</a:t>
            </a:r>
          </a:p>
          <a:p>
            <a:pPr marL="0" indent="4763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Not_Good_Fruit = 0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64A7648-82E5-8043-A624-81A8DEAD690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60651B6-0954-0B48-AD7B-392E29DAA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73749" name="Group 21">
            <a:extLst>
              <a:ext uri="{FF2B5EF4-FFF2-40B4-BE49-F238E27FC236}">
                <a16:creationId xmlns:a16="http://schemas.microsoft.com/office/drawing/2014/main" id="{E1EF00A5-830B-854E-B028-713DC5367F0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362200"/>
          <a:ext cx="6858000" cy="1096986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Taste</a:t>
                      </a:r>
                    </a:p>
                  </a:txBody>
                  <a:tcPr marT="45671" marB="45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Sweet = 1, Not_Sweet = 0</a:t>
                      </a:r>
                    </a:p>
                  </a:txBody>
                  <a:tcPr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Seeds</a:t>
                      </a:r>
                    </a:p>
                  </a:txBody>
                  <a:tcPr marT="45671" marB="45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Edible = 1, Not_Edible = 0</a:t>
                      </a:r>
                    </a:p>
                  </a:txBody>
                  <a:tcPr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Skin</a:t>
                      </a:r>
                    </a:p>
                  </a:txBody>
                  <a:tcPr marT="45671" marB="45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Edible = 1,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Not_Edible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 = 0</a:t>
                      </a:r>
                    </a:p>
                  </a:txBody>
                  <a:tcPr marT="45671" marB="45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0C2E2037-5435-1947-9A15-E2942AE7F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0B502FDA-562B-7848-8D65-E6BB51134E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pear: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387FD351-EB56-364C-A97F-236A8440A7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E1D51350-7A39-A245-B93F-E6877D56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5" name="Oval 4">
            <a:extLst>
              <a:ext uri="{FF2B5EF4-FFF2-40B4-BE49-F238E27FC236}">
                <a16:creationId xmlns:a16="http://schemas.microsoft.com/office/drawing/2014/main" id="{09511F39-735D-884A-B611-85DD20D5F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1686" name="Oval 5">
            <a:extLst>
              <a:ext uri="{FF2B5EF4-FFF2-40B4-BE49-F238E27FC236}">
                <a16:creationId xmlns:a16="http://schemas.microsoft.com/office/drawing/2014/main" id="{B1BAB92C-B80B-5D4A-B9B7-EC2020F73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1687" name="Oval 6">
            <a:extLst>
              <a:ext uri="{FF2B5EF4-FFF2-40B4-BE49-F238E27FC236}">
                <a16:creationId xmlns:a16="http://schemas.microsoft.com/office/drawing/2014/main" id="{E035B865-C320-D44E-954A-23A7EF9DE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0.25</a:t>
            </a:r>
          </a:p>
        </p:txBody>
      </p:sp>
      <p:sp>
        <p:nvSpPr>
          <p:cNvPr id="71688" name="Line 7">
            <a:extLst>
              <a:ext uri="{FF2B5EF4-FFF2-40B4-BE49-F238E27FC236}">
                <a16:creationId xmlns:a16="http://schemas.microsoft.com/office/drawing/2014/main" id="{98670421-A71C-9142-B6B9-7389FC3AB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8">
            <a:extLst>
              <a:ext uri="{FF2B5EF4-FFF2-40B4-BE49-F238E27FC236}">
                <a16:creationId xmlns:a16="http://schemas.microsoft.com/office/drawing/2014/main" id="{7A35789A-75F3-644A-89CB-30C2843BB1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9">
            <a:extLst>
              <a:ext uri="{FF2B5EF4-FFF2-40B4-BE49-F238E27FC236}">
                <a16:creationId xmlns:a16="http://schemas.microsoft.com/office/drawing/2014/main" id="{FC03AF6B-83C2-5844-B7A6-3CB8D35E4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Line 10">
            <a:extLst>
              <a:ext uri="{FF2B5EF4-FFF2-40B4-BE49-F238E27FC236}">
                <a16:creationId xmlns:a16="http://schemas.microsoft.com/office/drawing/2014/main" id="{156C8B3B-DDAE-5449-B56E-CEC9E132B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Text Box 11">
            <a:extLst>
              <a:ext uri="{FF2B5EF4-FFF2-40B4-BE49-F238E27FC236}">
                <a16:creationId xmlns:a16="http://schemas.microsoft.com/office/drawing/2014/main" id="{344E2C62-3FAC-944E-9BEC-2B2598C41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71693" name="Text Box 12">
            <a:extLst>
              <a:ext uri="{FF2B5EF4-FFF2-40B4-BE49-F238E27FC236}">
                <a16:creationId xmlns:a16="http://schemas.microsoft.com/office/drawing/2014/main" id="{D5299DE6-6000-FF40-8D17-844EBF3DB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1694" name="Text Box 13">
            <a:extLst>
              <a:ext uri="{FF2B5EF4-FFF2-40B4-BE49-F238E27FC236}">
                <a16:creationId xmlns:a16="http://schemas.microsoft.com/office/drawing/2014/main" id="{B157DCF8-6BB7-A343-BC81-7B5E4E15F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1695" name="Text Box 14">
            <a:extLst>
              <a:ext uri="{FF2B5EF4-FFF2-40B4-BE49-F238E27FC236}">
                <a16:creationId xmlns:a16="http://schemas.microsoft.com/office/drawing/2014/main" id="{03B1A4B6-A68B-A445-8D28-EF2EA9A5E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71696" name="Text Box 15">
            <a:extLst>
              <a:ext uri="{FF2B5EF4-FFF2-40B4-BE49-F238E27FC236}">
                <a16:creationId xmlns:a16="http://schemas.microsoft.com/office/drawing/2014/main" id="{356003FE-530C-CC46-A425-C5D4D7C8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71697" name="Rectangle 16">
            <a:extLst>
              <a:ext uri="{FF2B5EF4-FFF2-40B4-BE49-F238E27FC236}">
                <a16:creationId xmlns:a16="http://schemas.microsoft.com/office/drawing/2014/main" id="{69EF8114-0AC3-9346-8F3F-62BFA6124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1698" name="Rectangle 17">
            <a:extLst>
              <a:ext uri="{FF2B5EF4-FFF2-40B4-BE49-F238E27FC236}">
                <a16:creationId xmlns:a16="http://schemas.microsoft.com/office/drawing/2014/main" id="{7DEC6DF4-BB1F-5C44-94FA-BF339CFF4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1699" name="Rectangle 18">
            <a:extLst>
              <a:ext uri="{FF2B5EF4-FFF2-40B4-BE49-F238E27FC236}">
                <a16:creationId xmlns:a16="http://schemas.microsoft.com/office/drawing/2014/main" id="{AE7A894F-3F26-EB44-BAD8-B9AEB24F3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20" name="Rectangle 19">
            <a:extLst>
              <a:ext uri="{FF2B5EF4-FFF2-40B4-BE49-F238E27FC236}">
                <a16:creationId xmlns:a16="http://schemas.microsoft.com/office/drawing/2014/main" id="{4024FE10-EEA8-D848-8F67-463C8961C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71701" name="Text Box 20">
            <a:extLst>
              <a:ext uri="{FF2B5EF4-FFF2-40B4-BE49-F238E27FC236}">
                <a16:creationId xmlns:a16="http://schemas.microsoft.com/office/drawing/2014/main" id="{D359B0CA-F436-2C45-B24B-34E432E3E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71702" name="Text Box 21">
            <a:extLst>
              <a:ext uri="{FF2B5EF4-FFF2-40B4-BE49-F238E27FC236}">
                <a16:creationId xmlns:a16="http://schemas.microsoft.com/office/drawing/2014/main" id="{8560E841-A3E6-9046-A4B6-661E2F45E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703" name="Oval 22">
            <a:extLst>
              <a:ext uri="{FF2B5EF4-FFF2-40B4-BE49-F238E27FC236}">
                <a16:creationId xmlns:a16="http://schemas.microsoft.com/office/drawing/2014/main" id="{6D16320E-7683-544F-8251-D70B84DAB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1704" name="Text Box 23">
            <a:extLst>
              <a:ext uri="{FF2B5EF4-FFF2-40B4-BE49-F238E27FC236}">
                <a16:creationId xmlns:a16="http://schemas.microsoft.com/office/drawing/2014/main" id="{9A03DDB5-84CF-5245-A9BC-87257F73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71705" name="Text Box 24">
            <a:extLst>
              <a:ext uri="{FF2B5EF4-FFF2-40B4-BE49-F238E27FC236}">
                <a16:creationId xmlns:a16="http://schemas.microsoft.com/office/drawing/2014/main" id="{CC3E7F19-E516-F142-AB7C-BA88ABD48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71706" name="Text Box 25">
            <a:extLst>
              <a:ext uri="{FF2B5EF4-FFF2-40B4-BE49-F238E27FC236}">
                <a16:creationId xmlns:a16="http://schemas.microsoft.com/office/drawing/2014/main" id="{7F515770-FA53-364A-9D38-163C2FD01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71707" name="Rectangle 21">
            <a:extLst>
              <a:ext uri="{FF2B5EF4-FFF2-40B4-BE49-F238E27FC236}">
                <a16:creationId xmlns:a16="http://schemas.microsoft.com/office/drawing/2014/main" id="{3D61A0CE-7BA8-3344-9618-ECDFEF2F5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1708" name="Text Box 22">
            <a:extLst>
              <a:ext uri="{FF2B5EF4-FFF2-40B4-BE49-F238E27FC236}">
                <a16:creationId xmlns:a16="http://schemas.microsoft.com/office/drawing/2014/main" id="{BC382D8E-0418-B04B-A393-B69D01FC5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FA90EAB8-F044-FE41-A468-6548B0125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D91CD94A-B604-384C-96B5-D0D9A6573D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How do we change the weights for pear?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945FC4FE-E97C-8C4E-8733-5E817A789B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FE193F00-9255-314B-A063-C16ACE9D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122884" name="Group 4">
            <a:extLst>
              <a:ext uri="{FF2B5EF4-FFF2-40B4-BE49-F238E27FC236}">
                <a16:creationId xmlns:a16="http://schemas.microsoft.com/office/drawing/2014/main" id="{4CDA118F-231F-6246-90D1-F55AD17B7169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2743200"/>
          <a:ext cx="6858000" cy="2286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4169375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762796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367372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769803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526243352"/>
                    </a:ext>
                  </a:extLst>
                </a:gridCol>
              </a:tblGrid>
              <a:tr h="27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Feature: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Learning rate: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(overall teacher - overall output):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Node output: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∆w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35059"/>
                  </a:ext>
                </a:extLst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taste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+0.25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21663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73948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skin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+0.25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411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C6F0A36D-8465-9B4C-A96C-D33F4960A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16A6798E-759B-BF49-9412-357A2EBE18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Adjusting weight 1: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4FFF0176-F6FC-F04C-AFFD-62D83049D7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C2A889FB-7637-8041-9B01-5D810E7D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5781" name="Oval 4">
            <a:extLst>
              <a:ext uri="{FF2B5EF4-FFF2-40B4-BE49-F238E27FC236}">
                <a16:creationId xmlns:a16="http://schemas.microsoft.com/office/drawing/2014/main" id="{635FCB45-FCDF-4945-A660-0B70ED43F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5782" name="Oval 5">
            <a:extLst>
              <a:ext uri="{FF2B5EF4-FFF2-40B4-BE49-F238E27FC236}">
                <a16:creationId xmlns:a16="http://schemas.microsoft.com/office/drawing/2014/main" id="{F0D8C10F-0736-A949-A0A6-C27E0F213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5783" name="Oval 6">
            <a:extLst>
              <a:ext uri="{FF2B5EF4-FFF2-40B4-BE49-F238E27FC236}">
                <a16:creationId xmlns:a16="http://schemas.microsoft.com/office/drawing/2014/main" id="{D32EDF3F-C66D-3E4E-9159-B9AC00FB4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5784" name="Line 7">
            <a:extLst>
              <a:ext uri="{FF2B5EF4-FFF2-40B4-BE49-F238E27FC236}">
                <a16:creationId xmlns:a16="http://schemas.microsoft.com/office/drawing/2014/main" id="{7A8545CD-5E22-2446-851A-6DFFF5F95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8">
            <a:extLst>
              <a:ext uri="{FF2B5EF4-FFF2-40B4-BE49-F238E27FC236}">
                <a16:creationId xmlns:a16="http://schemas.microsoft.com/office/drawing/2014/main" id="{5D2F3606-049B-6841-A95F-B6D8FBBCD6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9">
            <a:extLst>
              <a:ext uri="{FF2B5EF4-FFF2-40B4-BE49-F238E27FC236}">
                <a16:creationId xmlns:a16="http://schemas.microsoft.com/office/drawing/2014/main" id="{A79F6B7A-D443-DB4A-BF06-C6A333FF5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Line 10">
            <a:extLst>
              <a:ext uri="{FF2B5EF4-FFF2-40B4-BE49-F238E27FC236}">
                <a16:creationId xmlns:a16="http://schemas.microsoft.com/office/drawing/2014/main" id="{A77F2099-22AC-C341-96AF-C459D6951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Text Box 11">
            <a:extLst>
              <a:ext uri="{FF2B5EF4-FFF2-40B4-BE49-F238E27FC236}">
                <a16:creationId xmlns:a16="http://schemas.microsoft.com/office/drawing/2014/main" id="{264E0E4C-DD7A-C84C-9F40-719200A0B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75789" name="Text Box 12">
            <a:extLst>
              <a:ext uri="{FF2B5EF4-FFF2-40B4-BE49-F238E27FC236}">
                <a16:creationId xmlns:a16="http://schemas.microsoft.com/office/drawing/2014/main" id="{70691F6F-929F-E249-A7F1-3B2929D14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5790" name="Text Box 13">
            <a:extLst>
              <a:ext uri="{FF2B5EF4-FFF2-40B4-BE49-F238E27FC236}">
                <a16:creationId xmlns:a16="http://schemas.microsoft.com/office/drawing/2014/main" id="{7A8F9E46-EA8A-6E4E-90F1-260A3A4A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5791" name="Text Box 14">
            <a:extLst>
              <a:ext uri="{FF2B5EF4-FFF2-40B4-BE49-F238E27FC236}">
                <a16:creationId xmlns:a16="http://schemas.microsoft.com/office/drawing/2014/main" id="{79E41A33-4774-C648-8244-6D5F083BC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75792" name="Text Box 15">
            <a:extLst>
              <a:ext uri="{FF2B5EF4-FFF2-40B4-BE49-F238E27FC236}">
                <a16:creationId xmlns:a16="http://schemas.microsoft.com/office/drawing/2014/main" id="{35BA1593-5015-304D-A31B-F56CE379B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75793" name="Rectangle 16">
            <a:extLst>
              <a:ext uri="{FF2B5EF4-FFF2-40B4-BE49-F238E27FC236}">
                <a16:creationId xmlns:a16="http://schemas.microsoft.com/office/drawing/2014/main" id="{B1CA2803-217B-454F-9A6F-800BA5DA6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5794" name="Rectangle 17">
            <a:extLst>
              <a:ext uri="{FF2B5EF4-FFF2-40B4-BE49-F238E27FC236}">
                <a16:creationId xmlns:a16="http://schemas.microsoft.com/office/drawing/2014/main" id="{E2B02EF8-4121-7A41-B07D-EC3B8C049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5795" name="Rectangle 18">
            <a:extLst>
              <a:ext uri="{FF2B5EF4-FFF2-40B4-BE49-F238E27FC236}">
                <a16:creationId xmlns:a16="http://schemas.microsoft.com/office/drawing/2014/main" id="{E03EC4C9-0E73-A449-B701-41022296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C3E01BF9-FC74-954E-8DF2-70F30E1A3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75797" name="Text Box 20">
            <a:extLst>
              <a:ext uri="{FF2B5EF4-FFF2-40B4-BE49-F238E27FC236}">
                <a16:creationId xmlns:a16="http://schemas.microsoft.com/office/drawing/2014/main" id="{393C6A9C-B85A-CA43-A960-FEC4ECFB7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75798" name="Text Box 21">
            <a:extLst>
              <a:ext uri="{FF2B5EF4-FFF2-40B4-BE49-F238E27FC236}">
                <a16:creationId xmlns:a16="http://schemas.microsoft.com/office/drawing/2014/main" id="{521022B5-A9F8-9E4E-9EA4-75ADE2C38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5799" name="Oval 22">
            <a:extLst>
              <a:ext uri="{FF2B5EF4-FFF2-40B4-BE49-F238E27FC236}">
                <a16:creationId xmlns:a16="http://schemas.microsoft.com/office/drawing/2014/main" id="{5247777D-044E-CA4F-BF48-8A62DAFA4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5800" name="Text Box 23">
            <a:extLst>
              <a:ext uri="{FF2B5EF4-FFF2-40B4-BE49-F238E27FC236}">
                <a16:creationId xmlns:a16="http://schemas.microsoft.com/office/drawing/2014/main" id="{E4C8BB65-DE4F-6042-ADB5-14FA8BE76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75801" name="Text Box 24">
            <a:extLst>
              <a:ext uri="{FF2B5EF4-FFF2-40B4-BE49-F238E27FC236}">
                <a16:creationId xmlns:a16="http://schemas.microsoft.com/office/drawing/2014/main" id="{5BE8A88D-EBBB-D944-88C4-E38EC528A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75802" name="Text Box 25">
            <a:extLst>
              <a:ext uri="{FF2B5EF4-FFF2-40B4-BE49-F238E27FC236}">
                <a16:creationId xmlns:a16="http://schemas.microsoft.com/office/drawing/2014/main" id="{0AB21B8C-345F-7449-9983-0513FBB2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A37C6C-22AB-ED4E-A880-259A381A423B}"/>
              </a:ext>
            </a:extLst>
          </p:cNvPr>
          <p:cNvSpPr txBox="1"/>
          <p:nvPr/>
        </p:nvSpPr>
        <p:spPr>
          <a:xfrm>
            <a:off x="5029200" y="2438400"/>
            <a:ext cx="3375025" cy="461963"/>
          </a:xfrm>
          <a:prstGeom prst="rect">
            <a:avLst/>
          </a:prstGeom>
          <a:solidFill>
            <a:srgbClr val="FFCC66"/>
          </a:solidFill>
          <a:ln>
            <a:solidFill>
              <a:schemeClr val="bg1"/>
            </a:solidFill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.25 X (</a:t>
            </a:r>
            <a:r>
              <a:rPr lang="en-US" altLang="en-US">
                <a:solidFill>
                  <a:srgbClr val="00FF00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>
                <a:solidFill>
                  <a:srgbClr val="000000"/>
                </a:solidFill>
              </a:rPr>
              <a:t>–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0000"/>
                </a:solidFill>
              </a:rPr>
              <a:t>) X</a:t>
            </a:r>
            <a:r>
              <a:rPr lang="en-US" altLang="en-US"/>
              <a:t> </a:t>
            </a:r>
            <a:r>
              <a:rPr lang="en-US" altLang="en-US">
                <a:solidFill>
                  <a:srgbClr val="008000"/>
                </a:solidFill>
              </a:rPr>
              <a:t>1</a:t>
            </a:r>
            <a:r>
              <a:rPr lang="en-US" altLang="en-US">
                <a:solidFill>
                  <a:srgbClr val="00FF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=</a:t>
            </a:r>
            <a:r>
              <a:rPr lang="en-US" altLang="en-US"/>
              <a:t> </a:t>
            </a:r>
            <a:r>
              <a:rPr lang="en-US" altLang="en-US">
                <a:solidFill>
                  <a:srgbClr val="00FF00"/>
                </a:solidFill>
              </a:rPr>
              <a:t>0.25</a:t>
            </a:r>
          </a:p>
        </p:txBody>
      </p:sp>
      <p:sp>
        <p:nvSpPr>
          <p:cNvPr id="75804" name="Rectangle 21">
            <a:extLst>
              <a:ext uri="{FF2B5EF4-FFF2-40B4-BE49-F238E27FC236}">
                <a16:creationId xmlns:a16="http://schemas.microsoft.com/office/drawing/2014/main" id="{9CB7C675-FF39-2443-8811-AEC8AA994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5805" name="Text Box 22">
            <a:extLst>
              <a:ext uri="{FF2B5EF4-FFF2-40B4-BE49-F238E27FC236}">
                <a16:creationId xmlns:a16="http://schemas.microsoft.com/office/drawing/2014/main" id="{CA2ACB79-3079-D646-9844-AF581E5BB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1910C5E-865E-764E-A304-8BF343097920}"/>
              </a:ext>
            </a:extLst>
          </p:cNvPr>
          <p:cNvCxnSpPr/>
          <p:nvPr/>
        </p:nvCxnSpPr>
        <p:spPr>
          <a:xfrm flipH="1">
            <a:off x="4343400" y="2895600"/>
            <a:ext cx="68580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8D917CDA-8E2A-0141-89BD-D2CFCE416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77826" name="Rectangle 3">
            <a:extLst>
              <a:ext uri="{FF2B5EF4-FFF2-40B4-BE49-F238E27FC236}">
                <a16:creationId xmlns:a16="http://schemas.microsoft.com/office/drawing/2014/main" id="{9DAC893B-DD13-214B-AEA3-9EA6D18E5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Corrected weight 1: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30CE7EA3-F77E-7745-ABFE-28A18451B39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5291E4-13AD-FE41-A79F-63336F43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29" name="Oval 4">
            <a:extLst>
              <a:ext uri="{FF2B5EF4-FFF2-40B4-BE49-F238E27FC236}">
                <a16:creationId xmlns:a16="http://schemas.microsoft.com/office/drawing/2014/main" id="{BCF482B4-7CF2-5841-B035-078F0B373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7830" name="Oval 5">
            <a:extLst>
              <a:ext uri="{FF2B5EF4-FFF2-40B4-BE49-F238E27FC236}">
                <a16:creationId xmlns:a16="http://schemas.microsoft.com/office/drawing/2014/main" id="{395F91EE-1C38-1B43-8E71-C535610F9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7831" name="Oval 6">
            <a:extLst>
              <a:ext uri="{FF2B5EF4-FFF2-40B4-BE49-F238E27FC236}">
                <a16:creationId xmlns:a16="http://schemas.microsoft.com/office/drawing/2014/main" id="{98A0C74B-1945-BA43-9C83-8861A5A9A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7832" name="Line 7">
            <a:extLst>
              <a:ext uri="{FF2B5EF4-FFF2-40B4-BE49-F238E27FC236}">
                <a16:creationId xmlns:a16="http://schemas.microsoft.com/office/drawing/2014/main" id="{FCE55C3F-D5D2-3C42-9799-11F2388C8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Line 8">
            <a:extLst>
              <a:ext uri="{FF2B5EF4-FFF2-40B4-BE49-F238E27FC236}">
                <a16:creationId xmlns:a16="http://schemas.microsoft.com/office/drawing/2014/main" id="{0336428A-BD0A-8348-A534-7C8AFF82B2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9">
            <a:extLst>
              <a:ext uri="{FF2B5EF4-FFF2-40B4-BE49-F238E27FC236}">
                <a16:creationId xmlns:a16="http://schemas.microsoft.com/office/drawing/2014/main" id="{F6351E45-2797-794A-8BBB-05F311F8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Line 10">
            <a:extLst>
              <a:ext uri="{FF2B5EF4-FFF2-40B4-BE49-F238E27FC236}">
                <a16:creationId xmlns:a16="http://schemas.microsoft.com/office/drawing/2014/main" id="{B642ED76-5ED8-7C4C-8CCE-A230219B1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1">
            <a:extLst>
              <a:ext uri="{FF2B5EF4-FFF2-40B4-BE49-F238E27FC236}">
                <a16:creationId xmlns:a16="http://schemas.microsoft.com/office/drawing/2014/main" id="{A16DB39D-E286-D64E-9CA8-8EE164DD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77837" name="Text Box 12">
            <a:extLst>
              <a:ext uri="{FF2B5EF4-FFF2-40B4-BE49-F238E27FC236}">
                <a16:creationId xmlns:a16="http://schemas.microsoft.com/office/drawing/2014/main" id="{7E737095-CD07-8145-9203-7B46559A5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77838" name="Text Box 13">
            <a:extLst>
              <a:ext uri="{FF2B5EF4-FFF2-40B4-BE49-F238E27FC236}">
                <a16:creationId xmlns:a16="http://schemas.microsoft.com/office/drawing/2014/main" id="{49D0440E-F636-7041-87DA-08EC44D39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7839" name="Text Box 14">
            <a:extLst>
              <a:ext uri="{FF2B5EF4-FFF2-40B4-BE49-F238E27FC236}">
                <a16:creationId xmlns:a16="http://schemas.microsoft.com/office/drawing/2014/main" id="{6F2802F5-8038-FD43-B07B-BDDBCB4EC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77840" name="Text Box 15">
            <a:extLst>
              <a:ext uri="{FF2B5EF4-FFF2-40B4-BE49-F238E27FC236}">
                <a16:creationId xmlns:a16="http://schemas.microsoft.com/office/drawing/2014/main" id="{D487FFD7-66CD-9348-96B7-95B6635D5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77841" name="Rectangle 16">
            <a:extLst>
              <a:ext uri="{FF2B5EF4-FFF2-40B4-BE49-F238E27FC236}">
                <a16:creationId xmlns:a16="http://schemas.microsoft.com/office/drawing/2014/main" id="{1957CED3-AE0C-9246-B860-4C3169180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7842" name="Rectangle 17">
            <a:extLst>
              <a:ext uri="{FF2B5EF4-FFF2-40B4-BE49-F238E27FC236}">
                <a16:creationId xmlns:a16="http://schemas.microsoft.com/office/drawing/2014/main" id="{60C381FF-2719-EA4C-BB51-EED2E0C4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7843" name="Rectangle 18">
            <a:extLst>
              <a:ext uri="{FF2B5EF4-FFF2-40B4-BE49-F238E27FC236}">
                <a16:creationId xmlns:a16="http://schemas.microsoft.com/office/drawing/2014/main" id="{AF09643F-AFBC-5248-A075-467238382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BD74DD77-10B2-7940-BEA2-B9E875D59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77845" name="Text Box 20">
            <a:extLst>
              <a:ext uri="{FF2B5EF4-FFF2-40B4-BE49-F238E27FC236}">
                <a16:creationId xmlns:a16="http://schemas.microsoft.com/office/drawing/2014/main" id="{3A1EBFC1-0BFE-4742-B3EF-27FC42403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77846" name="Text Box 21">
            <a:extLst>
              <a:ext uri="{FF2B5EF4-FFF2-40B4-BE49-F238E27FC236}">
                <a16:creationId xmlns:a16="http://schemas.microsoft.com/office/drawing/2014/main" id="{7E35BB98-18B6-D740-A07A-875CDDDD3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7847" name="Oval 22">
            <a:extLst>
              <a:ext uri="{FF2B5EF4-FFF2-40B4-BE49-F238E27FC236}">
                <a16:creationId xmlns:a16="http://schemas.microsoft.com/office/drawing/2014/main" id="{FB0398E5-D9B9-9740-99DD-AA7141032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7848" name="Text Box 23">
            <a:extLst>
              <a:ext uri="{FF2B5EF4-FFF2-40B4-BE49-F238E27FC236}">
                <a16:creationId xmlns:a16="http://schemas.microsoft.com/office/drawing/2014/main" id="{129F9F98-8DC6-5747-AFEA-EA48ED0F0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77849" name="Text Box 24">
            <a:extLst>
              <a:ext uri="{FF2B5EF4-FFF2-40B4-BE49-F238E27FC236}">
                <a16:creationId xmlns:a16="http://schemas.microsoft.com/office/drawing/2014/main" id="{99C91BF9-2C4D-864F-9AEB-8773CBBD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77850" name="Text Box 25">
            <a:extLst>
              <a:ext uri="{FF2B5EF4-FFF2-40B4-BE49-F238E27FC236}">
                <a16:creationId xmlns:a16="http://schemas.microsoft.com/office/drawing/2014/main" id="{AEBB8436-70D7-F846-8CF9-CB276A87E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77851" name="Rectangle 21">
            <a:extLst>
              <a:ext uri="{FF2B5EF4-FFF2-40B4-BE49-F238E27FC236}">
                <a16:creationId xmlns:a16="http://schemas.microsoft.com/office/drawing/2014/main" id="{72B5E3AA-AEA7-224E-A9FE-CAFED32F3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7852" name="Text Box 22">
            <a:extLst>
              <a:ext uri="{FF2B5EF4-FFF2-40B4-BE49-F238E27FC236}">
                <a16:creationId xmlns:a16="http://schemas.microsoft.com/office/drawing/2014/main" id="{EFD86D99-C6EA-6F4B-93AA-EA6FB37DA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32556015-9419-B141-ABEB-2B1E72A8A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450B18D8-455F-1241-B226-F8B91A8F8A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Adjusting weight 2: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A02E50A5-C34A-3945-9707-225CB612AC5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E8844754-A061-574A-A041-95544617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7" name="Oval 4">
            <a:extLst>
              <a:ext uri="{FF2B5EF4-FFF2-40B4-BE49-F238E27FC236}">
                <a16:creationId xmlns:a16="http://schemas.microsoft.com/office/drawing/2014/main" id="{5E57CDBA-BE88-2247-A5A9-236DF6014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rgbClr val="A6A6A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9878" name="Oval 5">
            <a:extLst>
              <a:ext uri="{FF2B5EF4-FFF2-40B4-BE49-F238E27FC236}">
                <a16:creationId xmlns:a16="http://schemas.microsoft.com/office/drawing/2014/main" id="{96FA1246-92AA-7048-A218-78954AF6C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9879" name="Oval 6">
            <a:extLst>
              <a:ext uri="{FF2B5EF4-FFF2-40B4-BE49-F238E27FC236}">
                <a16:creationId xmlns:a16="http://schemas.microsoft.com/office/drawing/2014/main" id="{7BFFC9E8-049A-084D-95D7-17F888EB7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9880" name="Line 7">
            <a:extLst>
              <a:ext uri="{FF2B5EF4-FFF2-40B4-BE49-F238E27FC236}">
                <a16:creationId xmlns:a16="http://schemas.microsoft.com/office/drawing/2014/main" id="{F56E1FEA-51A3-4748-B64F-4E1E6A389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Line 8">
            <a:extLst>
              <a:ext uri="{FF2B5EF4-FFF2-40B4-BE49-F238E27FC236}">
                <a16:creationId xmlns:a16="http://schemas.microsoft.com/office/drawing/2014/main" id="{BDE65194-B62D-0F48-9603-2DC79D43CB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Line 9">
            <a:extLst>
              <a:ext uri="{FF2B5EF4-FFF2-40B4-BE49-F238E27FC236}">
                <a16:creationId xmlns:a16="http://schemas.microsoft.com/office/drawing/2014/main" id="{97BFFE51-8F4C-C34C-89C2-58263D19A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10">
            <a:extLst>
              <a:ext uri="{FF2B5EF4-FFF2-40B4-BE49-F238E27FC236}">
                <a16:creationId xmlns:a16="http://schemas.microsoft.com/office/drawing/2014/main" id="{5D93C863-7B04-4140-9DBB-B181C1E42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Text Box 11">
            <a:extLst>
              <a:ext uri="{FF2B5EF4-FFF2-40B4-BE49-F238E27FC236}">
                <a16:creationId xmlns:a16="http://schemas.microsoft.com/office/drawing/2014/main" id="{7676C481-080B-8C4D-B3D7-42457F0D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79885" name="Text Box 12">
            <a:extLst>
              <a:ext uri="{FF2B5EF4-FFF2-40B4-BE49-F238E27FC236}">
                <a16:creationId xmlns:a16="http://schemas.microsoft.com/office/drawing/2014/main" id="{C5E70570-F5EA-F040-8D59-2BD45866C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79886" name="Text Box 13">
            <a:extLst>
              <a:ext uri="{FF2B5EF4-FFF2-40B4-BE49-F238E27FC236}">
                <a16:creationId xmlns:a16="http://schemas.microsoft.com/office/drawing/2014/main" id="{7A7CD15D-52FD-5240-8846-0EBF48BBF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9887" name="Text Box 14">
            <a:extLst>
              <a:ext uri="{FF2B5EF4-FFF2-40B4-BE49-F238E27FC236}">
                <a16:creationId xmlns:a16="http://schemas.microsoft.com/office/drawing/2014/main" id="{F41462DD-EDA8-4F44-B073-08F86FDD0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79888" name="Text Box 15">
            <a:extLst>
              <a:ext uri="{FF2B5EF4-FFF2-40B4-BE49-F238E27FC236}">
                <a16:creationId xmlns:a16="http://schemas.microsoft.com/office/drawing/2014/main" id="{8AE50C01-4A83-4D43-AD66-245E9E101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79889" name="Rectangle 16">
            <a:extLst>
              <a:ext uri="{FF2B5EF4-FFF2-40B4-BE49-F238E27FC236}">
                <a16:creationId xmlns:a16="http://schemas.microsoft.com/office/drawing/2014/main" id="{8FC78AB7-693E-9E4C-9C86-FCFBB02D5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9890" name="Rectangle 17">
            <a:extLst>
              <a:ext uri="{FF2B5EF4-FFF2-40B4-BE49-F238E27FC236}">
                <a16:creationId xmlns:a16="http://schemas.microsoft.com/office/drawing/2014/main" id="{A5EE1EB1-5F08-6647-8971-D30DB19D4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9891" name="Rectangle 18">
            <a:extLst>
              <a:ext uri="{FF2B5EF4-FFF2-40B4-BE49-F238E27FC236}">
                <a16:creationId xmlns:a16="http://schemas.microsoft.com/office/drawing/2014/main" id="{B8B1FB2D-4A5F-344A-9B26-DF0849367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41B02349-8D16-9F41-8211-108F8F76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79893" name="Text Box 20">
            <a:extLst>
              <a:ext uri="{FF2B5EF4-FFF2-40B4-BE49-F238E27FC236}">
                <a16:creationId xmlns:a16="http://schemas.microsoft.com/office/drawing/2014/main" id="{51D2E3F3-8C38-7942-B45C-E7AD51D0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79894" name="Text Box 21">
            <a:extLst>
              <a:ext uri="{FF2B5EF4-FFF2-40B4-BE49-F238E27FC236}">
                <a16:creationId xmlns:a16="http://schemas.microsoft.com/office/drawing/2014/main" id="{08A8D27B-9275-AD46-B8F7-098E81721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9895" name="Oval 22">
            <a:extLst>
              <a:ext uri="{FF2B5EF4-FFF2-40B4-BE49-F238E27FC236}">
                <a16:creationId xmlns:a16="http://schemas.microsoft.com/office/drawing/2014/main" id="{208E21F6-FBC1-4B4D-9642-817C2547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9896" name="Text Box 23">
            <a:extLst>
              <a:ext uri="{FF2B5EF4-FFF2-40B4-BE49-F238E27FC236}">
                <a16:creationId xmlns:a16="http://schemas.microsoft.com/office/drawing/2014/main" id="{41E0C631-A619-E247-896B-74F13BB99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79897" name="Text Box 24">
            <a:extLst>
              <a:ext uri="{FF2B5EF4-FFF2-40B4-BE49-F238E27FC236}">
                <a16:creationId xmlns:a16="http://schemas.microsoft.com/office/drawing/2014/main" id="{05CD610A-127F-D745-9C07-BD74D6496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79898" name="Text Box 25">
            <a:extLst>
              <a:ext uri="{FF2B5EF4-FFF2-40B4-BE49-F238E27FC236}">
                <a16:creationId xmlns:a16="http://schemas.microsoft.com/office/drawing/2014/main" id="{48B5408F-A631-B247-B55E-963D5B148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847807-C146-AE47-9CFA-61AE5CF31C7D}"/>
              </a:ext>
            </a:extLst>
          </p:cNvPr>
          <p:cNvSpPr txBox="1"/>
          <p:nvPr/>
        </p:nvSpPr>
        <p:spPr>
          <a:xfrm>
            <a:off x="5029200" y="2438400"/>
            <a:ext cx="3375025" cy="461963"/>
          </a:xfrm>
          <a:prstGeom prst="rect">
            <a:avLst/>
          </a:prstGeom>
          <a:solidFill>
            <a:srgbClr val="FFCC66"/>
          </a:solidFill>
          <a:ln>
            <a:solidFill>
              <a:schemeClr val="bg1"/>
            </a:solidFill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.25 X (</a:t>
            </a:r>
            <a:r>
              <a:rPr lang="en-US" altLang="en-US">
                <a:solidFill>
                  <a:srgbClr val="00FF00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>
                <a:solidFill>
                  <a:srgbClr val="000000"/>
                </a:solidFill>
              </a:rPr>
              <a:t>–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0000"/>
                </a:solidFill>
              </a:rPr>
              <a:t>) X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FF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=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0.00</a:t>
            </a:r>
          </a:p>
        </p:txBody>
      </p:sp>
      <p:sp>
        <p:nvSpPr>
          <p:cNvPr id="79900" name="Rectangle 21">
            <a:extLst>
              <a:ext uri="{FF2B5EF4-FFF2-40B4-BE49-F238E27FC236}">
                <a16:creationId xmlns:a16="http://schemas.microsoft.com/office/drawing/2014/main" id="{CD551047-995F-3D4D-9855-342608DBF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9901" name="Text Box 22">
            <a:extLst>
              <a:ext uri="{FF2B5EF4-FFF2-40B4-BE49-F238E27FC236}">
                <a16:creationId xmlns:a16="http://schemas.microsoft.com/office/drawing/2014/main" id="{875F8AE8-7360-C04F-BD9B-6069B8544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2A98331-4E01-104B-B27E-D9EA02203FC4}"/>
              </a:ext>
            </a:extLst>
          </p:cNvPr>
          <p:cNvCxnSpPr/>
          <p:nvPr/>
        </p:nvCxnSpPr>
        <p:spPr>
          <a:xfrm flipH="1">
            <a:off x="4038600" y="2895600"/>
            <a:ext cx="990600" cy="1295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D111F0AC-25F5-8249-B25D-AED9ABFA2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81922" name="Rectangle 3">
            <a:extLst>
              <a:ext uri="{FF2B5EF4-FFF2-40B4-BE49-F238E27FC236}">
                <a16:creationId xmlns:a16="http://schemas.microsoft.com/office/drawing/2014/main" id="{79AC0537-D8C1-A641-892C-22CA80A731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Corrected weight 2: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F5A2445B-EF2F-744E-9CAA-E2F10B7AE67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D9E88D5C-78E4-D34A-8185-9C1AE6EA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25" name="Oval 4">
            <a:extLst>
              <a:ext uri="{FF2B5EF4-FFF2-40B4-BE49-F238E27FC236}">
                <a16:creationId xmlns:a16="http://schemas.microsoft.com/office/drawing/2014/main" id="{352B4BF4-3C9D-2148-AADE-F3B6FE69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81926" name="Oval 5">
            <a:extLst>
              <a:ext uri="{FF2B5EF4-FFF2-40B4-BE49-F238E27FC236}">
                <a16:creationId xmlns:a16="http://schemas.microsoft.com/office/drawing/2014/main" id="{3829E777-FAB4-A743-9C87-0CF9EA3DA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1927" name="Oval 6">
            <a:extLst>
              <a:ext uri="{FF2B5EF4-FFF2-40B4-BE49-F238E27FC236}">
                <a16:creationId xmlns:a16="http://schemas.microsoft.com/office/drawing/2014/main" id="{D46D9022-015C-A440-85B4-F321A35FE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1928" name="Line 7">
            <a:extLst>
              <a:ext uri="{FF2B5EF4-FFF2-40B4-BE49-F238E27FC236}">
                <a16:creationId xmlns:a16="http://schemas.microsoft.com/office/drawing/2014/main" id="{8458F450-214E-3245-97DA-04FC79575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Line 8">
            <a:extLst>
              <a:ext uri="{FF2B5EF4-FFF2-40B4-BE49-F238E27FC236}">
                <a16:creationId xmlns:a16="http://schemas.microsoft.com/office/drawing/2014/main" id="{2A13BAE1-CB35-1343-A3EA-74604F12AD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Line 9">
            <a:extLst>
              <a:ext uri="{FF2B5EF4-FFF2-40B4-BE49-F238E27FC236}">
                <a16:creationId xmlns:a16="http://schemas.microsoft.com/office/drawing/2014/main" id="{42CA70AE-B92A-A941-9061-4F634B0AA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Line 10">
            <a:extLst>
              <a:ext uri="{FF2B5EF4-FFF2-40B4-BE49-F238E27FC236}">
                <a16:creationId xmlns:a16="http://schemas.microsoft.com/office/drawing/2014/main" id="{922B4D80-F066-144C-B58C-19F93FDE3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Text Box 11">
            <a:extLst>
              <a:ext uri="{FF2B5EF4-FFF2-40B4-BE49-F238E27FC236}">
                <a16:creationId xmlns:a16="http://schemas.microsoft.com/office/drawing/2014/main" id="{794E0389-8474-4D45-8F0A-B28D3A237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81933" name="Text Box 12">
            <a:extLst>
              <a:ext uri="{FF2B5EF4-FFF2-40B4-BE49-F238E27FC236}">
                <a16:creationId xmlns:a16="http://schemas.microsoft.com/office/drawing/2014/main" id="{80AF28A4-C491-CC4B-B411-FE3DF3449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81934" name="Text Box 13">
            <a:extLst>
              <a:ext uri="{FF2B5EF4-FFF2-40B4-BE49-F238E27FC236}">
                <a16:creationId xmlns:a16="http://schemas.microsoft.com/office/drawing/2014/main" id="{53288FED-12D9-0C42-8119-22175C989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81935" name="Text Box 14">
            <a:extLst>
              <a:ext uri="{FF2B5EF4-FFF2-40B4-BE49-F238E27FC236}">
                <a16:creationId xmlns:a16="http://schemas.microsoft.com/office/drawing/2014/main" id="{60C8300D-F4CD-AF46-8D76-899543EDE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81936" name="Text Box 15">
            <a:extLst>
              <a:ext uri="{FF2B5EF4-FFF2-40B4-BE49-F238E27FC236}">
                <a16:creationId xmlns:a16="http://schemas.microsoft.com/office/drawing/2014/main" id="{F79E0789-12DD-164A-923D-DDC04B33B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81937" name="Rectangle 16">
            <a:extLst>
              <a:ext uri="{FF2B5EF4-FFF2-40B4-BE49-F238E27FC236}">
                <a16:creationId xmlns:a16="http://schemas.microsoft.com/office/drawing/2014/main" id="{0E8C7D82-43EF-2743-8417-E8ACC917C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1938" name="Rectangle 17">
            <a:extLst>
              <a:ext uri="{FF2B5EF4-FFF2-40B4-BE49-F238E27FC236}">
                <a16:creationId xmlns:a16="http://schemas.microsoft.com/office/drawing/2014/main" id="{BE211005-DEF0-F44D-8ECC-C3B13C75A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81939" name="Rectangle 18">
            <a:extLst>
              <a:ext uri="{FF2B5EF4-FFF2-40B4-BE49-F238E27FC236}">
                <a16:creationId xmlns:a16="http://schemas.microsoft.com/office/drawing/2014/main" id="{50E21E90-B8AF-1E47-9C32-0DA1A2AB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04AD4437-C9DD-F648-8F4F-FF69167AD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81941" name="Text Box 20">
            <a:extLst>
              <a:ext uri="{FF2B5EF4-FFF2-40B4-BE49-F238E27FC236}">
                <a16:creationId xmlns:a16="http://schemas.microsoft.com/office/drawing/2014/main" id="{B0F2FEC6-24E2-3D41-9350-79E325D1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81942" name="Text Box 21">
            <a:extLst>
              <a:ext uri="{FF2B5EF4-FFF2-40B4-BE49-F238E27FC236}">
                <a16:creationId xmlns:a16="http://schemas.microsoft.com/office/drawing/2014/main" id="{F7345E7E-C355-EF4D-A62D-8F5110095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1943" name="Oval 22">
            <a:extLst>
              <a:ext uri="{FF2B5EF4-FFF2-40B4-BE49-F238E27FC236}">
                <a16:creationId xmlns:a16="http://schemas.microsoft.com/office/drawing/2014/main" id="{4C172FAA-E466-DA42-A74E-AEC06B760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1944" name="Text Box 23">
            <a:extLst>
              <a:ext uri="{FF2B5EF4-FFF2-40B4-BE49-F238E27FC236}">
                <a16:creationId xmlns:a16="http://schemas.microsoft.com/office/drawing/2014/main" id="{7B752BD0-5E31-0745-9A5C-73E027D41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81945" name="Text Box 24">
            <a:extLst>
              <a:ext uri="{FF2B5EF4-FFF2-40B4-BE49-F238E27FC236}">
                <a16:creationId xmlns:a16="http://schemas.microsoft.com/office/drawing/2014/main" id="{2B0AC96A-0CD4-1648-89C2-E8121859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81946" name="Text Box 25">
            <a:extLst>
              <a:ext uri="{FF2B5EF4-FFF2-40B4-BE49-F238E27FC236}">
                <a16:creationId xmlns:a16="http://schemas.microsoft.com/office/drawing/2014/main" id="{3E045F88-4C88-B848-AFBD-5F186C1E5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81947" name="Rectangle 21">
            <a:extLst>
              <a:ext uri="{FF2B5EF4-FFF2-40B4-BE49-F238E27FC236}">
                <a16:creationId xmlns:a16="http://schemas.microsoft.com/office/drawing/2014/main" id="{C6493FFB-1B93-7241-BEEB-63EF01F4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1948" name="Text Box 22">
            <a:extLst>
              <a:ext uri="{FF2B5EF4-FFF2-40B4-BE49-F238E27FC236}">
                <a16:creationId xmlns:a16="http://schemas.microsoft.com/office/drawing/2014/main" id="{7ABAABA2-C82D-5840-BAE7-6987303F9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C90AABF4-1470-E542-9E02-CABEA39A0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A3003F12-CBC5-5A4A-AEE9-6007572C05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Adjusting weight 3: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4C0C92E-3889-3540-85BC-CF57DE7651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F929EE7A-BDAE-6543-A3EF-F9E0016F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3973" name="Oval 4">
            <a:extLst>
              <a:ext uri="{FF2B5EF4-FFF2-40B4-BE49-F238E27FC236}">
                <a16:creationId xmlns:a16="http://schemas.microsoft.com/office/drawing/2014/main" id="{25189DB3-3CA2-1544-8426-C7627050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3974" name="Oval 5">
            <a:extLst>
              <a:ext uri="{FF2B5EF4-FFF2-40B4-BE49-F238E27FC236}">
                <a16:creationId xmlns:a16="http://schemas.microsoft.com/office/drawing/2014/main" id="{0D2B4BD7-5FD8-5341-9131-E4BB5ACBC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3975" name="Oval 6">
            <a:extLst>
              <a:ext uri="{FF2B5EF4-FFF2-40B4-BE49-F238E27FC236}">
                <a16:creationId xmlns:a16="http://schemas.microsoft.com/office/drawing/2014/main" id="{9AAF7548-3908-F649-B733-9A693A014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3976" name="Line 7">
            <a:extLst>
              <a:ext uri="{FF2B5EF4-FFF2-40B4-BE49-F238E27FC236}">
                <a16:creationId xmlns:a16="http://schemas.microsoft.com/office/drawing/2014/main" id="{A63DBF41-FAF2-7141-A8A4-89C65AD89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Line 8">
            <a:extLst>
              <a:ext uri="{FF2B5EF4-FFF2-40B4-BE49-F238E27FC236}">
                <a16:creationId xmlns:a16="http://schemas.microsoft.com/office/drawing/2014/main" id="{B71C5608-2485-284C-9AB0-CB1FA3E725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Line 9">
            <a:extLst>
              <a:ext uri="{FF2B5EF4-FFF2-40B4-BE49-F238E27FC236}">
                <a16:creationId xmlns:a16="http://schemas.microsoft.com/office/drawing/2014/main" id="{7AC1106E-4079-3C42-B468-7DF2BC74D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Line 10">
            <a:extLst>
              <a:ext uri="{FF2B5EF4-FFF2-40B4-BE49-F238E27FC236}">
                <a16:creationId xmlns:a16="http://schemas.microsoft.com/office/drawing/2014/main" id="{8D9381C0-9C15-4B4E-ACF2-0EF065BE2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Text Box 11">
            <a:extLst>
              <a:ext uri="{FF2B5EF4-FFF2-40B4-BE49-F238E27FC236}">
                <a16:creationId xmlns:a16="http://schemas.microsoft.com/office/drawing/2014/main" id="{87EF0E25-5D5E-D645-BC46-358DD44C1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83981" name="Text Box 12">
            <a:extLst>
              <a:ext uri="{FF2B5EF4-FFF2-40B4-BE49-F238E27FC236}">
                <a16:creationId xmlns:a16="http://schemas.microsoft.com/office/drawing/2014/main" id="{18B92ACF-A822-5F44-A8CE-5803AE8D2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83982" name="Text Box 13">
            <a:extLst>
              <a:ext uri="{FF2B5EF4-FFF2-40B4-BE49-F238E27FC236}">
                <a16:creationId xmlns:a16="http://schemas.microsoft.com/office/drawing/2014/main" id="{82DC4A5F-6161-0449-959C-D04BCE16D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83983" name="Text Box 14">
            <a:extLst>
              <a:ext uri="{FF2B5EF4-FFF2-40B4-BE49-F238E27FC236}">
                <a16:creationId xmlns:a16="http://schemas.microsoft.com/office/drawing/2014/main" id="{4A5A3703-52D7-2544-BB21-1F9C882D2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83984" name="Text Box 15">
            <a:extLst>
              <a:ext uri="{FF2B5EF4-FFF2-40B4-BE49-F238E27FC236}">
                <a16:creationId xmlns:a16="http://schemas.microsoft.com/office/drawing/2014/main" id="{BED02B7D-D4D7-E14D-81E6-DA5C960EC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83985" name="Rectangle 16">
            <a:extLst>
              <a:ext uri="{FF2B5EF4-FFF2-40B4-BE49-F238E27FC236}">
                <a16:creationId xmlns:a16="http://schemas.microsoft.com/office/drawing/2014/main" id="{D65091B3-B8FF-AE4C-A173-A9DC832C3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3986" name="Rectangle 17">
            <a:extLst>
              <a:ext uri="{FF2B5EF4-FFF2-40B4-BE49-F238E27FC236}">
                <a16:creationId xmlns:a16="http://schemas.microsoft.com/office/drawing/2014/main" id="{D7646C03-07D9-994F-818B-4C15C3099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7123" name="Rectangle 18">
            <a:extLst>
              <a:ext uri="{FF2B5EF4-FFF2-40B4-BE49-F238E27FC236}">
                <a16:creationId xmlns:a16="http://schemas.microsoft.com/office/drawing/2014/main" id="{2C6FDFCD-57C1-AC47-B1A9-C54C737C2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5A12CF37-AADD-FB4B-B746-2BB260397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83989" name="Text Box 20">
            <a:extLst>
              <a:ext uri="{FF2B5EF4-FFF2-40B4-BE49-F238E27FC236}">
                <a16:creationId xmlns:a16="http://schemas.microsoft.com/office/drawing/2014/main" id="{C5F39EBC-74F5-5D4C-B8D0-DB45F25A7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83990" name="Text Box 21">
            <a:extLst>
              <a:ext uri="{FF2B5EF4-FFF2-40B4-BE49-F238E27FC236}">
                <a16:creationId xmlns:a16="http://schemas.microsoft.com/office/drawing/2014/main" id="{EE31FE26-00AB-844C-B827-A930ECC1C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3991" name="Oval 22">
            <a:extLst>
              <a:ext uri="{FF2B5EF4-FFF2-40B4-BE49-F238E27FC236}">
                <a16:creationId xmlns:a16="http://schemas.microsoft.com/office/drawing/2014/main" id="{532A6686-0C30-674A-A238-F09F3C78F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3992" name="Text Box 23">
            <a:extLst>
              <a:ext uri="{FF2B5EF4-FFF2-40B4-BE49-F238E27FC236}">
                <a16:creationId xmlns:a16="http://schemas.microsoft.com/office/drawing/2014/main" id="{2B482E54-A895-1440-8538-639E123D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83993" name="Text Box 24">
            <a:extLst>
              <a:ext uri="{FF2B5EF4-FFF2-40B4-BE49-F238E27FC236}">
                <a16:creationId xmlns:a16="http://schemas.microsoft.com/office/drawing/2014/main" id="{E6C42EF9-C5A4-4045-8E47-BF913F33F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83994" name="Text Box 25">
            <a:extLst>
              <a:ext uri="{FF2B5EF4-FFF2-40B4-BE49-F238E27FC236}">
                <a16:creationId xmlns:a16="http://schemas.microsoft.com/office/drawing/2014/main" id="{F9FA6601-E3D6-A14F-83B8-1302C1AEC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A9A483-9F00-FB4F-9DB8-BDC91681961F}"/>
              </a:ext>
            </a:extLst>
          </p:cNvPr>
          <p:cNvSpPr txBox="1"/>
          <p:nvPr/>
        </p:nvSpPr>
        <p:spPr>
          <a:xfrm>
            <a:off x="5029200" y="2438400"/>
            <a:ext cx="3375025" cy="461963"/>
          </a:xfrm>
          <a:prstGeom prst="rect">
            <a:avLst/>
          </a:prstGeom>
          <a:solidFill>
            <a:srgbClr val="FFCC66"/>
          </a:solidFill>
          <a:ln>
            <a:solidFill>
              <a:schemeClr val="bg1"/>
            </a:solidFill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.25 X (</a:t>
            </a:r>
            <a:r>
              <a:rPr lang="en-US" altLang="en-US">
                <a:solidFill>
                  <a:srgbClr val="00FF00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>
                <a:solidFill>
                  <a:srgbClr val="000000"/>
                </a:solidFill>
              </a:rPr>
              <a:t>–</a:t>
            </a:r>
            <a:r>
              <a:rPr lang="en-US" altLang="en-US"/>
              <a:t> </a:t>
            </a:r>
            <a:r>
              <a:rPr lang="en-US" altLang="en-US">
                <a:solidFill>
                  <a:srgbClr val="A6A6A6"/>
                </a:solidFill>
              </a:rPr>
              <a:t>0</a:t>
            </a:r>
            <a:r>
              <a:rPr lang="en-US" altLang="en-US">
                <a:solidFill>
                  <a:srgbClr val="000000"/>
                </a:solidFill>
              </a:rPr>
              <a:t>) X</a:t>
            </a:r>
            <a:r>
              <a:rPr lang="en-US" altLang="en-US"/>
              <a:t> </a:t>
            </a:r>
            <a:r>
              <a:rPr lang="en-US" altLang="en-US">
                <a:solidFill>
                  <a:srgbClr val="008000"/>
                </a:solidFill>
              </a:rPr>
              <a:t>1</a:t>
            </a:r>
            <a:r>
              <a:rPr lang="en-US" altLang="en-US">
                <a:solidFill>
                  <a:srgbClr val="00FF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=</a:t>
            </a:r>
            <a:r>
              <a:rPr lang="en-US" altLang="en-US"/>
              <a:t> </a:t>
            </a:r>
            <a:r>
              <a:rPr lang="en-US" altLang="en-US">
                <a:solidFill>
                  <a:srgbClr val="00FF00"/>
                </a:solidFill>
              </a:rPr>
              <a:t>0.25</a:t>
            </a:r>
          </a:p>
        </p:txBody>
      </p:sp>
      <p:sp>
        <p:nvSpPr>
          <p:cNvPr id="83996" name="Rectangle 21">
            <a:extLst>
              <a:ext uri="{FF2B5EF4-FFF2-40B4-BE49-F238E27FC236}">
                <a16:creationId xmlns:a16="http://schemas.microsoft.com/office/drawing/2014/main" id="{4425CD11-76ED-494F-8956-FED74C46F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3997" name="Text Box 22">
            <a:extLst>
              <a:ext uri="{FF2B5EF4-FFF2-40B4-BE49-F238E27FC236}">
                <a16:creationId xmlns:a16="http://schemas.microsoft.com/office/drawing/2014/main" id="{7E4563A2-09E2-CD46-82A9-1D8329C46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B80C3E4-9FA7-8247-8110-BDFCC39ED289}"/>
              </a:ext>
            </a:extLst>
          </p:cNvPr>
          <p:cNvCxnSpPr/>
          <p:nvPr/>
        </p:nvCxnSpPr>
        <p:spPr>
          <a:xfrm flipH="1">
            <a:off x="3886200" y="2895600"/>
            <a:ext cx="1143000" cy="2057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C1B33B38-A622-C141-8C0B-C9FF18167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5D5F73A8-B802-7A4C-A9FC-AB6CA3856A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Corrected weight 3: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CA5A4BD-7A2D-844A-8ED7-A1A9B4C53F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82F993AC-4919-8242-A7F2-C37F1EB7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021" name="Oval 4">
            <a:extLst>
              <a:ext uri="{FF2B5EF4-FFF2-40B4-BE49-F238E27FC236}">
                <a16:creationId xmlns:a16="http://schemas.microsoft.com/office/drawing/2014/main" id="{D64B9481-9813-3445-8108-6D8BA707B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6022" name="Oval 5">
            <a:extLst>
              <a:ext uri="{FF2B5EF4-FFF2-40B4-BE49-F238E27FC236}">
                <a16:creationId xmlns:a16="http://schemas.microsoft.com/office/drawing/2014/main" id="{821EF8DB-73C8-FF42-894C-C97D83322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86023" name="Oval 6">
            <a:extLst>
              <a:ext uri="{FF2B5EF4-FFF2-40B4-BE49-F238E27FC236}">
                <a16:creationId xmlns:a16="http://schemas.microsoft.com/office/drawing/2014/main" id="{13E1A5D5-3296-E843-8B14-E1AD2A563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6024" name="Line 7">
            <a:extLst>
              <a:ext uri="{FF2B5EF4-FFF2-40B4-BE49-F238E27FC236}">
                <a16:creationId xmlns:a16="http://schemas.microsoft.com/office/drawing/2014/main" id="{9E67362E-06AE-8746-8432-DBDD89FC2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Line 8">
            <a:extLst>
              <a:ext uri="{FF2B5EF4-FFF2-40B4-BE49-F238E27FC236}">
                <a16:creationId xmlns:a16="http://schemas.microsoft.com/office/drawing/2014/main" id="{BC0A928C-BFD0-8F4A-AC9A-DE5D8FD6AB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9">
            <a:extLst>
              <a:ext uri="{FF2B5EF4-FFF2-40B4-BE49-F238E27FC236}">
                <a16:creationId xmlns:a16="http://schemas.microsoft.com/office/drawing/2014/main" id="{1C2AA01D-1609-374C-93B9-559EEFFD2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0">
            <a:extLst>
              <a:ext uri="{FF2B5EF4-FFF2-40B4-BE49-F238E27FC236}">
                <a16:creationId xmlns:a16="http://schemas.microsoft.com/office/drawing/2014/main" id="{1579A9C0-40BB-7242-873C-50BA077FD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Text Box 11">
            <a:extLst>
              <a:ext uri="{FF2B5EF4-FFF2-40B4-BE49-F238E27FC236}">
                <a16:creationId xmlns:a16="http://schemas.microsoft.com/office/drawing/2014/main" id="{D926AAF9-26F6-2749-ABE8-230606220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86029" name="Text Box 12">
            <a:extLst>
              <a:ext uri="{FF2B5EF4-FFF2-40B4-BE49-F238E27FC236}">
                <a16:creationId xmlns:a16="http://schemas.microsoft.com/office/drawing/2014/main" id="{9797C10E-B0D6-634B-B685-AAA464EC9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86030" name="Text Box 13">
            <a:extLst>
              <a:ext uri="{FF2B5EF4-FFF2-40B4-BE49-F238E27FC236}">
                <a16:creationId xmlns:a16="http://schemas.microsoft.com/office/drawing/2014/main" id="{FED7FD9E-64E3-D547-9E53-44071572D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86031" name="Text Box 14">
            <a:extLst>
              <a:ext uri="{FF2B5EF4-FFF2-40B4-BE49-F238E27FC236}">
                <a16:creationId xmlns:a16="http://schemas.microsoft.com/office/drawing/2014/main" id="{FC35B026-F64F-5741-A500-DD12D91AE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025</a:t>
            </a:r>
          </a:p>
        </p:txBody>
      </p:sp>
      <p:sp>
        <p:nvSpPr>
          <p:cNvPr id="86032" name="Text Box 15">
            <a:extLst>
              <a:ext uri="{FF2B5EF4-FFF2-40B4-BE49-F238E27FC236}">
                <a16:creationId xmlns:a16="http://schemas.microsoft.com/office/drawing/2014/main" id="{DEFD4955-DBAE-EF47-9937-6F7675223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86033" name="Rectangle 16">
            <a:extLst>
              <a:ext uri="{FF2B5EF4-FFF2-40B4-BE49-F238E27FC236}">
                <a16:creationId xmlns:a16="http://schemas.microsoft.com/office/drawing/2014/main" id="{49EA2EA2-BFE9-7F48-80A0-A18545FF9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6034" name="Rectangle 17">
            <a:extLst>
              <a:ext uri="{FF2B5EF4-FFF2-40B4-BE49-F238E27FC236}">
                <a16:creationId xmlns:a16="http://schemas.microsoft.com/office/drawing/2014/main" id="{3047028F-2A32-3F4B-B822-5E5D17B11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6035" name="Rectangle 18">
            <a:extLst>
              <a:ext uri="{FF2B5EF4-FFF2-40B4-BE49-F238E27FC236}">
                <a16:creationId xmlns:a16="http://schemas.microsoft.com/office/drawing/2014/main" id="{8771D918-3936-AC45-883C-A1AA2B273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7124" name="Rectangle 19">
            <a:extLst>
              <a:ext uri="{FF2B5EF4-FFF2-40B4-BE49-F238E27FC236}">
                <a16:creationId xmlns:a16="http://schemas.microsoft.com/office/drawing/2014/main" id="{B149C8C1-5489-C646-94A6-2D307C38F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86037" name="Text Box 20">
            <a:extLst>
              <a:ext uri="{FF2B5EF4-FFF2-40B4-BE49-F238E27FC236}">
                <a16:creationId xmlns:a16="http://schemas.microsoft.com/office/drawing/2014/main" id="{9E4E3D0E-5209-2447-AFA0-E20E88A86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86038" name="Text Box 21">
            <a:extLst>
              <a:ext uri="{FF2B5EF4-FFF2-40B4-BE49-F238E27FC236}">
                <a16:creationId xmlns:a16="http://schemas.microsoft.com/office/drawing/2014/main" id="{69BE4577-BFA9-5049-BD5A-27389523B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6039" name="Oval 22">
            <a:extLst>
              <a:ext uri="{FF2B5EF4-FFF2-40B4-BE49-F238E27FC236}">
                <a16:creationId xmlns:a16="http://schemas.microsoft.com/office/drawing/2014/main" id="{14A783E6-13D0-B047-A6E1-22E584BD7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6040" name="Text Box 23">
            <a:extLst>
              <a:ext uri="{FF2B5EF4-FFF2-40B4-BE49-F238E27FC236}">
                <a16:creationId xmlns:a16="http://schemas.microsoft.com/office/drawing/2014/main" id="{D2C845DC-C730-B44D-BFB4-B659134B0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86041" name="Text Box 24">
            <a:extLst>
              <a:ext uri="{FF2B5EF4-FFF2-40B4-BE49-F238E27FC236}">
                <a16:creationId xmlns:a16="http://schemas.microsoft.com/office/drawing/2014/main" id="{9B5316B6-FD64-8042-91D3-E2407EEA4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86042" name="Text Box 25">
            <a:extLst>
              <a:ext uri="{FF2B5EF4-FFF2-40B4-BE49-F238E27FC236}">
                <a16:creationId xmlns:a16="http://schemas.microsoft.com/office/drawing/2014/main" id="{26ADCF30-57FB-8A42-B22E-EF0899CE9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86043" name="Rectangle 21">
            <a:extLst>
              <a:ext uri="{FF2B5EF4-FFF2-40B4-BE49-F238E27FC236}">
                <a16:creationId xmlns:a16="http://schemas.microsoft.com/office/drawing/2014/main" id="{E1AE96A0-C7A8-1C4D-9AF7-F5216262F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6044" name="Text Box 22">
            <a:extLst>
              <a:ext uri="{FF2B5EF4-FFF2-40B4-BE49-F238E27FC236}">
                <a16:creationId xmlns:a16="http://schemas.microsoft.com/office/drawing/2014/main" id="{0E4BEB87-39E0-A343-80B7-DE5B1E11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65A08778-0135-7042-B452-42635F665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A1C9FD15-7D4C-5D4A-A7FF-2F3F430849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Here it is with the adjusted weights: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F8DF1C74-822E-FD43-B598-C2503E779D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7B96E82C-CD4E-1044-ABEA-5D189341E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9" name="Oval 4">
            <a:extLst>
              <a:ext uri="{FF2B5EF4-FFF2-40B4-BE49-F238E27FC236}">
                <a16:creationId xmlns:a16="http://schemas.microsoft.com/office/drawing/2014/main" id="{C62B9A2F-B198-1247-925C-2894D41EA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70" name="Oval 5">
            <a:extLst>
              <a:ext uri="{FF2B5EF4-FFF2-40B4-BE49-F238E27FC236}">
                <a16:creationId xmlns:a16="http://schemas.microsoft.com/office/drawing/2014/main" id="{B36EC416-07C7-BD42-8902-4D42790F6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71" name="Oval 6">
            <a:extLst>
              <a:ext uri="{FF2B5EF4-FFF2-40B4-BE49-F238E27FC236}">
                <a16:creationId xmlns:a16="http://schemas.microsoft.com/office/drawing/2014/main" id="{16E2B58B-A889-7343-BBD8-DEC4E4F1A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72" name="Line 7">
            <a:extLst>
              <a:ext uri="{FF2B5EF4-FFF2-40B4-BE49-F238E27FC236}">
                <a16:creationId xmlns:a16="http://schemas.microsoft.com/office/drawing/2014/main" id="{9250D928-AAD8-8F43-9BDB-72FEFB83D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Line 8">
            <a:extLst>
              <a:ext uri="{FF2B5EF4-FFF2-40B4-BE49-F238E27FC236}">
                <a16:creationId xmlns:a16="http://schemas.microsoft.com/office/drawing/2014/main" id="{DA559A01-37E8-4543-ACBC-63364ABE1B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Line 9">
            <a:extLst>
              <a:ext uri="{FF2B5EF4-FFF2-40B4-BE49-F238E27FC236}">
                <a16:creationId xmlns:a16="http://schemas.microsoft.com/office/drawing/2014/main" id="{7F68CB44-E8AF-C448-A506-788F599B8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Line 10">
            <a:extLst>
              <a:ext uri="{FF2B5EF4-FFF2-40B4-BE49-F238E27FC236}">
                <a16:creationId xmlns:a16="http://schemas.microsoft.com/office/drawing/2014/main" id="{DF95D203-AB35-B548-8F0A-C6225C145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Text Box 11">
            <a:extLst>
              <a:ext uri="{FF2B5EF4-FFF2-40B4-BE49-F238E27FC236}">
                <a16:creationId xmlns:a16="http://schemas.microsoft.com/office/drawing/2014/main" id="{ABF98E66-B375-2C4D-9DD5-08DA5430E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88077" name="Text Box 12">
            <a:extLst>
              <a:ext uri="{FF2B5EF4-FFF2-40B4-BE49-F238E27FC236}">
                <a16:creationId xmlns:a16="http://schemas.microsoft.com/office/drawing/2014/main" id="{30645782-48A2-E145-AD48-EF267847A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88078" name="Text Box 13">
            <a:extLst>
              <a:ext uri="{FF2B5EF4-FFF2-40B4-BE49-F238E27FC236}">
                <a16:creationId xmlns:a16="http://schemas.microsoft.com/office/drawing/2014/main" id="{163B0523-319A-0542-95DC-E8DF920B2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88079" name="Text Box 14">
            <a:extLst>
              <a:ext uri="{FF2B5EF4-FFF2-40B4-BE49-F238E27FC236}">
                <a16:creationId xmlns:a16="http://schemas.microsoft.com/office/drawing/2014/main" id="{91539AC7-948A-094B-994E-AF29B7AE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88080" name="Text Box 15">
            <a:extLst>
              <a:ext uri="{FF2B5EF4-FFF2-40B4-BE49-F238E27FC236}">
                <a16:creationId xmlns:a16="http://schemas.microsoft.com/office/drawing/2014/main" id="{16B34DD6-7992-0A40-84DC-D3537FDEC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88081" name="Rectangle 16">
            <a:extLst>
              <a:ext uri="{FF2B5EF4-FFF2-40B4-BE49-F238E27FC236}">
                <a16:creationId xmlns:a16="http://schemas.microsoft.com/office/drawing/2014/main" id="{BFE676C6-E985-9E4F-9444-BF9D80D1E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82" name="Rectangle 17">
            <a:extLst>
              <a:ext uri="{FF2B5EF4-FFF2-40B4-BE49-F238E27FC236}">
                <a16:creationId xmlns:a16="http://schemas.microsoft.com/office/drawing/2014/main" id="{20D12B3E-D1F9-FF43-B393-23ECB0BC7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83" name="Rectangle 18">
            <a:extLst>
              <a:ext uri="{FF2B5EF4-FFF2-40B4-BE49-F238E27FC236}">
                <a16:creationId xmlns:a16="http://schemas.microsoft.com/office/drawing/2014/main" id="{0DE0B55F-8C73-7E46-A882-499541F73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84" name="Rectangle 19">
            <a:extLst>
              <a:ext uri="{FF2B5EF4-FFF2-40B4-BE49-F238E27FC236}">
                <a16:creationId xmlns:a16="http://schemas.microsoft.com/office/drawing/2014/main" id="{4ABDF562-96EF-5E48-81D7-2B6D157A3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85" name="Text Box 20">
            <a:extLst>
              <a:ext uri="{FF2B5EF4-FFF2-40B4-BE49-F238E27FC236}">
                <a16:creationId xmlns:a16="http://schemas.microsoft.com/office/drawing/2014/main" id="{2A54AD0E-ADCD-2C46-823A-2D783B70D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88086" name="Text Box 21">
            <a:extLst>
              <a:ext uri="{FF2B5EF4-FFF2-40B4-BE49-F238E27FC236}">
                <a16:creationId xmlns:a16="http://schemas.microsoft.com/office/drawing/2014/main" id="{561D71DB-D042-314D-80E0-3F033C8A1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8087" name="Oval 22">
            <a:extLst>
              <a:ext uri="{FF2B5EF4-FFF2-40B4-BE49-F238E27FC236}">
                <a16:creationId xmlns:a16="http://schemas.microsoft.com/office/drawing/2014/main" id="{AEA23680-4340-9C4B-9497-F7AB1184A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8088" name="Text Box 23">
            <a:extLst>
              <a:ext uri="{FF2B5EF4-FFF2-40B4-BE49-F238E27FC236}">
                <a16:creationId xmlns:a16="http://schemas.microsoft.com/office/drawing/2014/main" id="{92E8FA0B-F1C4-CA41-9A49-D41AC9FE5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88089" name="Text Box 24">
            <a:extLst>
              <a:ext uri="{FF2B5EF4-FFF2-40B4-BE49-F238E27FC236}">
                <a16:creationId xmlns:a16="http://schemas.microsoft.com/office/drawing/2014/main" id="{12E280D6-2533-8D47-B19E-8FC188FF9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88090" name="Text Box 25">
            <a:extLst>
              <a:ext uri="{FF2B5EF4-FFF2-40B4-BE49-F238E27FC236}">
                <a16:creationId xmlns:a16="http://schemas.microsoft.com/office/drawing/2014/main" id="{D7BFF474-6387-3B40-BAB8-0A18884A5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3137FD62-6EDF-0D44-A146-DC64C7BB5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DC4D51F4-7345-374C-93B0-274F2B22C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lemon: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2C78C93-8D65-D141-AE14-DF5BCF4232C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1605717E-E7C8-4744-9FA9-1BBA53F5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17" name="Oval 4">
            <a:extLst>
              <a:ext uri="{FF2B5EF4-FFF2-40B4-BE49-F238E27FC236}">
                <a16:creationId xmlns:a16="http://schemas.microsoft.com/office/drawing/2014/main" id="{40EF2E18-9C8A-1E4B-8CC4-4471750E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90118" name="Oval 5">
            <a:extLst>
              <a:ext uri="{FF2B5EF4-FFF2-40B4-BE49-F238E27FC236}">
                <a16:creationId xmlns:a16="http://schemas.microsoft.com/office/drawing/2014/main" id="{379CC462-88E5-0F40-ADAF-5BB40BB61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90119" name="Oval 6">
            <a:extLst>
              <a:ext uri="{FF2B5EF4-FFF2-40B4-BE49-F238E27FC236}">
                <a16:creationId xmlns:a16="http://schemas.microsoft.com/office/drawing/2014/main" id="{784D63F3-6638-4E49-B1AF-A42B15B67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90120" name="Line 7">
            <a:extLst>
              <a:ext uri="{FF2B5EF4-FFF2-40B4-BE49-F238E27FC236}">
                <a16:creationId xmlns:a16="http://schemas.microsoft.com/office/drawing/2014/main" id="{A5B96A69-E7F0-1344-8C31-A6C3419F6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Line 8">
            <a:extLst>
              <a:ext uri="{FF2B5EF4-FFF2-40B4-BE49-F238E27FC236}">
                <a16:creationId xmlns:a16="http://schemas.microsoft.com/office/drawing/2014/main" id="{43DBBDD2-238A-9A4F-9429-137B45E4B0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9">
            <a:extLst>
              <a:ext uri="{FF2B5EF4-FFF2-40B4-BE49-F238E27FC236}">
                <a16:creationId xmlns:a16="http://schemas.microsoft.com/office/drawing/2014/main" id="{60752A24-6DF1-E04B-BF38-304035A5A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Line 10">
            <a:extLst>
              <a:ext uri="{FF2B5EF4-FFF2-40B4-BE49-F238E27FC236}">
                <a16:creationId xmlns:a16="http://schemas.microsoft.com/office/drawing/2014/main" id="{900CBBD4-18A7-E84F-85F7-DB299B095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Text Box 11">
            <a:extLst>
              <a:ext uri="{FF2B5EF4-FFF2-40B4-BE49-F238E27FC236}">
                <a16:creationId xmlns:a16="http://schemas.microsoft.com/office/drawing/2014/main" id="{B0B09C1C-6794-834B-B97F-AF1411519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90125" name="Text Box 12">
            <a:extLst>
              <a:ext uri="{FF2B5EF4-FFF2-40B4-BE49-F238E27FC236}">
                <a16:creationId xmlns:a16="http://schemas.microsoft.com/office/drawing/2014/main" id="{52BE2F06-C9EB-D840-861C-D9F4D8F81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90126" name="Text Box 13">
            <a:extLst>
              <a:ext uri="{FF2B5EF4-FFF2-40B4-BE49-F238E27FC236}">
                <a16:creationId xmlns:a16="http://schemas.microsoft.com/office/drawing/2014/main" id="{3E9A4460-FD06-D541-8D1B-67E6B0980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90127" name="Text Box 14">
            <a:extLst>
              <a:ext uri="{FF2B5EF4-FFF2-40B4-BE49-F238E27FC236}">
                <a16:creationId xmlns:a16="http://schemas.microsoft.com/office/drawing/2014/main" id="{981651A8-F312-774C-83DA-B0388A024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90128" name="Text Box 15">
            <a:extLst>
              <a:ext uri="{FF2B5EF4-FFF2-40B4-BE49-F238E27FC236}">
                <a16:creationId xmlns:a16="http://schemas.microsoft.com/office/drawing/2014/main" id="{8F92AEA2-67CB-BC4C-B464-8F6111664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90129" name="Rectangle 16">
            <a:extLst>
              <a:ext uri="{FF2B5EF4-FFF2-40B4-BE49-F238E27FC236}">
                <a16:creationId xmlns:a16="http://schemas.microsoft.com/office/drawing/2014/main" id="{85B2C14A-7774-8645-ADFE-4A35F6395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90130" name="Rectangle 17">
            <a:extLst>
              <a:ext uri="{FF2B5EF4-FFF2-40B4-BE49-F238E27FC236}">
                <a16:creationId xmlns:a16="http://schemas.microsoft.com/office/drawing/2014/main" id="{683DF082-FA80-3847-94F0-1C75F1846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434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90131" name="Rectangle 18">
            <a:extLst>
              <a:ext uri="{FF2B5EF4-FFF2-40B4-BE49-F238E27FC236}">
                <a16:creationId xmlns:a16="http://schemas.microsoft.com/office/drawing/2014/main" id="{9AFA49CF-0DC7-C148-893C-37294687C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64" name="Rectangle 19">
            <a:extLst>
              <a:ext uri="{FF2B5EF4-FFF2-40B4-BE49-F238E27FC236}">
                <a16:creationId xmlns:a16="http://schemas.microsoft.com/office/drawing/2014/main" id="{992D5858-89DE-3F4F-8E5F-E71041E9E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90133" name="Text Box 20">
            <a:extLst>
              <a:ext uri="{FF2B5EF4-FFF2-40B4-BE49-F238E27FC236}">
                <a16:creationId xmlns:a16="http://schemas.microsoft.com/office/drawing/2014/main" id="{269AC90D-F173-7B49-9F74-01AAE3A4E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90134" name="Text Box 21">
            <a:extLst>
              <a:ext uri="{FF2B5EF4-FFF2-40B4-BE49-F238E27FC236}">
                <a16:creationId xmlns:a16="http://schemas.microsoft.com/office/drawing/2014/main" id="{C6A72948-3849-C442-90A7-1E6E344F5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0135" name="Oval 22">
            <a:extLst>
              <a:ext uri="{FF2B5EF4-FFF2-40B4-BE49-F238E27FC236}">
                <a16:creationId xmlns:a16="http://schemas.microsoft.com/office/drawing/2014/main" id="{29B4BFFC-126A-3349-8B7D-E0E1A49B7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90136" name="Text Box 23">
            <a:extLst>
              <a:ext uri="{FF2B5EF4-FFF2-40B4-BE49-F238E27FC236}">
                <a16:creationId xmlns:a16="http://schemas.microsoft.com/office/drawing/2014/main" id="{94609D78-C8B7-6B4E-8FA1-FA451D718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90137" name="Text Box 24">
            <a:extLst>
              <a:ext uri="{FF2B5EF4-FFF2-40B4-BE49-F238E27FC236}">
                <a16:creationId xmlns:a16="http://schemas.microsoft.com/office/drawing/2014/main" id="{359ABDC2-625B-E246-8E38-923A050CB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90138" name="Text Box 25">
            <a:extLst>
              <a:ext uri="{FF2B5EF4-FFF2-40B4-BE49-F238E27FC236}">
                <a16:creationId xmlns:a16="http://schemas.microsoft.com/office/drawing/2014/main" id="{B635B33C-6641-BA4C-9E63-3C2695718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90139" name="Rectangle 21">
            <a:extLst>
              <a:ext uri="{FF2B5EF4-FFF2-40B4-BE49-F238E27FC236}">
                <a16:creationId xmlns:a16="http://schemas.microsoft.com/office/drawing/2014/main" id="{B3E4B694-C0FB-5A47-B9FE-DE97C9CB8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90140" name="Text Box 22">
            <a:extLst>
              <a:ext uri="{FF2B5EF4-FFF2-40B4-BE49-F238E27FC236}">
                <a16:creationId xmlns:a16="http://schemas.microsoft.com/office/drawing/2014/main" id="{61E1041B-433C-6048-9911-AD87493BB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6A7E8BA7-6E1A-9343-8E67-E3B3CEAD0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07D4320B-135C-D14B-8A61-D98AF5DD79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start with no knowledge: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92910F1-008C-764D-AC09-257F613009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25AC2771-0B80-9044-8B00-D2315037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485" name="Group 26">
            <a:extLst>
              <a:ext uri="{FF2B5EF4-FFF2-40B4-BE49-F238E27FC236}">
                <a16:creationId xmlns:a16="http://schemas.microsoft.com/office/drawing/2014/main" id="{7D9B390B-A11E-0944-A2DE-E26AADE97ECA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2743200"/>
            <a:ext cx="7116763" cy="3305175"/>
            <a:chOff x="278" y="1728"/>
            <a:chExt cx="4483" cy="2082"/>
          </a:xfrm>
        </p:grpSpPr>
        <p:sp>
          <p:nvSpPr>
            <p:cNvPr id="20486" name="Oval 4">
              <a:extLst>
                <a:ext uri="{FF2B5EF4-FFF2-40B4-BE49-F238E27FC236}">
                  <a16:creationId xmlns:a16="http://schemas.microsoft.com/office/drawing/2014/main" id="{7DB39A31-8692-1641-8AD7-F9F8F8E4B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1986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487" name="Oval 5">
              <a:extLst>
                <a:ext uri="{FF2B5EF4-FFF2-40B4-BE49-F238E27FC236}">
                  <a16:creationId xmlns:a16="http://schemas.microsoft.com/office/drawing/2014/main" id="{ADD4F39E-12EF-6C4A-A245-08C45350F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8" name="Oval 6">
              <a:extLst>
                <a:ext uri="{FF2B5EF4-FFF2-40B4-BE49-F238E27FC236}">
                  <a16:creationId xmlns:a16="http://schemas.microsoft.com/office/drawing/2014/main" id="{52D3FC95-1997-654E-BCA6-09D981026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333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9" name="Oval 7">
              <a:extLst>
                <a:ext uri="{FF2B5EF4-FFF2-40B4-BE49-F238E27FC236}">
                  <a16:creationId xmlns:a16="http://schemas.microsoft.com/office/drawing/2014/main" id="{038DB0A0-7567-E84D-8183-7E60539DE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0" name="Line 8">
              <a:extLst>
                <a:ext uri="{FF2B5EF4-FFF2-40B4-BE49-F238E27FC236}">
                  <a16:creationId xmlns:a16="http://schemas.microsoft.com/office/drawing/2014/main" id="{AD85FCA2-2C87-5747-B837-7A2C2BFD9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274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9">
              <a:extLst>
                <a:ext uri="{FF2B5EF4-FFF2-40B4-BE49-F238E27FC236}">
                  <a16:creationId xmlns:a16="http://schemas.microsoft.com/office/drawing/2014/main" id="{D8C06DA4-8A25-174A-95F5-C1CF894A08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0" y="3042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0">
              <a:extLst>
                <a:ext uri="{FF2B5EF4-FFF2-40B4-BE49-F238E27FC236}">
                  <a16:creationId xmlns:a16="http://schemas.microsoft.com/office/drawing/2014/main" id="{F4037D17-7E14-2A48-810A-A9C4CC6177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1">
              <a:extLst>
                <a:ext uri="{FF2B5EF4-FFF2-40B4-BE49-F238E27FC236}">
                  <a16:creationId xmlns:a16="http://schemas.microsoft.com/office/drawing/2014/main" id="{2B74E9E3-6174-6548-8D75-4F43E66A4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Text Box 12">
              <a:extLst>
                <a:ext uri="{FF2B5EF4-FFF2-40B4-BE49-F238E27FC236}">
                  <a16:creationId xmlns:a16="http://schemas.microsoft.com/office/drawing/2014/main" id="{4D64FD87-0864-E14C-A7CA-C8FA8B9F2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2" y="3138"/>
              <a:ext cx="7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If ∑ &gt; 0.4 </a:t>
              </a:r>
            </a:p>
            <a:p>
              <a:r>
                <a:rPr lang="en-US" altLang="en-US" sz="1800"/>
                <a:t>then fire</a:t>
              </a:r>
            </a:p>
          </p:txBody>
        </p:sp>
        <p:sp>
          <p:nvSpPr>
            <p:cNvPr id="20495" name="Text Box 13">
              <a:extLst>
                <a:ext uri="{FF2B5EF4-FFF2-40B4-BE49-F238E27FC236}">
                  <a16:creationId xmlns:a16="http://schemas.microsoft.com/office/drawing/2014/main" id="{7EFEEAD7-7573-6148-A7ED-206AB1C22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216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0496" name="Text Box 14">
              <a:extLst>
                <a:ext uri="{FF2B5EF4-FFF2-40B4-BE49-F238E27FC236}">
                  <a16:creationId xmlns:a16="http://schemas.microsoft.com/office/drawing/2014/main" id="{FE92012C-24C7-DE47-B358-86D61D942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2592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0497" name="Text Box 15">
              <a:extLst>
                <a:ext uri="{FF2B5EF4-FFF2-40B4-BE49-F238E27FC236}">
                  <a16:creationId xmlns:a16="http://schemas.microsoft.com/office/drawing/2014/main" id="{F69B8A9B-E360-F64C-8545-1F51CD238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" y="3072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0498" name="Text Box 16">
              <a:extLst>
                <a:ext uri="{FF2B5EF4-FFF2-40B4-BE49-F238E27FC236}">
                  <a16:creationId xmlns:a16="http://schemas.microsoft.com/office/drawing/2014/main" id="{5202AF72-0B46-5845-92EB-D8DBE22D8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" y="1728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Input</a:t>
              </a:r>
            </a:p>
          </p:txBody>
        </p:sp>
        <p:sp>
          <p:nvSpPr>
            <p:cNvPr id="20499" name="Rectangle 17">
              <a:extLst>
                <a:ext uri="{FF2B5EF4-FFF2-40B4-BE49-F238E27FC236}">
                  <a16:creationId xmlns:a16="http://schemas.microsoft.com/office/drawing/2014/main" id="{0B566582-85F8-3A49-941A-104234BA9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058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0" name="Rectangle 18">
              <a:extLst>
                <a:ext uri="{FF2B5EF4-FFF2-40B4-BE49-F238E27FC236}">
                  <a16:creationId xmlns:a16="http://schemas.microsoft.com/office/drawing/2014/main" id="{46E2229E-B56B-A847-B2E7-B6E76CC9A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1" name="Rectangle 19">
              <a:extLst>
                <a:ext uri="{FF2B5EF4-FFF2-40B4-BE49-F238E27FC236}">
                  <a16:creationId xmlns:a16="http://schemas.microsoft.com/office/drawing/2014/main" id="{5ED43D4E-DA9C-B14B-BB6A-392E68C0F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02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2" name="Rectangle 20">
              <a:extLst>
                <a:ext uri="{FF2B5EF4-FFF2-40B4-BE49-F238E27FC236}">
                  <a16:creationId xmlns:a16="http://schemas.microsoft.com/office/drawing/2014/main" id="{BE29DF4E-C660-5E4D-BA2E-00D36DE93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3" name="Text Box 21">
              <a:extLst>
                <a:ext uri="{FF2B5EF4-FFF2-40B4-BE49-F238E27FC236}">
                  <a16:creationId xmlns:a16="http://schemas.microsoft.com/office/drawing/2014/main" id="{7BF82938-AADC-9549-97C6-29E6F9A652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2376"/>
              <a:ext cx="6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Output</a:t>
              </a:r>
            </a:p>
          </p:txBody>
        </p:sp>
        <p:sp>
          <p:nvSpPr>
            <p:cNvPr id="20504" name="Text Box 23">
              <a:extLst>
                <a:ext uri="{FF2B5EF4-FFF2-40B4-BE49-F238E27FC236}">
                  <a16:creationId xmlns:a16="http://schemas.microsoft.com/office/drawing/2014/main" id="{97A36815-2D32-D54B-8D02-11F702BD6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082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Taste</a:t>
              </a:r>
            </a:p>
          </p:txBody>
        </p:sp>
        <p:sp>
          <p:nvSpPr>
            <p:cNvPr id="20505" name="Text Box 24">
              <a:extLst>
                <a:ext uri="{FF2B5EF4-FFF2-40B4-BE49-F238E27FC236}">
                  <a16:creationId xmlns:a16="http://schemas.microsoft.com/office/drawing/2014/main" id="{2E860A5A-1097-354B-86EB-BD85A9C4C1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754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Seeds</a:t>
              </a:r>
            </a:p>
          </p:txBody>
        </p:sp>
        <p:sp>
          <p:nvSpPr>
            <p:cNvPr id="20506" name="Text Box 25">
              <a:extLst>
                <a:ext uri="{FF2B5EF4-FFF2-40B4-BE49-F238E27FC236}">
                  <a16:creationId xmlns:a16="http://schemas.microsoft.com/office/drawing/2014/main" id="{2C518686-DA36-CC4D-A625-50E4D179C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3426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Skin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DCBF4FBB-D55A-EB46-A577-0EC4017CB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92162" name="Rectangle 3">
            <a:extLst>
              <a:ext uri="{FF2B5EF4-FFF2-40B4-BE49-F238E27FC236}">
                <a16:creationId xmlns:a16="http://schemas.microsoft.com/office/drawing/2014/main" id="{0FF86C2F-B633-D34A-BD07-82E3F5E67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How do we change the weights for lemon?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7A6BAA3A-6F2A-CD42-A410-91F39673F7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4756C85D-2A7E-D143-A286-2FCD92BE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131076" name="Group 4">
            <a:extLst>
              <a:ext uri="{FF2B5EF4-FFF2-40B4-BE49-F238E27FC236}">
                <a16:creationId xmlns:a16="http://schemas.microsoft.com/office/drawing/2014/main" id="{B675F2C4-54FF-A74D-9833-97D87418780D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2743200"/>
          <a:ext cx="6858000" cy="2286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5387463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651993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339167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6128140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29555667"/>
                    </a:ext>
                  </a:extLst>
                </a:gridCol>
              </a:tblGrid>
              <a:tr h="27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Feature: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Learning rate: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(overall teacher - overall output):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Node output: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∆w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166654"/>
                  </a:ext>
                </a:extLst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taste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47307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915867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skin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1599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C073F2B3-F689-9B43-99E0-99E618E32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67C56CE2-9C5F-E646-9932-59508D4FBB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Here it is with the adjusted weights: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332869B8-FCC6-9140-9A42-13C6386B6E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985FB853-CE84-494D-9408-14E8A95B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213" name="Oval 4">
            <a:extLst>
              <a:ext uri="{FF2B5EF4-FFF2-40B4-BE49-F238E27FC236}">
                <a16:creationId xmlns:a16="http://schemas.microsoft.com/office/drawing/2014/main" id="{7D79B4C8-C6DE-0940-B1DA-C0F18D42E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14" name="Oval 5">
            <a:extLst>
              <a:ext uri="{FF2B5EF4-FFF2-40B4-BE49-F238E27FC236}">
                <a16:creationId xmlns:a16="http://schemas.microsoft.com/office/drawing/2014/main" id="{07476429-CE7C-174B-B7D1-D98B8935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15" name="Oval 6">
            <a:extLst>
              <a:ext uri="{FF2B5EF4-FFF2-40B4-BE49-F238E27FC236}">
                <a16:creationId xmlns:a16="http://schemas.microsoft.com/office/drawing/2014/main" id="{60BD1AF0-527C-C84D-B793-05233B703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16" name="Line 7">
            <a:extLst>
              <a:ext uri="{FF2B5EF4-FFF2-40B4-BE49-F238E27FC236}">
                <a16:creationId xmlns:a16="http://schemas.microsoft.com/office/drawing/2014/main" id="{19E6F2B4-6C02-6F47-9CF8-773E92BFF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Line 8">
            <a:extLst>
              <a:ext uri="{FF2B5EF4-FFF2-40B4-BE49-F238E27FC236}">
                <a16:creationId xmlns:a16="http://schemas.microsoft.com/office/drawing/2014/main" id="{64382C7D-553C-6549-A803-A1FE09B772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Line 9">
            <a:extLst>
              <a:ext uri="{FF2B5EF4-FFF2-40B4-BE49-F238E27FC236}">
                <a16:creationId xmlns:a16="http://schemas.microsoft.com/office/drawing/2014/main" id="{E7623917-DCE4-124F-B87B-F7F386736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9" name="Line 10">
            <a:extLst>
              <a:ext uri="{FF2B5EF4-FFF2-40B4-BE49-F238E27FC236}">
                <a16:creationId xmlns:a16="http://schemas.microsoft.com/office/drawing/2014/main" id="{D7B523E8-E369-544F-AEFE-BF921A68F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Text Box 11">
            <a:extLst>
              <a:ext uri="{FF2B5EF4-FFF2-40B4-BE49-F238E27FC236}">
                <a16:creationId xmlns:a16="http://schemas.microsoft.com/office/drawing/2014/main" id="{7840B017-B2AD-A446-BDB6-41DD5BC7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94221" name="Text Box 12">
            <a:extLst>
              <a:ext uri="{FF2B5EF4-FFF2-40B4-BE49-F238E27FC236}">
                <a16:creationId xmlns:a16="http://schemas.microsoft.com/office/drawing/2014/main" id="{63E50064-2DE3-A543-AF96-655E92B2C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94222" name="Text Box 13">
            <a:extLst>
              <a:ext uri="{FF2B5EF4-FFF2-40B4-BE49-F238E27FC236}">
                <a16:creationId xmlns:a16="http://schemas.microsoft.com/office/drawing/2014/main" id="{476C8D5F-F37E-EF49-8E3B-0CEA6B8FB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94223" name="Text Box 14">
            <a:extLst>
              <a:ext uri="{FF2B5EF4-FFF2-40B4-BE49-F238E27FC236}">
                <a16:creationId xmlns:a16="http://schemas.microsoft.com/office/drawing/2014/main" id="{18DB0751-39F3-E24B-86EE-FD10B137C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94224" name="Text Box 15">
            <a:extLst>
              <a:ext uri="{FF2B5EF4-FFF2-40B4-BE49-F238E27FC236}">
                <a16:creationId xmlns:a16="http://schemas.microsoft.com/office/drawing/2014/main" id="{4E6A893C-1EEF-8B48-93D6-676677D5D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94225" name="Rectangle 16">
            <a:extLst>
              <a:ext uri="{FF2B5EF4-FFF2-40B4-BE49-F238E27FC236}">
                <a16:creationId xmlns:a16="http://schemas.microsoft.com/office/drawing/2014/main" id="{B09D651A-1497-A743-A45E-5E286113F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26" name="Rectangle 17">
            <a:extLst>
              <a:ext uri="{FF2B5EF4-FFF2-40B4-BE49-F238E27FC236}">
                <a16:creationId xmlns:a16="http://schemas.microsoft.com/office/drawing/2014/main" id="{9E47C581-2B2F-CF49-84FE-0F7546DD8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27" name="Rectangle 18">
            <a:extLst>
              <a:ext uri="{FF2B5EF4-FFF2-40B4-BE49-F238E27FC236}">
                <a16:creationId xmlns:a16="http://schemas.microsoft.com/office/drawing/2014/main" id="{33F0A34B-AC9F-F643-A8CF-BDCC1F9AA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28" name="Rectangle 19">
            <a:extLst>
              <a:ext uri="{FF2B5EF4-FFF2-40B4-BE49-F238E27FC236}">
                <a16:creationId xmlns:a16="http://schemas.microsoft.com/office/drawing/2014/main" id="{784ACA90-871D-4C45-AFA2-9BC67681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29" name="Text Box 20">
            <a:extLst>
              <a:ext uri="{FF2B5EF4-FFF2-40B4-BE49-F238E27FC236}">
                <a16:creationId xmlns:a16="http://schemas.microsoft.com/office/drawing/2014/main" id="{84EDEECF-C0F2-884D-BD3F-76BDC10AB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94230" name="Text Box 21">
            <a:extLst>
              <a:ext uri="{FF2B5EF4-FFF2-40B4-BE49-F238E27FC236}">
                <a16:creationId xmlns:a16="http://schemas.microsoft.com/office/drawing/2014/main" id="{372024F0-4FE1-BD48-B9A6-556A35706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231" name="Oval 22">
            <a:extLst>
              <a:ext uri="{FF2B5EF4-FFF2-40B4-BE49-F238E27FC236}">
                <a16:creationId xmlns:a16="http://schemas.microsoft.com/office/drawing/2014/main" id="{CE0A4CE6-154E-564A-A0C0-8298F7987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4232" name="Text Box 23">
            <a:extLst>
              <a:ext uri="{FF2B5EF4-FFF2-40B4-BE49-F238E27FC236}">
                <a16:creationId xmlns:a16="http://schemas.microsoft.com/office/drawing/2014/main" id="{F8C4F907-3DF4-B446-A77B-D1E7E23B4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94233" name="Text Box 24">
            <a:extLst>
              <a:ext uri="{FF2B5EF4-FFF2-40B4-BE49-F238E27FC236}">
                <a16:creationId xmlns:a16="http://schemas.microsoft.com/office/drawing/2014/main" id="{4B133303-1F9E-8F40-B538-5E8BDF826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94234" name="Text Box 25">
            <a:extLst>
              <a:ext uri="{FF2B5EF4-FFF2-40B4-BE49-F238E27FC236}">
                <a16:creationId xmlns:a16="http://schemas.microsoft.com/office/drawing/2014/main" id="{5389F53C-378A-2A4E-A2E9-84F762B4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2817D145-2139-E24C-8C28-296BD0098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31B659BA-26E1-0449-B6C3-E733A2E86B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strawberry: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04E30039-D52F-A549-BD17-BC1025FC37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1B4E8F72-66E7-EC4B-8C25-BDA0E835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1" name="Oval 4">
            <a:extLst>
              <a:ext uri="{FF2B5EF4-FFF2-40B4-BE49-F238E27FC236}">
                <a16:creationId xmlns:a16="http://schemas.microsoft.com/office/drawing/2014/main" id="{2B7860E9-30B6-3847-AAB7-CCC4D4392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62" name="Oval 5">
            <a:extLst>
              <a:ext uri="{FF2B5EF4-FFF2-40B4-BE49-F238E27FC236}">
                <a16:creationId xmlns:a16="http://schemas.microsoft.com/office/drawing/2014/main" id="{91276584-1500-8347-ADA8-AC4DB3327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63" name="Oval 6">
            <a:extLst>
              <a:ext uri="{FF2B5EF4-FFF2-40B4-BE49-F238E27FC236}">
                <a16:creationId xmlns:a16="http://schemas.microsoft.com/office/drawing/2014/main" id="{F5337654-446F-9F43-A492-0282AE4D7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64" name="Line 7">
            <a:extLst>
              <a:ext uri="{FF2B5EF4-FFF2-40B4-BE49-F238E27FC236}">
                <a16:creationId xmlns:a16="http://schemas.microsoft.com/office/drawing/2014/main" id="{D60A828D-5DCD-BC41-84F6-E89A41CCA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Line 8">
            <a:extLst>
              <a:ext uri="{FF2B5EF4-FFF2-40B4-BE49-F238E27FC236}">
                <a16:creationId xmlns:a16="http://schemas.microsoft.com/office/drawing/2014/main" id="{3AFC7F9F-4004-7446-92E5-0464D9DF9F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Line 9">
            <a:extLst>
              <a:ext uri="{FF2B5EF4-FFF2-40B4-BE49-F238E27FC236}">
                <a16:creationId xmlns:a16="http://schemas.microsoft.com/office/drawing/2014/main" id="{2182FD24-26F6-EB4D-A92C-1818C222E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Line 10">
            <a:extLst>
              <a:ext uri="{FF2B5EF4-FFF2-40B4-BE49-F238E27FC236}">
                <a16:creationId xmlns:a16="http://schemas.microsoft.com/office/drawing/2014/main" id="{B51E81AC-B57E-124F-83AA-60648CF75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8" name="Text Box 11">
            <a:extLst>
              <a:ext uri="{FF2B5EF4-FFF2-40B4-BE49-F238E27FC236}">
                <a16:creationId xmlns:a16="http://schemas.microsoft.com/office/drawing/2014/main" id="{BC2DBBA5-8037-5D45-AAFC-982222164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96269" name="Text Box 12">
            <a:extLst>
              <a:ext uri="{FF2B5EF4-FFF2-40B4-BE49-F238E27FC236}">
                <a16:creationId xmlns:a16="http://schemas.microsoft.com/office/drawing/2014/main" id="{2FBB71F1-A2F2-DB41-976D-3E9E2BF79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96270" name="Text Box 13">
            <a:extLst>
              <a:ext uri="{FF2B5EF4-FFF2-40B4-BE49-F238E27FC236}">
                <a16:creationId xmlns:a16="http://schemas.microsoft.com/office/drawing/2014/main" id="{706AEF45-0C2F-AB4C-95E4-30ECBF52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96271" name="Text Box 14">
            <a:extLst>
              <a:ext uri="{FF2B5EF4-FFF2-40B4-BE49-F238E27FC236}">
                <a16:creationId xmlns:a16="http://schemas.microsoft.com/office/drawing/2014/main" id="{E286908B-4A4A-EC42-AF91-0D9A9D1BC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96272" name="Text Box 15">
            <a:extLst>
              <a:ext uri="{FF2B5EF4-FFF2-40B4-BE49-F238E27FC236}">
                <a16:creationId xmlns:a16="http://schemas.microsoft.com/office/drawing/2014/main" id="{D96DB461-C84D-D94B-81E6-F555A65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96273" name="Rectangle 16">
            <a:extLst>
              <a:ext uri="{FF2B5EF4-FFF2-40B4-BE49-F238E27FC236}">
                <a16:creationId xmlns:a16="http://schemas.microsoft.com/office/drawing/2014/main" id="{79A7F88D-F60C-DC46-AC19-125A2BD15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74" name="Rectangle 17">
            <a:extLst>
              <a:ext uri="{FF2B5EF4-FFF2-40B4-BE49-F238E27FC236}">
                <a16:creationId xmlns:a16="http://schemas.microsoft.com/office/drawing/2014/main" id="{3CEB4483-F60A-974B-8B98-48CF0A5EB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434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75" name="Rectangle 18">
            <a:extLst>
              <a:ext uri="{FF2B5EF4-FFF2-40B4-BE49-F238E27FC236}">
                <a16:creationId xmlns:a16="http://schemas.microsoft.com/office/drawing/2014/main" id="{659A726B-0442-E247-BC6B-CA0C8F95D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76" name="Rectangle 19">
            <a:extLst>
              <a:ext uri="{FF2B5EF4-FFF2-40B4-BE49-F238E27FC236}">
                <a16:creationId xmlns:a16="http://schemas.microsoft.com/office/drawing/2014/main" id="{320E0D48-9320-4A4A-9ED4-9DA6A6A45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77" name="Text Box 20">
            <a:extLst>
              <a:ext uri="{FF2B5EF4-FFF2-40B4-BE49-F238E27FC236}">
                <a16:creationId xmlns:a16="http://schemas.microsoft.com/office/drawing/2014/main" id="{E432DA46-7497-FB4B-803F-541139CB9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96278" name="Text Box 21">
            <a:extLst>
              <a:ext uri="{FF2B5EF4-FFF2-40B4-BE49-F238E27FC236}">
                <a16:creationId xmlns:a16="http://schemas.microsoft.com/office/drawing/2014/main" id="{F48D8BB6-44B2-D34C-998C-8D4DA8B62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6279" name="Oval 22">
            <a:extLst>
              <a:ext uri="{FF2B5EF4-FFF2-40B4-BE49-F238E27FC236}">
                <a16:creationId xmlns:a16="http://schemas.microsoft.com/office/drawing/2014/main" id="{608FB4E6-4C7E-7140-9C1C-B2BDF04E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80" name="Text Box 23">
            <a:extLst>
              <a:ext uri="{FF2B5EF4-FFF2-40B4-BE49-F238E27FC236}">
                <a16:creationId xmlns:a16="http://schemas.microsoft.com/office/drawing/2014/main" id="{50E98021-3EA3-D449-9B79-E929D69D1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96281" name="Text Box 24">
            <a:extLst>
              <a:ext uri="{FF2B5EF4-FFF2-40B4-BE49-F238E27FC236}">
                <a16:creationId xmlns:a16="http://schemas.microsoft.com/office/drawing/2014/main" id="{57D03764-590C-FB4A-AA53-FDE3F3127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96282" name="Text Box 25">
            <a:extLst>
              <a:ext uri="{FF2B5EF4-FFF2-40B4-BE49-F238E27FC236}">
                <a16:creationId xmlns:a16="http://schemas.microsoft.com/office/drawing/2014/main" id="{1F6B2BE2-C286-5741-9368-2B5977DE2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96283" name="Rectangle 21">
            <a:extLst>
              <a:ext uri="{FF2B5EF4-FFF2-40B4-BE49-F238E27FC236}">
                <a16:creationId xmlns:a16="http://schemas.microsoft.com/office/drawing/2014/main" id="{F4C30683-46A9-3F42-B6D3-7CC461520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6284" name="Text Box 22">
            <a:extLst>
              <a:ext uri="{FF2B5EF4-FFF2-40B4-BE49-F238E27FC236}">
                <a16:creationId xmlns:a16="http://schemas.microsoft.com/office/drawing/2014/main" id="{D96FB9DD-232D-E84A-9131-BADE99AC6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875117B1-7791-4D47-A30E-5ED8A4ECB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A72242B8-F7F3-154C-B88B-35B002751A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How do we change the weights for strawberry?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9D393E17-C312-1848-81E2-7F520EE663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90772FA4-0329-AC40-BBCE-D855F3BF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137220" name="Group 4">
            <a:extLst>
              <a:ext uri="{FF2B5EF4-FFF2-40B4-BE49-F238E27FC236}">
                <a16:creationId xmlns:a16="http://schemas.microsoft.com/office/drawing/2014/main" id="{A83DCB5A-DB24-A748-8305-435E629A14F4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2895600"/>
          <a:ext cx="6858000" cy="2286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35173042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2207601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5406681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158985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7876627"/>
                    </a:ext>
                  </a:extLst>
                </a:gridCol>
              </a:tblGrid>
              <a:tr h="27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Feature: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Learning rate: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(overall teacher - overall output):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Node output: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∆w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90634"/>
                  </a:ext>
                </a:extLst>
              </a:tr>
              <a:tr h="219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taste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01065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69988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skin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89A4"/>
                        </a:buClr>
                        <a:buSzPct val="90000"/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4856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0817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>
            <a:extLst>
              <a:ext uri="{FF2B5EF4-FFF2-40B4-BE49-F238E27FC236}">
                <a16:creationId xmlns:a16="http://schemas.microsoft.com/office/drawing/2014/main" id="{FDBB22A2-21C7-4C46-8F60-6D0819955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100354" name="Rectangle 3">
            <a:extLst>
              <a:ext uri="{FF2B5EF4-FFF2-40B4-BE49-F238E27FC236}">
                <a16:creationId xmlns:a16="http://schemas.microsoft.com/office/drawing/2014/main" id="{7B7C94FC-8C4F-1D48-8A2A-A681F0ED0A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Here it is with the adjusted weights: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3059051-2BBF-CB43-B33F-19BA1278DB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CFF47D62-B0F4-BE4E-9B6C-7BD6184D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57" name="Oval 4">
            <a:extLst>
              <a:ext uri="{FF2B5EF4-FFF2-40B4-BE49-F238E27FC236}">
                <a16:creationId xmlns:a16="http://schemas.microsoft.com/office/drawing/2014/main" id="{0502EDF3-7966-914A-BEB6-13462CB67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58" name="Oval 5">
            <a:extLst>
              <a:ext uri="{FF2B5EF4-FFF2-40B4-BE49-F238E27FC236}">
                <a16:creationId xmlns:a16="http://schemas.microsoft.com/office/drawing/2014/main" id="{390B5147-0C1D-1C40-8D18-FB59C771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59" name="Oval 6">
            <a:extLst>
              <a:ext uri="{FF2B5EF4-FFF2-40B4-BE49-F238E27FC236}">
                <a16:creationId xmlns:a16="http://schemas.microsoft.com/office/drawing/2014/main" id="{30687303-3758-D246-9B68-0CEBE1125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60" name="Line 7">
            <a:extLst>
              <a:ext uri="{FF2B5EF4-FFF2-40B4-BE49-F238E27FC236}">
                <a16:creationId xmlns:a16="http://schemas.microsoft.com/office/drawing/2014/main" id="{52EB6CFF-C6E2-F740-B5C3-B5EA5BDA2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Line 8">
            <a:extLst>
              <a:ext uri="{FF2B5EF4-FFF2-40B4-BE49-F238E27FC236}">
                <a16:creationId xmlns:a16="http://schemas.microsoft.com/office/drawing/2014/main" id="{FAF2170F-E687-0B4D-9FE4-5CDC06070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Line 9">
            <a:extLst>
              <a:ext uri="{FF2B5EF4-FFF2-40B4-BE49-F238E27FC236}">
                <a16:creationId xmlns:a16="http://schemas.microsoft.com/office/drawing/2014/main" id="{F4703454-5138-2242-973E-87055E0F0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Line 10">
            <a:extLst>
              <a:ext uri="{FF2B5EF4-FFF2-40B4-BE49-F238E27FC236}">
                <a16:creationId xmlns:a16="http://schemas.microsoft.com/office/drawing/2014/main" id="{03A7E7BF-1598-F74C-873D-1130F6CBB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1">
            <a:extLst>
              <a:ext uri="{FF2B5EF4-FFF2-40B4-BE49-F238E27FC236}">
                <a16:creationId xmlns:a16="http://schemas.microsoft.com/office/drawing/2014/main" id="{5F59135E-ECBA-294E-89AD-D67FD75BD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100365" name="Text Box 12">
            <a:extLst>
              <a:ext uri="{FF2B5EF4-FFF2-40B4-BE49-F238E27FC236}">
                <a16:creationId xmlns:a16="http://schemas.microsoft.com/office/drawing/2014/main" id="{EFCA7C56-F462-784E-8538-5DD82613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100366" name="Text Box 13">
            <a:extLst>
              <a:ext uri="{FF2B5EF4-FFF2-40B4-BE49-F238E27FC236}">
                <a16:creationId xmlns:a16="http://schemas.microsoft.com/office/drawing/2014/main" id="{CCE450FE-57BC-B243-82B5-A47F2380F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100367" name="Text Box 14">
            <a:extLst>
              <a:ext uri="{FF2B5EF4-FFF2-40B4-BE49-F238E27FC236}">
                <a16:creationId xmlns:a16="http://schemas.microsoft.com/office/drawing/2014/main" id="{8A394CA2-9E5D-7F43-842C-6F22C993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100368" name="Text Box 15">
            <a:extLst>
              <a:ext uri="{FF2B5EF4-FFF2-40B4-BE49-F238E27FC236}">
                <a16:creationId xmlns:a16="http://schemas.microsoft.com/office/drawing/2014/main" id="{BD557CC0-3674-FC42-AB3D-85C7A51E1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100369" name="Rectangle 16">
            <a:extLst>
              <a:ext uri="{FF2B5EF4-FFF2-40B4-BE49-F238E27FC236}">
                <a16:creationId xmlns:a16="http://schemas.microsoft.com/office/drawing/2014/main" id="{E6A7D68E-D4A6-6D4B-BEE2-61EF797C5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0" name="Rectangle 17">
            <a:extLst>
              <a:ext uri="{FF2B5EF4-FFF2-40B4-BE49-F238E27FC236}">
                <a16:creationId xmlns:a16="http://schemas.microsoft.com/office/drawing/2014/main" id="{C98F2EF3-F9E3-3B40-8551-5EA802009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1" name="Rectangle 18">
            <a:extLst>
              <a:ext uri="{FF2B5EF4-FFF2-40B4-BE49-F238E27FC236}">
                <a16:creationId xmlns:a16="http://schemas.microsoft.com/office/drawing/2014/main" id="{FCB08FC0-7DEB-9246-ADD7-9D925BEE9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2" name="Rectangle 19">
            <a:extLst>
              <a:ext uri="{FF2B5EF4-FFF2-40B4-BE49-F238E27FC236}">
                <a16:creationId xmlns:a16="http://schemas.microsoft.com/office/drawing/2014/main" id="{1B4C1628-127C-6C4D-ADB1-EB381396A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3" name="Text Box 20">
            <a:extLst>
              <a:ext uri="{FF2B5EF4-FFF2-40B4-BE49-F238E27FC236}">
                <a16:creationId xmlns:a16="http://schemas.microsoft.com/office/drawing/2014/main" id="{1C77A198-66D9-C643-BB9F-76B700F3A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100374" name="Text Box 21">
            <a:extLst>
              <a:ext uri="{FF2B5EF4-FFF2-40B4-BE49-F238E27FC236}">
                <a16:creationId xmlns:a16="http://schemas.microsoft.com/office/drawing/2014/main" id="{E7663C63-ECA9-7648-80C3-8F5512B25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0375" name="Oval 22">
            <a:extLst>
              <a:ext uri="{FF2B5EF4-FFF2-40B4-BE49-F238E27FC236}">
                <a16:creationId xmlns:a16="http://schemas.microsoft.com/office/drawing/2014/main" id="{7E694C9F-614F-CA4A-ACB2-39434D877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0376" name="Text Box 23">
            <a:extLst>
              <a:ext uri="{FF2B5EF4-FFF2-40B4-BE49-F238E27FC236}">
                <a16:creationId xmlns:a16="http://schemas.microsoft.com/office/drawing/2014/main" id="{82D06307-72E0-7C4E-9A26-811593591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100377" name="Text Box 24">
            <a:extLst>
              <a:ext uri="{FF2B5EF4-FFF2-40B4-BE49-F238E27FC236}">
                <a16:creationId xmlns:a16="http://schemas.microsoft.com/office/drawing/2014/main" id="{02A059A3-D9B9-AE4C-952C-2775763A4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100378" name="Text Box 25">
            <a:extLst>
              <a:ext uri="{FF2B5EF4-FFF2-40B4-BE49-F238E27FC236}">
                <a16:creationId xmlns:a16="http://schemas.microsoft.com/office/drawing/2014/main" id="{A3FD3771-8C53-5F46-A5CF-FB3CDD723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735D381B-2E65-8846-A29C-62A8EADCE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A8139381-DCAA-594B-9EFC-C38902E6E3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green apple: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FECC149-10B4-564D-B010-30A541C67C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5653CD20-2B55-5945-B6CE-EABCAAA5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05" name="Oval 4">
            <a:extLst>
              <a:ext uri="{FF2B5EF4-FFF2-40B4-BE49-F238E27FC236}">
                <a16:creationId xmlns:a16="http://schemas.microsoft.com/office/drawing/2014/main" id="{A0718AD9-1575-D84E-A483-481A27346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102406" name="Oval 5">
            <a:extLst>
              <a:ext uri="{FF2B5EF4-FFF2-40B4-BE49-F238E27FC236}">
                <a16:creationId xmlns:a16="http://schemas.microsoft.com/office/drawing/2014/main" id="{096CA636-4A75-BA4D-822F-59ADAC6A5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07" name="Oval 6">
            <a:extLst>
              <a:ext uri="{FF2B5EF4-FFF2-40B4-BE49-F238E27FC236}">
                <a16:creationId xmlns:a16="http://schemas.microsoft.com/office/drawing/2014/main" id="{3464026D-9415-994E-998F-29D946E52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0.25</a:t>
            </a:r>
          </a:p>
        </p:txBody>
      </p:sp>
      <p:sp>
        <p:nvSpPr>
          <p:cNvPr id="102408" name="Line 7">
            <a:extLst>
              <a:ext uri="{FF2B5EF4-FFF2-40B4-BE49-F238E27FC236}">
                <a16:creationId xmlns:a16="http://schemas.microsoft.com/office/drawing/2014/main" id="{B924F63D-611D-E54B-8475-D85B46CCD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Line 8">
            <a:extLst>
              <a:ext uri="{FF2B5EF4-FFF2-40B4-BE49-F238E27FC236}">
                <a16:creationId xmlns:a16="http://schemas.microsoft.com/office/drawing/2014/main" id="{D2C82A3C-F289-154E-AF1A-EE19AC1CB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Line 9">
            <a:extLst>
              <a:ext uri="{FF2B5EF4-FFF2-40B4-BE49-F238E27FC236}">
                <a16:creationId xmlns:a16="http://schemas.microsoft.com/office/drawing/2014/main" id="{9B84266B-DB03-FE47-A2CF-24269DE3B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Line 10">
            <a:extLst>
              <a:ext uri="{FF2B5EF4-FFF2-40B4-BE49-F238E27FC236}">
                <a16:creationId xmlns:a16="http://schemas.microsoft.com/office/drawing/2014/main" id="{67B9617D-AD00-6C47-B70A-B46015F96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1">
            <a:extLst>
              <a:ext uri="{FF2B5EF4-FFF2-40B4-BE49-F238E27FC236}">
                <a16:creationId xmlns:a16="http://schemas.microsoft.com/office/drawing/2014/main" id="{95791A91-647A-A84B-8048-5620EEE88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102413" name="Text Box 12">
            <a:extLst>
              <a:ext uri="{FF2B5EF4-FFF2-40B4-BE49-F238E27FC236}">
                <a16:creationId xmlns:a16="http://schemas.microsoft.com/office/drawing/2014/main" id="{4022DD3C-1B7E-5B4C-B5CA-CA2A1159F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0.50</a:t>
            </a:r>
          </a:p>
        </p:txBody>
      </p:sp>
      <p:sp>
        <p:nvSpPr>
          <p:cNvPr id="102414" name="Text Box 13">
            <a:extLst>
              <a:ext uri="{FF2B5EF4-FFF2-40B4-BE49-F238E27FC236}">
                <a16:creationId xmlns:a16="http://schemas.microsoft.com/office/drawing/2014/main" id="{2BD9AD54-6E40-CF45-AE9C-DB3DB17DB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102415" name="Text Box 14">
            <a:extLst>
              <a:ext uri="{FF2B5EF4-FFF2-40B4-BE49-F238E27FC236}">
                <a16:creationId xmlns:a16="http://schemas.microsoft.com/office/drawing/2014/main" id="{04857627-A865-2B41-847C-602E33400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102416" name="Text Box 15">
            <a:extLst>
              <a:ext uri="{FF2B5EF4-FFF2-40B4-BE49-F238E27FC236}">
                <a16:creationId xmlns:a16="http://schemas.microsoft.com/office/drawing/2014/main" id="{98B3EA40-F58E-9C4F-A7B1-2E9DCDBCB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102417" name="Rectangle 16">
            <a:extLst>
              <a:ext uri="{FF2B5EF4-FFF2-40B4-BE49-F238E27FC236}">
                <a16:creationId xmlns:a16="http://schemas.microsoft.com/office/drawing/2014/main" id="{CA3244EF-8DDD-9349-A477-130D6B73C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102418" name="Rectangle 17">
            <a:extLst>
              <a:ext uri="{FF2B5EF4-FFF2-40B4-BE49-F238E27FC236}">
                <a16:creationId xmlns:a16="http://schemas.microsoft.com/office/drawing/2014/main" id="{CC9C3C25-6834-2842-B43C-7A7C8C151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434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102419" name="Rectangle 18">
            <a:extLst>
              <a:ext uri="{FF2B5EF4-FFF2-40B4-BE49-F238E27FC236}">
                <a16:creationId xmlns:a16="http://schemas.microsoft.com/office/drawing/2014/main" id="{EDEC0680-1CFA-1C4B-9B49-0CC05748F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9652" name="Rectangle 19">
            <a:extLst>
              <a:ext uri="{FF2B5EF4-FFF2-40B4-BE49-F238E27FC236}">
                <a16:creationId xmlns:a16="http://schemas.microsoft.com/office/drawing/2014/main" id="{E1D6FD34-0391-0649-A186-62C64F1C7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02421" name="Text Box 20">
            <a:extLst>
              <a:ext uri="{FF2B5EF4-FFF2-40B4-BE49-F238E27FC236}">
                <a16:creationId xmlns:a16="http://schemas.microsoft.com/office/drawing/2014/main" id="{44BED93A-BC3A-374A-B203-EF578A4C6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102422" name="Text Box 21">
            <a:extLst>
              <a:ext uri="{FF2B5EF4-FFF2-40B4-BE49-F238E27FC236}">
                <a16:creationId xmlns:a16="http://schemas.microsoft.com/office/drawing/2014/main" id="{B85451E3-E2F6-5F43-96D7-36F8E734C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2423" name="Oval 22">
            <a:extLst>
              <a:ext uri="{FF2B5EF4-FFF2-40B4-BE49-F238E27FC236}">
                <a16:creationId xmlns:a16="http://schemas.microsoft.com/office/drawing/2014/main" id="{7B887995-6329-CD4C-A0F8-9F2077B98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102424" name="Text Box 23">
            <a:extLst>
              <a:ext uri="{FF2B5EF4-FFF2-40B4-BE49-F238E27FC236}">
                <a16:creationId xmlns:a16="http://schemas.microsoft.com/office/drawing/2014/main" id="{3958B8CD-083B-1A4F-87BA-39ADF419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102425" name="Text Box 24">
            <a:extLst>
              <a:ext uri="{FF2B5EF4-FFF2-40B4-BE49-F238E27FC236}">
                <a16:creationId xmlns:a16="http://schemas.microsoft.com/office/drawing/2014/main" id="{D366EE56-F70E-984B-A089-989BC28B9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102426" name="Text Box 25">
            <a:extLst>
              <a:ext uri="{FF2B5EF4-FFF2-40B4-BE49-F238E27FC236}">
                <a16:creationId xmlns:a16="http://schemas.microsoft.com/office/drawing/2014/main" id="{416D3CAD-6B68-FA41-8BEF-2ADCA7C21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  <p:sp>
        <p:nvSpPr>
          <p:cNvPr id="102427" name="Rectangle 21">
            <a:extLst>
              <a:ext uri="{FF2B5EF4-FFF2-40B4-BE49-F238E27FC236}">
                <a16:creationId xmlns:a16="http://schemas.microsoft.com/office/drawing/2014/main" id="{ECFF6AC4-69F0-7C4E-AACE-FE365075F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33875"/>
            <a:ext cx="914400" cy="533400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102428" name="Text Box 22">
            <a:extLst>
              <a:ext uri="{FF2B5EF4-FFF2-40B4-BE49-F238E27FC236}">
                <a16:creationId xmlns:a16="http://schemas.microsoft.com/office/drawing/2014/main" id="{7FECB351-9BD2-E648-86FD-497EED315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8" y="37719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Teacher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F85EB650-71DC-B14C-8FC0-F032A4AB8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104450" name="Rectangle 3">
            <a:extLst>
              <a:ext uri="{FF2B5EF4-FFF2-40B4-BE49-F238E27FC236}">
                <a16:creationId xmlns:a16="http://schemas.microsoft.com/office/drawing/2014/main" id="{EBA63CF8-CF90-5848-8DA6-B463A034BA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keep going, you will see that this perceptron can correctly classify the examples that we have.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305E7-AA76-2840-9F3E-E73FDDDBA2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94A66-584B-9B40-984D-C1DBE94A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B73BC8F4-0CFD-BC45-9C61-08984A0F5E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End Perceptron Learning Demonstration</a:t>
            </a:r>
          </a:p>
        </p:txBody>
      </p:sp>
      <p:sp>
        <p:nvSpPr>
          <p:cNvPr id="106498" name="Rectangle 3">
            <a:extLst>
              <a:ext uri="{FF2B5EF4-FFF2-40B4-BE49-F238E27FC236}">
                <a16:creationId xmlns:a16="http://schemas.microsoft.com/office/drawing/2014/main" id="{3F6FB10A-87C1-2242-B3D3-D63F282DA1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69572-44E4-EF4A-B600-04E675D5868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10383-6411-2845-8FAE-655C3CFC2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200B12A3-222D-2948-A7CE-3A192B462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E0757F8B-8574-9546-AC49-BE9136DD69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>
                <a:solidFill>
                  <a:srgbClr val="CCFFCC"/>
                </a:solidFill>
                <a:ea typeface="ＭＳ Ｐゴシック" panose="020B0600070205080204" pitchFamily="34" charset="-128"/>
              </a:rPr>
              <a:t>weights </a:t>
            </a:r>
            <a:r>
              <a:rPr lang="en-US" altLang="en-US">
                <a:ea typeface="ＭＳ Ｐゴシック" panose="020B0600070205080204" pitchFamily="34" charset="-128"/>
              </a:rPr>
              <a:t>are empty</a:t>
            </a:r>
            <a:r>
              <a:rPr lang="en-US" altLang="ja-JP">
                <a:ea typeface="ＭＳ Ｐゴシック" panose="020B0600070205080204" pitchFamily="34" charset="-128"/>
              </a:rPr>
              <a:t>: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F9D1419C-CF92-3846-953E-974A3E29F3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FF4AAB78-4B8C-B943-843F-67B7E030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2533" name="Group 26">
            <a:extLst>
              <a:ext uri="{FF2B5EF4-FFF2-40B4-BE49-F238E27FC236}">
                <a16:creationId xmlns:a16="http://schemas.microsoft.com/office/drawing/2014/main" id="{44029506-7D54-B546-A3D4-90539E1F1B8A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2743200"/>
            <a:ext cx="7116763" cy="3305175"/>
            <a:chOff x="278" y="1728"/>
            <a:chExt cx="4483" cy="2082"/>
          </a:xfrm>
        </p:grpSpPr>
        <p:sp>
          <p:nvSpPr>
            <p:cNvPr id="22535" name="Oval 4">
              <a:extLst>
                <a:ext uri="{FF2B5EF4-FFF2-40B4-BE49-F238E27FC236}">
                  <a16:creationId xmlns:a16="http://schemas.microsoft.com/office/drawing/2014/main" id="{70F081C5-BCA6-994E-88CE-B4D8AED0B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1986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2536" name="Oval 5">
              <a:extLst>
                <a:ext uri="{FF2B5EF4-FFF2-40B4-BE49-F238E27FC236}">
                  <a16:creationId xmlns:a16="http://schemas.microsoft.com/office/drawing/2014/main" id="{5428E016-5A59-2647-A9F4-4EFE4434D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7" name="Oval 6">
              <a:extLst>
                <a:ext uri="{FF2B5EF4-FFF2-40B4-BE49-F238E27FC236}">
                  <a16:creationId xmlns:a16="http://schemas.microsoft.com/office/drawing/2014/main" id="{8198C674-5018-0442-8D8D-D55DCF8BD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333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Oval 7">
              <a:extLst>
                <a:ext uri="{FF2B5EF4-FFF2-40B4-BE49-F238E27FC236}">
                  <a16:creationId xmlns:a16="http://schemas.microsoft.com/office/drawing/2014/main" id="{01BC04D1-79D5-574E-B6C4-C776550A7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9" name="Line 8">
              <a:extLst>
                <a:ext uri="{FF2B5EF4-FFF2-40B4-BE49-F238E27FC236}">
                  <a16:creationId xmlns:a16="http://schemas.microsoft.com/office/drawing/2014/main" id="{D93DF562-931A-704D-8D4A-AE40F2A32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274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Line 9">
              <a:extLst>
                <a:ext uri="{FF2B5EF4-FFF2-40B4-BE49-F238E27FC236}">
                  <a16:creationId xmlns:a16="http://schemas.microsoft.com/office/drawing/2014/main" id="{E381567A-5856-A54E-B192-E54082D224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0" y="3042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Line 10">
              <a:extLst>
                <a:ext uri="{FF2B5EF4-FFF2-40B4-BE49-F238E27FC236}">
                  <a16:creationId xmlns:a16="http://schemas.microsoft.com/office/drawing/2014/main" id="{D551CE99-8BB2-4A40-9C9B-BCF170C500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Line 11">
              <a:extLst>
                <a:ext uri="{FF2B5EF4-FFF2-40B4-BE49-F238E27FC236}">
                  <a16:creationId xmlns:a16="http://schemas.microsoft.com/office/drawing/2014/main" id="{AEE297D4-4D34-8546-B17E-5BDB4F2F4D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Text Box 12">
              <a:extLst>
                <a:ext uri="{FF2B5EF4-FFF2-40B4-BE49-F238E27FC236}">
                  <a16:creationId xmlns:a16="http://schemas.microsoft.com/office/drawing/2014/main" id="{2E491C85-5DD6-1F4A-8F7D-0FAD0C730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2" y="3138"/>
              <a:ext cx="7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If ∑ &gt; 0.4 </a:t>
              </a:r>
            </a:p>
            <a:p>
              <a:r>
                <a:rPr lang="en-US" altLang="en-US" sz="1800"/>
                <a:t>then fire</a:t>
              </a:r>
            </a:p>
          </p:txBody>
        </p:sp>
        <p:sp>
          <p:nvSpPr>
            <p:cNvPr id="22544" name="Text Box 13">
              <a:extLst>
                <a:ext uri="{FF2B5EF4-FFF2-40B4-BE49-F238E27FC236}">
                  <a16:creationId xmlns:a16="http://schemas.microsoft.com/office/drawing/2014/main" id="{70534D34-418B-1D45-AC01-4893FE56C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216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2545" name="Text Box 14">
              <a:extLst>
                <a:ext uri="{FF2B5EF4-FFF2-40B4-BE49-F238E27FC236}">
                  <a16:creationId xmlns:a16="http://schemas.microsoft.com/office/drawing/2014/main" id="{57CDDEAE-52DD-0945-9FEA-099A4A919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2592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2546" name="Text Box 15">
              <a:extLst>
                <a:ext uri="{FF2B5EF4-FFF2-40B4-BE49-F238E27FC236}">
                  <a16:creationId xmlns:a16="http://schemas.microsoft.com/office/drawing/2014/main" id="{F9AA06F1-C938-A547-8FD9-9EDF24E2C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" y="3072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2547" name="Text Box 16">
              <a:extLst>
                <a:ext uri="{FF2B5EF4-FFF2-40B4-BE49-F238E27FC236}">
                  <a16:creationId xmlns:a16="http://schemas.microsoft.com/office/drawing/2014/main" id="{1B3DB5B6-5D17-CA42-BA84-4A74CA542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" y="1728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Input</a:t>
              </a:r>
            </a:p>
          </p:txBody>
        </p:sp>
        <p:sp>
          <p:nvSpPr>
            <p:cNvPr id="22548" name="Rectangle 17">
              <a:extLst>
                <a:ext uri="{FF2B5EF4-FFF2-40B4-BE49-F238E27FC236}">
                  <a16:creationId xmlns:a16="http://schemas.microsoft.com/office/drawing/2014/main" id="{5FE641B3-3F70-7E4E-8E47-9E756C6AB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058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9" name="Rectangle 18">
              <a:extLst>
                <a:ext uri="{FF2B5EF4-FFF2-40B4-BE49-F238E27FC236}">
                  <a16:creationId xmlns:a16="http://schemas.microsoft.com/office/drawing/2014/main" id="{A5E04FAF-79F9-094B-AE40-E8204193E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0" name="Rectangle 19">
              <a:extLst>
                <a:ext uri="{FF2B5EF4-FFF2-40B4-BE49-F238E27FC236}">
                  <a16:creationId xmlns:a16="http://schemas.microsoft.com/office/drawing/2014/main" id="{69BA049D-677F-E040-9EFE-8237D7315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02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1" name="Rectangle 20">
              <a:extLst>
                <a:ext uri="{FF2B5EF4-FFF2-40B4-BE49-F238E27FC236}">
                  <a16:creationId xmlns:a16="http://schemas.microsoft.com/office/drawing/2014/main" id="{F204651C-E28F-3948-B78A-EC00B941C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2" name="Text Box 21">
              <a:extLst>
                <a:ext uri="{FF2B5EF4-FFF2-40B4-BE49-F238E27FC236}">
                  <a16:creationId xmlns:a16="http://schemas.microsoft.com/office/drawing/2014/main" id="{19EB7D90-62D4-0A4F-8EE5-7B30A5C98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2376"/>
              <a:ext cx="6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Output</a:t>
              </a:r>
            </a:p>
          </p:txBody>
        </p:sp>
        <p:sp>
          <p:nvSpPr>
            <p:cNvPr id="22553" name="Text Box 23">
              <a:extLst>
                <a:ext uri="{FF2B5EF4-FFF2-40B4-BE49-F238E27FC236}">
                  <a16:creationId xmlns:a16="http://schemas.microsoft.com/office/drawing/2014/main" id="{11BDE8AC-A03C-B644-AB24-92C83102F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082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Taste</a:t>
              </a:r>
            </a:p>
          </p:txBody>
        </p:sp>
        <p:sp>
          <p:nvSpPr>
            <p:cNvPr id="22554" name="Text Box 24">
              <a:extLst>
                <a:ext uri="{FF2B5EF4-FFF2-40B4-BE49-F238E27FC236}">
                  <a16:creationId xmlns:a16="http://schemas.microsoft.com/office/drawing/2014/main" id="{3BE94231-0107-3D46-BB32-A95556FA3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754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Seeds</a:t>
              </a:r>
            </a:p>
          </p:txBody>
        </p:sp>
        <p:sp>
          <p:nvSpPr>
            <p:cNvPr id="22555" name="Text Box 25">
              <a:extLst>
                <a:ext uri="{FF2B5EF4-FFF2-40B4-BE49-F238E27FC236}">
                  <a16:creationId xmlns:a16="http://schemas.microsoft.com/office/drawing/2014/main" id="{2794056A-5CEA-0A41-BD3C-56DF2ADE2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3426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Skin</a:t>
              </a:r>
            </a:p>
          </p:txBody>
        </p:sp>
      </p:grpSp>
      <p:sp>
        <p:nvSpPr>
          <p:cNvPr id="28" name="Donut 27">
            <a:extLst>
              <a:ext uri="{FF2B5EF4-FFF2-40B4-BE49-F238E27FC236}">
                <a16:creationId xmlns:a16="http://schemas.microsoft.com/office/drawing/2014/main" id="{A661D2BF-C550-3749-BE88-9F366AC88883}"/>
              </a:ext>
            </a:extLst>
          </p:cNvPr>
          <p:cNvSpPr/>
          <p:nvPr/>
        </p:nvSpPr>
        <p:spPr>
          <a:xfrm>
            <a:off x="3124200" y="3352800"/>
            <a:ext cx="1676400" cy="2209800"/>
          </a:xfrm>
          <a:prstGeom prst="donut">
            <a:avLst>
              <a:gd name="adj" fmla="val 2268"/>
            </a:avLst>
          </a:prstGeom>
          <a:solidFill>
            <a:srgbClr val="CCFFCC"/>
          </a:solidFill>
          <a:ln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8455F25B-D12A-C844-841C-3D15D1A63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EA7D1D21-FD1D-BB47-A913-8F10484D80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train the perceptron, we will show it each example and have it categorize each one.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Since it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starting with no knowledge, it is going to make mistakes. When it makes a mistake, we are going to adjust the weights to make that mistake less likely in the future.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7DB36-D8CC-1042-9A88-3636A60E38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031FC-44FC-0F45-A742-B68F3395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16D27B9-8DCE-8348-8B6F-5541ED7F6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F785784C-DA80-0744-862F-DCDAB72C06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we adjust the weights, we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re going to take relatively small steps to be sure we don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over-correct and create new problems.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0C0F7-ABBD-0B41-B271-F3E1B10842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4FE89-E6BE-C949-B61A-0FAAD43D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DC291D8A-4416-A644-8813-FBE948418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8405D0E9-C335-CB4B-B097-030881426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</a:t>
            </a:r>
            <a:r>
              <a:rPr lang="fr-FR" altLang="ja-JP" dirty="0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m going to learn the category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good fruit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defined as anything that is sweet (this is a different category definition from the trained perceptron module).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Good fruit = 1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Not good fruit = 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C6ADE-BB0C-BB46-B529-EB51E7E944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D1031-FA33-9A40-871C-5DD39096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2D5A1A15-5164-0C4B-AE74-BCDBDCE27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Perceptron Learning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DC12CDE7-CEB5-9A4D-8AEA-80FD0F012A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Problem space:</a:t>
            </a:r>
          </a:p>
        </p:txBody>
      </p:sp>
      <p:graphicFrame>
        <p:nvGraphicFramePr>
          <p:cNvPr id="495686" name="Group 70">
            <a:extLst>
              <a:ext uri="{FF2B5EF4-FFF2-40B4-BE49-F238E27FC236}">
                <a16:creationId xmlns:a16="http://schemas.microsoft.com/office/drawing/2014/main" id="{D800987C-4396-544E-995A-B73CF25B79A5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352800"/>
          <a:ext cx="6858000" cy="2103438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Banana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Pear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Lemon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Strawberry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Green apple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Taste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Seeds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Skin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Good fruit?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467</TotalTime>
  <Words>1966</Words>
  <Application>Microsoft Macintosh PowerPoint</Application>
  <PresentationFormat>On-screen Show (4:3)</PresentationFormat>
  <Paragraphs>756</Paragraphs>
  <Slides>47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ＭＳ Ｐゴシック</vt:lpstr>
      <vt:lpstr>ヒラギノ角ゴ Pro W3</vt:lpstr>
      <vt:lpstr>Arial</vt:lpstr>
      <vt:lpstr>Franklin Gothic Book</vt:lpstr>
      <vt:lpstr>Monotype Sorts</vt:lpstr>
      <vt:lpstr>Tahoma</vt:lpstr>
      <vt:lpstr>Trebuchet MS</vt:lpstr>
      <vt:lpstr>Wingdings</vt:lpstr>
      <vt:lpstr>Wingdings 2</vt:lpstr>
      <vt:lpstr>Technic</vt:lpstr>
      <vt:lpstr>Perceptron Learning Demonstration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Perceptron Learning</vt:lpstr>
      <vt:lpstr>End Perceptron Learning Demonstration</vt:lpstr>
    </vt:vector>
  </TitlesOfParts>
  <Company>Middle TN State Univ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Langston</dc:creator>
  <cp:lastModifiedBy>Microsoft Office User</cp:lastModifiedBy>
  <cp:revision>65</cp:revision>
  <dcterms:created xsi:type="dcterms:W3CDTF">2007-02-08T20:57:28Z</dcterms:created>
  <dcterms:modified xsi:type="dcterms:W3CDTF">2020-03-24T01:37:26Z</dcterms:modified>
</cp:coreProperties>
</file>