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9"/>
  </p:notesMasterIdLst>
  <p:sldIdLst>
    <p:sldId id="280" r:id="rId2"/>
    <p:sldId id="256" r:id="rId3"/>
    <p:sldId id="288" r:id="rId4"/>
    <p:sldId id="316" r:id="rId5"/>
    <p:sldId id="317" r:id="rId6"/>
    <p:sldId id="282" r:id="rId7"/>
    <p:sldId id="315" r:id="rId8"/>
    <p:sldId id="299" r:id="rId9"/>
    <p:sldId id="290" r:id="rId10"/>
    <p:sldId id="291" r:id="rId11"/>
    <p:sldId id="283" r:id="rId12"/>
    <p:sldId id="300" r:id="rId13"/>
    <p:sldId id="301" r:id="rId14"/>
    <p:sldId id="302" r:id="rId15"/>
    <p:sldId id="292" r:id="rId16"/>
    <p:sldId id="284" r:id="rId17"/>
    <p:sldId id="303" r:id="rId18"/>
    <p:sldId id="304" r:id="rId19"/>
    <p:sldId id="305" r:id="rId20"/>
    <p:sldId id="293" r:id="rId21"/>
    <p:sldId id="285" r:id="rId22"/>
    <p:sldId id="306" r:id="rId23"/>
    <p:sldId id="307" r:id="rId24"/>
    <p:sldId id="308" r:id="rId25"/>
    <p:sldId id="294" r:id="rId26"/>
    <p:sldId id="286" r:id="rId27"/>
    <p:sldId id="309" r:id="rId28"/>
    <p:sldId id="310" r:id="rId29"/>
    <p:sldId id="311" r:id="rId30"/>
    <p:sldId id="297" r:id="rId31"/>
    <p:sldId id="287" r:id="rId32"/>
    <p:sldId id="313" r:id="rId33"/>
    <p:sldId id="314" r:id="rId34"/>
    <p:sldId id="312" r:id="rId35"/>
    <p:sldId id="298" r:id="rId36"/>
    <p:sldId id="289" r:id="rId37"/>
    <p:sldId id="281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F971B28-F18A-4D44-8A31-656F26FC88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D7CD1C-D633-B24E-93CD-0A215A5BCF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37FD8715-8783-7A47-A228-540AF18D8ED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D7B7E4-4E77-BE41-8D38-FBC56D4C98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85964A6-69A9-7644-A64D-F46650CDE76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2CE96CB7-16BF-044B-9515-C3B49DBB1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CFD4DD-60E9-FD45-BDCC-D8D51F829B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>
            <a:extLst>
              <a:ext uri="{FF2B5EF4-FFF2-40B4-BE49-F238E27FC236}">
                <a16:creationId xmlns:a16="http://schemas.microsoft.com/office/drawing/2014/main" id="{E1D9E030-089A-004E-860B-43A18991AF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FA3C5E2-0EF5-9F42-9271-C22565D4C99A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AFA0EAE6-0A2B-2147-A632-3701D137A0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4B1D4F3-549D-744D-B0FB-CC3DE8E41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6C29E4FE-4C28-3A42-B86A-FC078DFDF3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E9856E0-BDE6-9447-AFD9-24A15ECD08E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5710A61-D4FE-0046-9E96-7156CB225A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31292F1-A681-194A-978B-604ACA70A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304734C9-6504-744F-8474-440C4CC44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40BBBF1-9963-7841-A959-56F8FA9BACA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80EFDC3-1BBA-B243-AE46-73E9E6700FC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EF43261-CFCB-2647-AEDF-50EC627BB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6B4B0EE9-3A05-CB4B-A6AA-64589E24D2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EFC4890-A5D3-8945-9958-686765EF594F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63546E29-61F2-F448-89C2-DA093870761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0D8814E-A4A3-D142-9275-30C0EC6DE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441C58F9-C507-9544-B02E-66D89B3EAC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BD90BEC-E885-E648-B48D-34FBA3515D37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3CD0CF8A-825B-9C41-9B43-C667695895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A9681F9-6CE8-E844-8B8D-0E97FD3B4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86E21717-97E3-4E49-BAB4-EEF7E73681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EB3328F-0BC7-E640-A23F-AEBA1936F3D9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6AE99BF-0902-2441-B613-02D7EF90A5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4D27A01-036E-F24E-A2BC-2F4A754C3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D52091EA-B276-784F-B8C1-03D5EDC851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251708B-E945-2D4F-A8D8-F75B0C34A720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DEF4F606-06EF-424E-828D-8BFCE0E345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A0106F6F-C1A5-7847-BAAF-CE5BBF8E2F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197F8FF3-3DD7-D64F-A6FF-6BAFD5D4E2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7BB2A4-57D8-5341-AA6A-F2D8A4C925C7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3EC28D60-FE1E-6F49-A5ED-EC5899F988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DD860CDD-16D9-9043-9884-159171494D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BB1331E5-884B-8949-B7F6-491E25D49A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25BA585-A5AF-404A-BD69-DC5B000CBD96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AB0D3E2F-03DC-C141-BD2E-19E191DFD4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0906A0A-4D84-AE4C-AF54-6BFAB80D4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960AF502-C62E-FF4E-ADA2-2482009711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0426B59-3EC8-C94F-B2B4-801649459393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B64B9D8C-3C83-6B48-8D61-D098BD2F86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2D9826D-C6D5-DE40-9CF1-A9D7279F3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A42F64C4-0339-AB44-AFC1-97E0F6FCA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F3BBC0-8F27-4649-A8FB-F2A59C5E42F2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AC946949-FBC6-7740-8EC6-36E5C75F863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63DEE15-66D3-494D-B8D2-7DDA707793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ACEF4125-88AE-0E4B-B44D-FCC579B08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E8E5EEB-7FF6-6549-A651-990F8801BBA1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EBCB748-83E6-0144-9705-93803CC141A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1BEB0F1-49B9-5343-BE90-C7B79B4B8E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3312DEB7-45F2-8B4E-BF66-E34AED07F8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F605D9-9058-AA47-9737-72C8BC9C5C41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215DD939-040E-AB41-ACEC-552050F159A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938117B5-BD9E-604A-A413-C462DEE42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08A34E8B-F27D-294A-9573-1EEDDDF1E2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5DF13A1-0F98-DA48-A6E0-AAFD9A7B1292}" type="slidenum">
              <a:rPr lang="en-US" altLang="en-US" sz="1200"/>
              <a:pPr/>
              <a:t>23</a:t>
            </a:fld>
            <a:endParaRPr lang="en-US" altLang="en-US" sz="12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6E4A3804-C8F1-C14B-AEAD-DD64E3BCFE8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0C800E65-9150-E24E-A0BD-481B537FCC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178D88A4-159B-FF4E-8BA3-5D3AD822A0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B6209B-75CA-3049-9823-66AD97E0FDDB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80046DC9-B504-9647-B6E7-D64522337C4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E33410ED-5733-4145-A0F8-002023FF01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>
            <a:extLst>
              <a:ext uri="{FF2B5EF4-FFF2-40B4-BE49-F238E27FC236}">
                <a16:creationId xmlns:a16="http://schemas.microsoft.com/office/drawing/2014/main" id="{B7512832-ED4B-714B-A327-A3865448C5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D2C54CF-A69E-0D47-B01E-E8CEC51EA9F7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249F3A03-D82C-9146-9B5A-5C569D1640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0F0A117-270C-1944-9026-9EC0CC8A45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>
            <a:extLst>
              <a:ext uri="{FF2B5EF4-FFF2-40B4-BE49-F238E27FC236}">
                <a16:creationId xmlns:a16="http://schemas.microsoft.com/office/drawing/2014/main" id="{0430C2E9-0556-1B43-8DC8-348062106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0B33ADB-A4EA-C941-96BB-E1BE0728245E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23F70B1D-1D6E-3D4A-9058-4EEF2249B0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0077C96F-C720-5346-A758-D1FDC1D67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180CA5A9-CCF6-7B4A-93AC-CD4B78A89F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1B788A3-58B3-864F-8F52-83C59543C510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0CE8B229-AD1E-8641-A693-7977E75C93D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5F5D1D63-AD8F-C448-BD89-763710ECE5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>
            <a:extLst>
              <a:ext uri="{FF2B5EF4-FFF2-40B4-BE49-F238E27FC236}">
                <a16:creationId xmlns:a16="http://schemas.microsoft.com/office/drawing/2014/main" id="{A09476AC-E646-694B-AF00-933F9EF2A5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816EF4-FA35-B54B-B525-A8EFCECF15EA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042ABF23-0B61-3746-B13A-6AD78397BD7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3EEAD671-2D6E-D74E-83AF-47E5C74CA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49E6A1FC-4B6F-A841-A095-99D28C0A9E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DCB530F-7FF8-D04B-924F-ECCC25070D26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70658" name="Rectangle 1026">
            <a:extLst>
              <a:ext uri="{FF2B5EF4-FFF2-40B4-BE49-F238E27FC236}">
                <a16:creationId xmlns:a16="http://schemas.microsoft.com/office/drawing/2014/main" id="{C3069852-7E6A-DD44-83AE-B8D557D0A8D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1027">
            <a:extLst>
              <a:ext uri="{FF2B5EF4-FFF2-40B4-BE49-F238E27FC236}">
                <a16:creationId xmlns:a16="http://schemas.microsoft.com/office/drawing/2014/main" id="{5FF18D65-8E27-934C-BDF9-EDBF870AD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5AEA4872-6C6A-3C4C-97E6-CE0CED0024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CC37DA-D580-D145-9024-1E5E9BC70477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72706" name="Rectangle 1026">
            <a:extLst>
              <a:ext uri="{FF2B5EF4-FFF2-40B4-BE49-F238E27FC236}">
                <a16:creationId xmlns:a16="http://schemas.microsoft.com/office/drawing/2014/main" id="{FD4BA41E-AB76-2347-B14B-EFACEF443DC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1027">
            <a:extLst>
              <a:ext uri="{FF2B5EF4-FFF2-40B4-BE49-F238E27FC236}">
                <a16:creationId xmlns:a16="http://schemas.microsoft.com/office/drawing/2014/main" id="{957C123A-6B16-8245-86C7-8FF00E717F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83F25BE7-0803-EA4F-8837-6BC64E9697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130B92-A64D-9244-B141-D8BB5FDF916D}" type="slidenum">
              <a:rPr lang="en-US" altLang="en-US" sz="1200"/>
              <a:pPr/>
              <a:t>33</a:t>
            </a:fld>
            <a:endParaRPr lang="en-US" altLang="en-US" sz="1200"/>
          </a:p>
        </p:txBody>
      </p:sp>
      <p:sp>
        <p:nvSpPr>
          <p:cNvPr id="74754" name="Rectangle 1026">
            <a:extLst>
              <a:ext uri="{FF2B5EF4-FFF2-40B4-BE49-F238E27FC236}">
                <a16:creationId xmlns:a16="http://schemas.microsoft.com/office/drawing/2014/main" id="{428A01BB-D82B-6743-A812-B1F65AFDFF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F6F90F2B-CA5E-D644-B0EB-CC9CC9A0C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A9AB4D55-AEE0-9748-8130-18F3FA1435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D8AC01-E580-BE4E-8209-56E4896341F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C2659FA8-6159-7E45-8DB6-8E9C3A4E55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1027">
            <a:extLst>
              <a:ext uri="{FF2B5EF4-FFF2-40B4-BE49-F238E27FC236}">
                <a16:creationId xmlns:a16="http://schemas.microsoft.com/office/drawing/2014/main" id="{FFB7EEA7-6E33-5545-9874-833B2A254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116041F6-C53D-1C4A-A6F0-390E15DAE8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C9DF1CF-9446-444A-9413-4553D86047F0}" type="slidenum">
              <a:rPr lang="en-US" altLang="en-US" sz="1200"/>
              <a:pPr/>
              <a:t>34</a:t>
            </a:fld>
            <a:endParaRPr lang="en-US" altLang="en-US" sz="1200"/>
          </a:p>
        </p:txBody>
      </p:sp>
      <p:sp>
        <p:nvSpPr>
          <p:cNvPr id="76802" name="Rectangle 1026">
            <a:extLst>
              <a:ext uri="{FF2B5EF4-FFF2-40B4-BE49-F238E27FC236}">
                <a16:creationId xmlns:a16="http://schemas.microsoft.com/office/drawing/2014/main" id="{FEF5052F-91D5-7749-A4AA-768A8BF0F51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1027">
            <a:extLst>
              <a:ext uri="{FF2B5EF4-FFF2-40B4-BE49-F238E27FC236}">
                <a16:creationId xmlns:a16="http://schemas.microsoft.com/office/drawing/2014/main" id="{08CF691D-7217-F049-B2F4-3D8F45A163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7">
            <a:extLst>
              <a:ext uri="{FF2B5EF4-FFF2-40B4-BE49-F238E27FC236}">
                <a16:creationId xmlns:a16="http://schemas.microsoft.com/office/drawing/2014/main" id="{D23A9777-7C76-0A46-A975-275BD5A9B4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EA0E175-C8A9-504E-9BC2-FB8D5D71A9BD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8696ED67-3A06-0B44-A1FE-4E996D1C11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30C35568-6D1D-4849-B347-4ADE6E4E2E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7">
            <a:extLst>
              <a:ext uri="{FF2B5EF4-FFF2-40B4-BE49-F238E27FC236}">
                <a16:creationId xmlns:a16="http://schemas.microsoft.com/office/drawing/2014/main" id="{11C85FB0-6B4A-8043-AB63-D718F21903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0170232-CACC-8E46-B132-C114D8722577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9BADD57F-FAA3-364B-A39B-728713DD366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8CE9A38-C281-4947-985A-1325FC509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74C49C26-795B-1C48-8E03-0A207AE8A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24CFCE-2DB9-DF4D-AFBC-629A6DE2DC18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B525A50-4337-6049-812B-7B3630C534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1D214C3-FED8-AF45-8A4C-66FA25AFF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74C49C26-795B-1C48-8E03-0A207AE8AF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24CFCE-2DB9-DF4D-AFBC-629A6DE2DC18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BB525A50-4337-6049-812B-7B3630C534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1D214C3-FED8-AF45-8A4C-66FA25AFF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556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EC0F72DA-B365-8A43-A014-8395A7EE6F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09CD214-567F-9446-ABDE-48A1281085C4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8AA430E-BC72-FC48-808B-D3F0320CE7A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1355F7E-CFB5-C147-9B9D-4D05D76C2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D0E46B7E-9DB5-D344-BEDB-72F32C356A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B4C6647-C374-204F-AE1B-91CBD470463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7DD80425-646D-2E40-9AE6-2968020EB1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8AF710D-02E4-084D-8B45-192AB6F05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472156FF-84A6-0A48-98A6-E272AD1CD8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EA2E13-F74B-7D4B-BB9B-EDB908DF4A8C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5B4ED8DC-4AFF-8847-9F85-7BAABD2F8F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DB966E5-EA48-954F-9276-7DA2996AA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A9BF7E25-62E2-E34E-A1A8-F903789AF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37EA64-802C-3845-8C82-E8BD1E2426A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A70C603-115E-4E49-91B5-D710B016625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1A6CABD-58DC-5548-A22F-FFC147D48A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1">
          <a:gsLst>
            <a:gs pos="0">
              <a:srgbClr val="7D7D7D"/>
            </a:gs>
            <a:gs pos="70000">
              <a:srgbClr val="2D2D2D"/>
            </a:gs>
            <a:gs pos="100000">
              <a:srgbClr val="242424"/>
            </a:gs>
          </a:gsLst>
          <a:lin ang="2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0838C99D-5B36-2548-84ED-A5E697560DDB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692F293-DDC9-8D4D-BABD-5BFC7A551F29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>
            <a:extLst>
              <a:ext uri="{FF2B5EF4-FFF2-40B4-BE49-F238E27FC236}">
                <a16:creationId xmlns:a16="http://schemas.microsoft.com/office/drawing/2014/main" id="{F6FDC3A3-54E9-484F-8CD5-2349A3F4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>
            <a:extLst>
              <a:ext uri="{FF2B5EF4-FFF2-40B4-BE49-F238E27FC236}">
                <a16:creationId xmlns:a16="http://schemas.microsoft.com/office/drawing/2014/main" id="{2FE3756A-9454-D944-A3DA-120F40DE9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C84BA160-A03B-7049-96FC-2B495783B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CA4C3-9782-6740-84A3-EC32DFAE1A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274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0E961F86-C6BF-414E-A9F0-479343C9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33BE11E9-2801-D94D-BDE0-FD77423C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5FA0DFEF-A2E4-4641-8234-3D292603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2A1A9-96B0-AA4E-90D9-0F3D1F6B0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359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FFD618DF-0332-4B48-816B-E40EEFEF9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4206B54C-F33E-5744-B730-C7CD4581F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180C28E0-9ED7-984D-86CA-1593AFB6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B49BB-FBCE-2249-BBEA-CD55027F3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871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A6B4EBD8-1DB9-AD4A-AFD3-05C7F2A6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2AC6A85-197A-864F-8D9A-2726CD02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20EF2E2A-3DBC-7B4B-B879-C019EA96D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830783-770A-B846-AC81-E41D1F9659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47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7D7D7D"/>
            </a:gs>
            <a:gs pos="70000">
              <a:srgbClr val="2D2D2D"/>
            </a:gs>
            <a:gs pos="100000">
              <a:srgbClr val="242424"/>
            </a:gs>
          </a:gsLst>
          <a:lin ang="216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515D43DC-32AE-6B42-8F58-EC5514239F39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F81D21FC-A02E-6448-AEC8-741820655347}"/>
              </a:ext>
            </a:extLst>
          </p:cNvPr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3038475 w 1914"/>
              <a:gd name="T1" fmla="*/ 14258 h 4329"/>
              <a:gd name="T2" fmla="*/ 3038475 w 1914"/>
              <a:gd name="T3" fmla="*/ 6858000 h 4329"/>
              <a:gd name="T4" fmla="*/ 323850 w 1914"/>
              <a:gd name="T5" fmla="*/ 6854832 h 4329"/>
              <a:gd name="T6" fmla="*/ 0 w 1914"/>
              <a:gd name="T7" fmla="*/ 0 h 4329"/>
              <a:gd name="T8" fmla="*/ 3038475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6E31B0A-903A-3746-B145-2D7EB5D6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9D9814F-CC2B-704A-A1A6-EFB28EE2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264AF6A6-2AD4-0441-9B09-819EB9F87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55678-7AAE-A646-BB50-09850258A1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8722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9ADECA18-89E5-7144-A934-A9C4FA483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4ED56C20-4987-5946-B626-628E0AAC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C15EEB7A-A0C4-684A-B4F8-B00AA0FA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3D570-E5A5-614C-A0A8-BA6CFAEEDC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4965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5AAC6-F9E2-134C-9416-F842ADA3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323F76-B7DB-0440-962C-9030A0C9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57165-5F1A-3748-98C6-02AB604D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CD73B-70D7-6243-B085-27E8B87031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713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1FA63E8D-BADC-DA4D-AEDD-2F003080C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630C9914-81FA-6B49-91CB-2EE291E7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E7A4AD1A-83C2-C44E-9D23-83246C22D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C2803-79EF-7E40-9272-8003FE7DD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8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16E47B3F-1D1B-B447-97F4-C463A8703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070CE5E2-40E8-6E45-B525-F8C75FCF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D4F08894-380C-0548-B45F-45CA9ED5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DE39B-D5CC-7B43-9F52-BE1BEB746B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06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68D19-3CA1-B346-8447-C943EA27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38D94F-04A6-DB41-AD5C-26F1F073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F8B27-3BF5-A94A-BC23-4E00EC836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16443822-ACFB-A74E-8255-67D0E4BE5E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930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1DF63-5EEC-6742-B546-3548539DF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97C03-0D44-8041-89B2-1588A5D22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5C34AE-3F8E-804E-A24F-F88279FF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09D1D-7305-B14C-AE41-F4222BC281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243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>
            <a:extLst>
              <a:ext uri="{FF2B5EF4-FFF2-40B4-BE49-F238E27FC236}">
                <a16:creationId xmlns:a16="http://schemas.microsoft.com/office/drawing/2014/main" id="{8832B710-EED6-E64E-BFD1-005BA978A79E}"/>
              </a:ext>
            </a:extLst>
          </p:cNvPr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066 h 1331"/>
              <a:gd name="T2" fmla="*/ 0 w 5760"/>
              <a:gd name="T3" fmla="*/ 1331 h 1331"/>
              <a:gd name="T4" fmla="*/ 5760 w 5760"/>
              <a:gd name="T5" fmla="*/ 1331 h 1331"/>
              <a:gd name="T6" fmla="*/ 5760 w 5760"/>
              <a:gd name="T7" fmla="*/ 0 h 1331"/>
              <a:gd name="T8" fmla="*/ 0 w 5760"/>
              <a:gd name="T9" fmla="*/ 1066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>
            <a:noFill/>
          </a:ln>
          <a:effectLst>
            <a:outerShdw blurRad="50800" dist="44450" dir="16200000" algn="ctr" rotWithShape="0">
              <a:srgbClr val="00000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A7A73B6F-F94B-D54C-B09B-9ADF2821981C}"/>
              </a:ext>
            </a:extLst>
          </p:cNvPr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828800 w 1914"/>
              <a:gd name="T1" fmla="*/ 14258 h 4329"/>
              <a:gd name="T2" fmla="*/ 1828800 w 1914"/>
              <a:gd name="T3" fmla="*/ 6858000 h 4329"/>
              <a:gd name="T4" fmla="*/ 194919 w 1914"/>
              <a:gd name="T5" fmla="*/ 6854832 h 4329"/>
              <a:gd name="T6" fmla="*/ 0 w 1914"/>
              <a:gd name="T7" fmla="*/ 0 h 4329"/>
              <a:gd name="T8" fmla="*/ 1828800 w 1914"/>
              <a:gd name="T9" fmla="*/ 1425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>
            <a:noFill/>
          </a:ln>
          <a:effectLst>
            <a:outerShdw blurRad="50800" dist="50800" dir="10800000" algn="ctr" rotWithShape="0">
              <a:srgbClr val="000000">
                <a:alpha val="45000"/>
              </a:srgbClr>
            </a:outerShdw>
          </a:effectLst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5BFB0836-F79E-F749-935D-966F2F9FEA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EA4371C0-3C12-3243-B386-A5859A8D67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739D1A80-B124-0C49-9FCE-B5EAAA4E23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012CDBFC-C0AF-704A-A1A6-8F5220F5B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8A365E0C-E26F-324B-AB22-24983CFA2C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9B9A98"/>
                </a:solidFill>
              </a:defRPr>
            </a:lvl1pPr>
          </a:lstStyle>
          <a:p>
            <a:fld id="{44117FF1-55DB-6843-B786-551D76D6C3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0" r:id="rId2"/>
    <p:sldLayoutId id="2147483797" r:id="rId3"/>
    <p:sldLayoutId id="2147483791" r:id="rId4"/>
    <p:sldLayoutId id="2147483798" r:id="rId5"/>
    <p:sldLayoutId id="2147483792" r:id="rId6"/>
    <p:sldLayoutId id="2147483793" r:id="rId7"/>
    <p:sldLayoutId id="2147483799" r:id="rId8"/>
    <p:sldLayoutId id="2147483800" r:id="rId9"/>
    <p:sldLayoutId id="2147483794" r:id="rId10"/>
    <p:sldLayoutId id="2147483795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2" charset="2"/>
        <a:buChar char=""/>
        <a:defRPr sz="3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2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2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EA59A946-4D3F-314E-B15B-E84EF842AB4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Trained Perceptron Demonstration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874B662B-BAE2-2D43-AC34-0C9BE5792F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Langston,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Cognitive Psychology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B8E1CB-F614-834C-B75D-09EDD32E6D6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3FB60D-7543-C241-9720-17B2D9B22F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>
            <a:extLst>
              <a:ext uri="{FF2B5EF4-FFF2-40B4-BE49-F238E27FC236}">
                <a16:creationId xmlns:a16="http://schemas.microsoft.com/office/drawing/2014/main" id="{DC545515-0715-3D4F-BCE9-F114F1583A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0D6835DD-7AA7-8249-95CE-A1078EA12A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The way it works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Once you have a sum, you compare that to some threshold for responding.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If the sum is larger than the threshold, respond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yes.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>
                <a:ea typeface="ＭＳ Ｐゴシック" panose="020B0600070205080204" pitchFamily="34" charset="-128"/>
              </a:rPr>
              <a:t>If the sum is smaller than the threshold, respond </a:t>
            </a:r>
            <a:r>
              <a:rPr lang="ja-JP" altLang="en-US" sz="2000">
                <a:ea typeface="ＭＳ Ｐゴシック" panose="020B0600070205080204" pitchFamily="34" charset="-128"/>
              </a:rPr>
              <a:t>“</a:t>
            </a:r>
            <a:r>
              <a:rPr lang="en-US" altLang="ja-JP" sz="2000">
                <a:ea typeface="ＭＳ Ｐゴシック" panose="020B0600070205080204" pitchFamily="34" charset="-128"/>
              </a:rPr>
              <a:t>no.</a:t>
            </a:r>
            <a:r>
              <a:rPr lang="ja-JP" altLang="en-US" sz="2000">
                <a:ea typeface="ＭＳ Ｐゴシック" panose="020B0600070205080204" pitchFamily="34" charset="-128"/>
              </a:rPr>
              <a:t>”</a:t>
            </a:r>
            <a:endParaRPr lang="en-US" altLang="ja-JP" sz="2000">
              <a:ea typeface="ＭＳ Ｐゴシック" panose="020B0600070205080204" pitchFamily="34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Let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s look at the perceptron and classify our fruits.</a:t>
            </a:r>
            <a:endParaRPr lang="en-US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001EAF-C303-F24D-BA64-81FF3A299FA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D619A-BAD4-6744-9AE6-7F452C76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>
            <a:extLst>
              <a:ext uri="{FF2B5EF4-FFF2-40B4-BE49-F238E27FC236}">
                <a16:creationId xmlns:a16="http://schemas.microsoft.com/office/drawing/2014/main" id="{63DEB23B-BFBA-414F-90EC-0E21507F62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32770" name="Rectangle 3">
            <a:extLst>
              <a:ext uri="{FF2B5EF4-FFF2-40B4-BE49-F238E27FC236}">
                <a16:creationId xmlns:a16="http://schemas.microsoft.com/office/drawing/2014/main" id="{8211E3ED-4A49-094A-B47C-341ECF40B0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banana: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C9AA4D75-7BBA-BC45-839F-35AAFB2EDB2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D6B53EF-7C44-A34C-9062-94CE5250D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2773" name="Oval 6">
            <a:extLst>
              <a:ext uri="{FF2B5EF4-FFF2-40B4-BE49-F238E27FC236}">
                <a16:creationId xmlns:a16="http://schemas.microsoft.com/office/drawing/2014/main" id="{7A75FD64-5285-ED45-8532-A71408B9B7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74" name="Oval 7">
            <a:extLst>
              <a:ext uri="{FF2B5EF4-FFF2-40B4-BE49-F238E27FC236}">
                <a16:creationId xmlns:a16="http://schemas.microsoft.com/office/drawing/2014/main" id="{582A5750-B826-524F-8594-0849000CA7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26632" name="Oval 8">
            <a:extLst>
              <a:ext uri="{FF2B5EF4-FFF2-40B4-BE49-F238E27FC236}">
                <a16:creationId xmlns:a16="http://schemas.microsoft.com/office/drawing/2014/main" id="{AF491201-4DB9-CA42-8554-B4110531B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.00</a:t>
            </a:r>
          </a:p>
        </p:txBody>
      </p:sp>
      <p:sp>
        <p:nvSpPr>
          <p:cNvPr id="32776" name="Line 9">
            <a:extLst>
              <a:ext uri="{FF2B5EF4-FFF2-40B4-BE49-F238E27FC236}">
                <a16:creationId xmlns:a16="http://schemas.microsoft.com/office/drawing/2014/main" id="{1DA3D5BB-F7B4-AD4B-A186-B330E971FFA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10">
            <a:extLst>
              <a:ext uri="{FF2B5EF4-FFF2-40B4-BE49-F238E27FC236}">
                <a16:creationId xmlns:a16="http://schemas.microsoft.com/office/drawing/2014/main" id="{57C18D97-0571-8643-989A-8900DCDCA2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8" name="Line 11">
            <a:extLst>
              <a:ext uri="{FF2B5EF4-FFF2-40B4-BE49-F238E27FC236}">
                <a16:creationId xmlns:a16="http://schemas.microsoft.com/office/drawing/2014/main" id="{5A6D6269-796C-2D48-B321-80116D58A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2">
            <a:extLst>
              <a:ext uri="{FF2B5EF4-FFF2-40B4-BE49-F238E27FC236}">
                <a16:creationId xmlns:a16="http://schemas.microsoft.com/office/drawing/2014/main" id="{9CD1CF50-5B92-8048-AD1C-12C378B3A0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Text Box 13">
            <a:extLst>
              <a:ext uri="{FF2B5EF4-FFF2-40B4-BE49-F238E27FC236}">
                <a16:creationId xmlns:a16="http://schemas.microsoft.com/office/drawing/2014/main" id="{4E50C190-428A-3D42-B738-CC395FCEE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32781" name="Text Box 14">
            <a:extLst>
              <a:ext uri="{FF2B5EF4-FFF2-40B4-BE49-F238E27FC236}">
                <a16:creationId xmlns:a16="http://schemas.microsoft.com/office/drawing/2014/main" id="{42FA0A30-4F16-3244-806A-BBAA07092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2782" name="Text Box 15">
            <a:extLst>
              <a:ext uri="{FF2B5EF4-FFF2-40B4-BE49-F238E27FC236}">
                <a16:creationId xmlns:a16="http://schemas.microsoft.com/office/drawing/2014/main" id="{1429F22C-37F8-E749-9F50-07A642CD7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32783" name="Text Box 16">
            <a:extLst>
              <a:ext uri="{FF2B5EF4-FFF2-40B4-BE49-F238E27FC236}">
                <a16:creationId xmlns:a16="http://schemas.microsoft.com/office/drawing/2014/main" id="{E149FB01-B4BC-2E4E-B8A7-5E5684380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32784" name="Text Box 17">
            <a:extLst>
              <a:ext uri="{FF2B5EF4-FFF2-40B4-BE49-F238E27FC236}">
                <a16:creationId xmlns:a16="http://schemas.microsoft.com/office/drawing/2014/main" id="{5BB2EDBA-FB4F-A54A-9F60-53914BBA7E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2785" name="Rectangle 18">
            <a:extLst>
              <a:ext uri="{FF2B5EF4-FFF2-40B4-BE49-F238E27FC236}">
                <a16:creationId xmlns:a16="http://schemas.microsoft.com/office/drawing/2014/main" id="{56F5A3A5-FBD5-5D43-82C9-7E41B6A48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86" name="Rectangle 19">
            <a:extLst>
              <a:ext uri="{FF2B5EF4-FFF2-40B4-BE49-F238E27FC236}">
                <a16:creationId xmlns:a16="http://schemas.microsoft.com/office/drawing/2014/main" id="{D15AFB08-6218-8E45-A175-23EE951D9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87" name="Rectangle 20">
            <a:extLst>
              <a:ext uri="{FF2B5EF4-FFF2-40B4-BE49-F238E27FC236}">
                <a16:creationId xmlns:a16="http://schemas.microsoft.com/office/drawing/2014/main" id="{78770755-08FE-C14F-A306-AFE3D05009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2788" name="Rectangle 21">
            <a:extLst>
              <a:ext uri="{FF2B5EF4-FFF2-40B4-BE49-F238E27FC236}">
                <a16:creationId xmlns:a16="http://schemas.microsoft.com/office/drawing/2014/main" id="{E1D88303-70A6-2447-BEC3-DDB4CAA163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2789" name="Text Box 22">
            <a:extLst>
              <a:ext uri="{FF2B5EF4-FFF2-40B4-BE49-F238E27FC236}">
                <a16:creationId xmlns:a16="http://schemas.microsoft.com/office/drawing/2014/main" id="{85B4936A-755D-2341-BBCD-D0E75F71E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2790" name="Text Box 27">
            <a:extLst>
              <a:ext uri="{FF2B5EF4-FFF2-40B4-BE49-F238E27FC236}">
                <a16:creationId xmlns:a16="http://schemas.microsoft.com/office/drawing/2014/main" id="{ED88914F-4BFB-4047-8D66-14CFF4A36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2791" name="Oval 37">
            <a:extLst>
              <a:ext uri="{FF2B5EF4-FFF2-40B4-BE49-F238E27FC236}">
                <a16:creationId xmlns:a16="http://schemas.microsoft.com/office/drawing/2014/main" id="{7265E054-7421-6D4C-BF7D-157EF7E11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2792" name="Text Box 40">
            <a:extLst>
              <a:ext uri="{FF2B5EF4-FFF2-40B4-BE49-F238E27FC236}">
                <a16:creationId xmlns:a16="http://schemas.microsoft.com/office/drawing/2014/main" id="{738F2B64-60F4-3246-A22B-9D660381C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32793" name="Text Box 41">
            <a:extLst>
              <a:ext uri="{FF2B5EF4-FFF2-40B4-BE49-F238E27FC236}">
                <a16:creationId xmlns:a16="http://schemas.microsoft.com/office/drawing/2014/main" id="{1983EE12-C430-8349-9479-5905A597E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32794" name="Text Box 42">
            <a:extLst>
              <a:ext uri="{FF2B5EF4-FFF2-40B4-BE49-F238E27FC236}">
                <a16:creationId xmlns:a16="http://schemas.microsoft.com/office/drawing/2014/main" id="{33CE7326-3677-6641-9612-27CE350DF8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>
            <a:extLst>
              <a:ext uri="{FF2B5EF4-FFF2-40B4-BE49-F238E27FC236}">
                <a16:creationId xmlns:a16="http://schemas.microsoft.com/office/drawing/2014/main" id="{ACF25089-5284-8F4E-89E6-6E435ACE1D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34818" name="Rectangle 3">
            <a:extLst>
              <a:ext uri="{FF2B5EF4-FFF2-40B4-BE49-F238E27FC236}">
                <a16:creationId xmlns:a16="http://schemas.microsoft.com/office/drawing/2014/main" id="{E4CA64F1-E7D4-4E46-9B74-2DFC4D65AB7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banana: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2A2D4143-F8CD-CE49-A202-9D1275C3572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4BFDEFDF-908A-864A-A14B-561F45916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21" name="Oval 6">
            <a:extLst>
              <a:ext uri="{FF2B5EF4-FFF2-40B4-BE49-F238E27FC236}">
                <a16:creationId xmlns:a16="http://schemas.microsoft.com/office/drawing/2014/main" id="{BCE66F4A-7060-3443-B6B5-E35201C2F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4822" name="Oval 7">
            <a:extLst>
              <a:ext uri="{FF2B5EF4-FFF2-40B4-BE49-F238E27FC236}">
                <a16:creationId xmlns:a16="http://schemas.microsoft.com/office/drawing/2014/main" id="{E89AB2DA-6B50-F44A-A57D-BD9582774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4823" name="Oval 8">
            <a:extLst>
              <a:ext uri="{FF2B5EF4-FFF2-40B4-BE49-F238E27FC236}">
                <a16:creationId xmlns:a16="http://schemas.microsoft.com/office/drawing/2014/main" id="{202BF2E9-3A62-0644-A5DD-808F7BBE6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.25</a:t>
            </a:r>
          </a:p>
        </p:txBody>
      </p:sp>
      <p:sp>
        <p:nvSpPr>
          <p:cNvPr id="34824" name="Line 9">
            <a:extLst>
              <a:ext uri="{FF2B5EF4-FFF2-40B4-BE49-F238E27FC236}">
                <a16:creationId xmlns:a16="http://schemas.microsoft.com/office/drawing/2014/main" id="{47C76D96-8CF9-3D40-A610-EA7C2FFF77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10">
            <a:extLst>
              <a:ext uri="{FF2B5EF4-FFF2-40B4-BE49-F238E27FC236}">
                <a16:creationId xmlns:a16="http://schemas.microsoft.com/office/drawing/2014/main" id="{2014B02C-5D71-1C47-9BC3-DB613209D2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1">
            <a:extLst>
              <a:ext uri="{FF2B5EF4-FFF2-40B4-BE49-F238E27FC236}">
                <a16:creationId xmlns:a16="http://schemas.microsoft.com/office/drawing/2014/main" id="{FC73784A-1607-FA49-A7D0-9ADB2A795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Line 12">
            <a:extLst>
              <a:ext uri="{FF2B5EF4-FFF2-40B4-BE49-F238E27FC236}">
                <a16:creationId xmlns:a16="http://schemas.microsoft.com/office/drawing/2014/main" id="{C95CE40C-4A65-BE4E-B84C-8007EB982A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Text Box 13">
            <a:extLst>
              <a:ext uri="{FF2B5EF4-FFF2-40B4-BE49-F238E27FC236}">
                <a16:creationId xmlns:a16="http://schemas.microsoft.com/office/drawing/2014/main" id="{6601037B-77F1-7741-A022-E025B578C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34829" name="Text Box 14">
            <a:extLst>
              <a:ext uri="{FF2B5EF4-FFF2-40B4-BE49-F238E27FC236}">
                <a16:creationId xmlns:a16="http://schemas.microsoft.com/office/drawing/2014/main" id="{BDD5E84C-2A04-4A45-BAE8-143E150A7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4830" name="Text Box 15">
            <a:extLst>
              <a:ext uri="{FF2B5EF4-FFF2-40B4-BE49-F238E27FC236}">
                <a16:creationId xmlns:a16="http://schemas.microsoft.com/office/drawing/2014/main" id="{E781A69B-0801-6843-BAB2-A046DE86A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2B738CCA-AF33-F84D-A028-D0C9C8431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34832" name="Text Box 17">
            <a:extLst>
              <a:ext uri="{FF2B5EF4-FFF2-40B4-BE49-F238E27FC236}">
                <a16:creationId xmlns:a16="http://schemas.microsoft.com/office/drawing/2014/main" id="{ED332F41-A7B1-EE4A-BB4E-E54FC252C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4833" name="Rectangle 18">
            <a:extLst>
              <a:ext uri="{FF2B5EF4-FFF2-40B4-BE49-F238E27FC236}">
                <a16:creationId xmlns:a16="http://schemas.microsoft.com/office/drawing/2014/main" id="{DA1BFCD4-50AE-6345-AAB8-5B7ABB225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E503A7A1-1C56-F245-B615-F5DF69AA5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4835" name="Rectangle 20">
            <a:extLst>
              <a:ext uri="{FF2B5EF4-FFF2-40B4-BE49-F238E27FC236}">
                <a16:creationId xmlns:a16="http://schemas.microsoft.com/office/drawing/2014/main" id="{97E16ECB-1CE7-9143-8AD7-677309E7C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4836" name="Rectangle 21">
            <a:extLst>
              <a:ext uri="{FF2B5EF4-FFF2-40B4-BE49-F238E27FC236}">
                <a16:creationId xmlns:a16="http://schemas.microsoft.com/office/drawing/2014/main" id="{2575CA93-6071-F84D-943B-C8A60F15A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4837" name="Text Box 22">
            <a:extLst>
              <a:ext uri="{FF2B5EF4-FFF2-40B4-BE49-F238E27FC236}">
                <a16:creationId xmlns:a16="http://schemas.microsoft.com/office/drawing/2014/main" id="{B4865511-5924-0142-82A9-A66CF7DF9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4838" name="Text Box 27">
            <a:extLst>
              <a:ext uri="{FF2B5EF4-FFF2-40B4-BE49-F238E27FC236}">
                <a16:creationId xmlns:a16="http://schemas.microsoft.com/office/drawing/2014/main" id="{BEE5A93A-BFA6-184F-9A62-39716DA05A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4839" name="Oval 37">
            <a:extLst>
              <a:ext uri="{FF2B5EF4-FFF2-40B4-BE49-F238E27FC236}">
                <a16:creationId xmlns:a16="http://schemas.microsoft.com/office/drawing/2014/main" id="{D066BB37-3E1D-5D42-8A84-C9C2F20CE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4840" name="Text Box 40">
            <a:extLst>
              <a:ext uri="{FF2B5EF4-FFF2-40B4-BE49-F238E27FC236}">
                <a16:creationId xmlns:a16="http://schemas.microsoft.com/office/drawing/2014/main" id="{AD56D14F-6D21-7D42-8F23-BE56BEFA0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34841" name="Text Box 41">
            <a:extLst>
              <a:ext uri="{FF2B5EF4-FFF2-40B4-BE49-F238E27FC236}">
                <a16:creationId xmlns:a16="http://schemas.microsoft.com/office/drawing/2014/main" id="{6071B348-D305-5248-8E38-26DCF5470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34842" name="Text Box 42">
            <a:extLst>
              <a:ext uri="{FF2B5EF4-FFF2-40B4-BE49-F238E27FC236}">
                <a16:creationId xmlns:a16="http://schemas.microsoft.com/office/drawing/2014/main" id="{D49FAB6C-44EF-1640-8CC4-D460D69C3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>
            <a:extLst>
              <a:ext uri="{FF2B5EF4-FFF2-40B4-BE49-F238E27FC236}">
                <a16:creationId xmlns:a16="http://schemas.microsoft.com/office/drawing/2014/main" id="{0B831658-CF51-B54D-8D50-CF9E22E306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36866" name="Rectangle 3">
            <a:extLst>
              <a:ext uri="{FF2B5EF4-FFF2-40B4-BE49-F238E27FC236}">
                <a16:creationId xmlns:a16="http://schemas.microsoft.com/office/drawing/2014/main" id="{ABF5EA6B-1D8B-6A4D-BAB7-DB189C28C5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banana: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63899DB-04E0-994B-960E-777BD0E912B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2897C34-7234-DF4E-9750-D81210492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6869" name="Oval 6">
            <a:extLst>
              <a:ext uri="{FF2B5EF4-FFF2-40B4-BE49-F238E27FC236}">
                <a16:creationId xmlns:a16="http://schemas.microsoft.com/office/drawing/2014/main" id="{A6475D05-41AB-BA4D-B299-FBCBF8562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70" name="Oval 7">
            <a:extLst>
              <a:ext uri="{FF2B5EF4-FFF2-40B4-BE49-F238E27FC236}">
                <a16:creationId xmlns:a16="http://schemas.microsoft.com/office/drawing/2014/main" id="{8944A122-FD1D-A143-93D7-AA8D523FD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6871" name="Oval 8">
            <a:extLst>
              <a:ext uri="{FF2B5EF4-FFF2-40B4-BE49-F238E27FC236}">
                <a16:creationId xmlns:a16="http://schemas.microsoft.com/office/drawing/2014/main" id="{4051C891-5E9D-724B-8460-228D575F7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.25</a:t>
            </a:r>
          </a:p>
        </p:txBody>
      </p:sp>
      <p:sp>
        <p:nvSpPr>
          <p:cNvPr id="36872" name="Line 9">
            <a:extLst>
              <a:ext uri="{FF2B5EF4-FFF2-40B4-BE49-F238E27FC236}">
                <a16:creationId xmlns:a16="http://schemas.microsoft.com/office/drawing/2014/main" id="{FE8EED72-816B-2048-A4DE-D3115EB3B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Line 10">
            <a:extLst>
              <a:ext uri="{FF2B5EF4-FFF2-40B4-BE49-F238E27FC236}">
                <a16:creationId xmlns:a16="http://schemas.microsoft.com/office/drawing/2014/main" id="{D21C3AAC-5443-3348-9161-BCE721858E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Line 11">
            <a:extLst>
              <a:ext uri="{FF2B5EF4-FFF2-40B4-BE49-F238E27FC236}">
                <a16:creationId xmlns:a16="http://schemas.microsoft.com/office/drawing/2014/main" id="{5CB65C66-3A76-8E44-BAFC-10336BA30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2">
            <a:extLst>
              <a:ext uri="{FF2B5EF4-FFF2-40B4-BE49-F238E27FC236}">
                <a16:creationId xmlns:a16="http://schemas.microsoft.com/office/drawing/2014/main" id="{089AAD7F-A573-E845-9518-30976D959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3">
            <a:extLst>
              <a:ext uri="{FF2B5EF4-FFF2-40B4-BE49-F238E27FC236}">
                <a16:creationId xmlns:a16="http://schemas.microsoft.com/office/drawing/2014/main" id="{AA4AF868-161C-D64E-AF35-EB83D51447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36877" name="Text Box 14">
            <a:extLst>
              <a:ext uri="{FF2B5EF4-FFF2-40B4-BE49-F238E27FC236}">
                <a16:creationId xmlns:a16="http://schemas.microsoft.com/office/drawing/2014/main" id="{7E0A4647-0C0B-A14A-BA1E-9F2FA491B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6878" name="Text Box 15">
            <a:extLst>
              <a:ext uri="{FF2B5EF4-FFF2-40B4-BE49-F238E27FC236}">
                <a16:creationId xmlns:a16="http://schemas.microsoft.com/office/drawing/2014/main" id="{35D7F5EE-A37C-E844-B4A7-777C9F21C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36879" name="Text Box 16">
            <a:extLst>
              <a:ext uri="{FF2B5EF4-FFF2-40B4-BE49-F238E27FC236}">
                <a16:creationId xmlns:a16="http://schemas.microsoft.com/office/drawing/2014/main" id="{63DD908A-AA3C-8D4D-B38F-DE475F5CE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36880" name="Text Box 17">
            <a:extLst>
              <a:ext uri="{FF2B5EF4-FFF2-40B4-BE49-F238E27FC236}">
                <a16:creationId xmlns:a16="http://schemas.microsoft.com/office/drawing/2014/main" id="{E0E0DB63-1D45-1E44-9F9E-FFCA48C8BE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6881" name="Rectangle 18">
            <a:extLst>
              <a:ext uri="{FF2B5EF4-FFF2-40B4-BE49-F238E27FC236}">
                <a16:creationId xmlns:a16="http://schemas.microsoft.com/office/drawing/2014/main" id="{75D6F40C-17EB-5D4E-89DA-64673D17E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82" name="Rectangle 19">
            <a:extLst>
              <a:ext uri="{FF2B5EF4-FFF2-40B4-BE49-F238E27FC236}">
                <a16:creationId xmlns:a16="http://schemas.microsoft.com/office/drawing/2014/main" id="{03215A62-B705-BE4E-B4F2-CE4B40296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83" name="Rectangle 20">
            <a:extLst>
              <a:ext uri="{FF2B5EF4-FFF2-40B4-BE49-F238E27FC236}">
                <a16:creationId xmlns:a16="http://schemas.microsoft.com/office/drawing/2014/main" id="{1C6D5C15-15FC-6347-BA15-FEBCB8772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6884" name="Rectangle 21">
            <a:extLst>
              <a:ext uri="{FF2B5EF4-FFF2-40B4-BE49-F238E27FC236}">
                <a16:creationId xmlns:a16="http://schemas.microsoft.com/office/drawing/2014/main" id="{83C8EB5A-CB50-084E-B464-08F0AA18D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36885" name="Text Box 22">
            <a:extLst>
              <a:ext uri="{FF2B5EF4-FFF2-40B4-BE49-F238E27FC236}">
                <a16:creationId xmlns:a16="http://schemas.microsoft.com/office/drawing/2014/main" id="{A991B195-6E1F-E44D-B10C-68284717A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6886" name="Text Box 27">
            <a:extLst>
              <a:ext uri="{FF2B5EF4-FFF2-40B4-BE49-F238E27FC236}">
                <a16:creationId xmlns:a16="http://schemas.microsoft.com/office/drawing/2014/main" id="{BB1381F7-2629-BD47-B85E-6A540DB60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6887" name="Oval 37">
            <a:extLst>
              <a:ext uri="{FF2B5EF4-FFF2-40B4-BE49-F238E27FC236}">
                <a16:creationId xmlns:a16="http://schemas.microsoft.com/office/drawing/2014/main" id="{95B202A1-C9F8-0542-91AC-90275D8A6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6888" name="Text Box 40">
            <a:extLst>
              <a:ext uri="{FF2B5EF4-FFF2-40B4-BE49-F238E27FC236}">
                <a16:creationId xmlns:a16="http://schemas.microsoft.com/office/drawing/2014/main" id="{8CE7D67F-71D3-CF47-AF43-A68E02B5E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36889" name="Text Box 41">
            <a:extLst>
              <a:ext uri="{FF2B5EF4-FFF2-40B4-BE49-F238E27FC236}">
                <a16:creationId xmlns:a16="http://schemas.microsoft.com/office/drawing/2014/main" id="{6BEC5EB7-C1B0-8342-8004-81D8819DE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36890" name="Text Box 42">
            <a:extLst>
              <a:ext uri="{FF2B5EF4-FFF2-40B4-BE49-F238E27FC236}">
                <a16:creationId xmlns:a16="http://schemas.microsoft.com/office/drawing/2014/main" id="{A1B31F63-0C64-BB4D-8595-C1182097DC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>
            <a:extLst>
              <a:ext uri="{FF2B5EF4-FFF2-40B4-BE49-F238E27FC236}">
                <a16:creationId xmlns:a16="http://schemas.microsoft.com/office/drawing/2014/main" id="{EC075211-0EF5-D64D-922F-6735883AB3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38914" name="Rectangle 3">
            <a:extLst>
              <a:ext uri="{FF2B5EF4-FFF2-40B4-BE49-F238E27FC236}">
                <a16:creationId xmlns:a16="http://schemas.microsoft.com/office/drawing/2014/main" id="{DBE3D253-497B-944B-8B1C-0FF8458F67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banana: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B4BFC83B-62A9-4B48-84CD-FCDE764602B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9C187497-5F72-9142-B8C5-5547F72F7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917" name="Oval 6">
            <a:extLst>
              <a:ext uri="{FF2B5EF4-FFF2-40B4-BE49-F238E27FC236}">
                <a16:creationId xmlns:a16="http://schemas.microsoft.com/office/drawing/2014/main" id="{5AD3C4A2-727F-FE45-BE7F-393F2B270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18" name="Oval 7">
            <a:extLst>
              <a:ext uri="{FF2B5EF4-FFF2-40B4-BE49-F238E27FC236}">
                <a16:creationId xmlns:a16="http://schemas.microsoft.com/office/drawing/2014/main" id="{81A596F7-D09D-6B4A-83BD-E851761C7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38919" name="Oval 8">
            <a:extLst>
              <a:ext uri="{FF2B5EF4-FFF2-40B4-BE49-F238E27FC236}">
                <a16:creationId xmlns:a16="http://schemas.microsoft.com/office/drawing/2014/main" id="{9F5B1D2B-C5CF-1D43-A16B-D81512F12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.25</a:t>
            </a:r>
          </a:p>
        </p:txBody>
      </p:sp>
      <p:sp>
        <p:nvSpPr>
          <p:cNvPr id="38920" name="Line 9">
            <a:extLst>
              <a:ext uri="{FF2B5EF4-FFF2-40B4-BE49-F238E27FC236}">
                <a16:creationId xmlns:a16="http://schemas.microsoft.com/office/drawing/2014/main" id="{D93C037A-7638-F141-A5C6-79EC8560E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Line 10">
            <a:extLst>
              <a:ext uri="{FF2B5EF4-FFF2-40B4-BE49-F238E27FC236}">
                <a16:creationId xmlns:a16="http://schemas.microsoft.com/office/drawing/2014/main" id="{D5F96DD3-6E98-B946-A222-E34320BAAE5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Line 11">
            <a:extLst>
              <a:ext uri="{FF2B5EF4-FFF2-40B4-BE49-F238E27FC236}">
                <a16:creationId xmlns:a16="http://schemas.microsoft.com/office/drawing/2014/main" id="{C6C3E172-E99A-7D4A-B403-0BE2259EF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Line 12">
            <a:extLst>
              <a:ext uri="{FF2B5EF4-FFF2-40B4-BE49-F238E27FC236}">
                <a16:creationId xmlns:a16="http://schemas.microsoft.com/office/drawing/2014/main" id="{661EA93C-0CB8-A344-BADB-362ECAD884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4" name="Text Box 13">
            <a:extLst>
              <a:ext uri="{FF2B5EF4-FFF2-40B4-BE49-F238E27FC236}">
                <a16:creationId xmlns:a16="http://schemas.microsoft.com/office/drawing/2014/main" id="{F85231B4-0E1B-E04D-8CD3-529BA2A70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38925" name="Text Box 14">
            <a:extLst>
              <a:ext uri="{FF2B5EF4-FFF2-40B4-BE49-F238E27FC236}">
                <a16:creationId xmlns:a16="http://schemas.microsoft.com/office/drawing/2014/main" id="{09AEA4B4-1494-D24A-B4F7-61E36F10E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38926" name="Text Box 15">
            <a:extLst>
              <a:ext uri="{FF2B5EF4-FFF2-40B4-BE49-F238E27FC236}">
                <a16:creationId xmlns:a16="http://schemas.microsoft.com/office/drawing/2014/main" id="{2C8ED304-114D-A940-869E-08BBC5D27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38927" name="Text Box 16">
            <a:extLst>
              <a:ext uri="{FF2B5EF4-FFF2-40B4-BE49-F238E27FC236}">
                <a16:creationId xmlns:a16="http://schemas.microsoft.com/office/drawing/2014/main" id="{47875210-059B-1E45-86C1-F16821130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38928" name="Text Box 17">
            <a:extLst>
              <a:ext uri="{FF2B5EF4-FFF2-40B4-BE49-F238E27FC236}">
                <a16:creationId xmlns:a16="http://schemas.microsoft.com/office/drawing/2014/main" id="{3A163DBF-67CD-024C-BBC5-08EDB2B41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38929" name="Rectangle 18">
            <a:extLst>
              <a:ext uri="{FF2B5EF4-FFF2-40B4-BE49-F238E27FC236}">
                <a16:creationId xmlns:a16="http://schemas.microsoft.com/office/drawing/2014/main" id="{6C82043F-ED5A-BF46-A1A7-DC60002AA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30" name="Rectangle 19">
            <a:extLst>
              <a:ext uri="{FF2B5EF4-FFF2-40B4-BE49-F238E27FC236}">
                <a16:creationId xmlns:a16="http://schemas.microsoft.com/office/drawing/2014/main" id="{CFE83344-5094-A140-874E-435953A0A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31" name="Rectangle 20">
            <a:extLst>
              <a:ext uri="{FF2B5EF4-FFF2-40B4-BE49-F238E27FC236}">
                <a16:creationId xmlns:a16="http://schemas.microsoft.com/office/drawing/2014/main" id="{E00FD27C-327B-E142-A847-0D1C64881C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26645" name="Rectangle 21">
            <a:extLst>
              <a:ext uri="{FF2B5EF4-FFF2-40B4-BE49-F238E27FC236}">
                <a16:creationId xmlns:a16="http://schemas.microsoft.com/office/drawing/2014/main" id="{04866632-EBF4-8E46-BA07-482980A3F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38933" name="Text Box 22">
            <a:extLst>
              <a:ext uri="{FF2B5EF4-FFF2-40B4-BE49-F238E27FC236}">
                <a16:creationId xmlns:a16="http://schemas.microsoft.com/office/drawing/2014/main" id="{2E0A0735-78C7-3644-B248-BCDACF2E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38934" name="Text Box 27">
            <a:extLst>
              <a:ext uri="{FF2B5EF4-FFF2-40B4-BE49-F238E27FC236}">
                <a16:creationId xmlns:a16="http://schemas.microsoft.com/office/drawing/2014/main" id="{C1896AD2-8682-8942-8748-96AB7374A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8935" name="Oval 37">
            <a:extLst>
              <a:ext uri="{FF2B5EF4-FFF2-40B4-BE49-F238E27FC236}">
                <a16:creationId xmlns:a16="http://schemas.microsoft.com/office/drawing/2014/main" id="{4F2BEE15-E3A9-AB4A-8C1F-42E080E9E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36" name="Text Box 40">
            <a:extLst>
              <a:ext uri="{FF2B5EF4-FFF2-40B4-BE49-F238E27FC236}">
                <a16:creationId xmlns:a16="http://schemas.microsoft.com/office/drawing/2014/main" id="{CFB203CD-E920-5B42-9544-BFBC9034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38937" name="Text Box 41">
            <a:extLst>
              <a:ext uri="{FF2B5EF4-FFF2-40B4-BE49-F238E27FC236}">
                <a16:creationId xmlns:a16="http://schemas.microsoft.com/office/drawing/2014/main" id="{05BC747E-CE0A-6149-986B-205351233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38938" name="Text Box 42">
            <a:extLst>
              <a:ext uri="{FF2B5EF4-FFF2-40B4-BE49-F238E27FC236}">
                <a16:creationId xmlns:a16="http://schemas.microsoft.com/office/drawing/2014/main" id="{CCE5ADF0-FF91-6049-B06A-36CA173F5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>
            <a:extLst>
              <a:ext uri="{FF2B5EF4-FFF2-40B4-BE49-F238E27FC236}">
                <a16:creationId xmlns:a16="http://schemas.microsoft.com/office/drawing/2014/main" id="{67095BEB-219A-1241-8745-B9087CDEE8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40962" name="Rectangle 3">
            <a:extLst>
              <a:ext uri="{FF2B5EF4-FFF2-40B4-BE49-F238E27FC236}">
                <a16:creationId xmlns:a16="http://schemas.microsoft.com/office/drawing/2014/main" id="{AA11A479-6EC1-AB4C-A101-ADCA374931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 this case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(1 X 0)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(1 X 0.25) = 0.25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(0 X 0.25) =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It adds up to 0.25.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Since that is less than the threshold (0.40), we responded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no.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Is that correct (banana is not a good fruit)? (Yes, it’s correct.)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3969B-E872-554E-B3AD-B7F9863141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24210-B675-0B4C-BED8-B2B0B044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>
            <a:extLst>
              <a:ext uri="{FF2B5EF4-FFF2-40B4-BE49-F238E27FC236}">
                <a16:creationId xmlns:a16="http://schemas.microsoft.com/office/drawing/2014/main" id="{686E477C-94CB-834C-8DAE-C293CDFAA8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36ACC4C6-E4E4-0341-ACEE-DE582415C5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pear: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153898F0-66CC-2848-BD58-D789F93A6C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140E62C6-7CAF-2D41-A77B-3A1F8F32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989" name="Oval 4">
            <a:extLst>
              <a:ext uri="{FF2B5EF4-FFF2-40B4-BE49-F238E27FC236}">
                <a16:creationId xmlns:a16="http://schemas.microsoft.com/office/drawing/2014/main" id="{52ACB4D4-2643-9C44-BD32-EE355744E0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1990" name="Oval 5">
            <a:extLst>
              <a:ext uri="{FF2B5EF4-FFF2-40B4-BE49-F238E27FC236}">
                <a16:creationId xmlns:a16="http://schemas.microsoft.com/office/drawing/2014/main" id="{648F6F57-AE84-7940-860A-346545B07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1991" name="Oval 6">
            <a:extLst>
              <a:ext uri="{FF2B5EF4-FFF2-40B4-BE49-F238E27FC236}">
                <a16:creationId xmlns:a16="http://schemas.microsoft.com/office/drawing/2014/main" id="{FA295201-C5F4-8E47-AA38-548BED22E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A6A6A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.00</a:t>
            </a:r>
          </a:p>
        </p:txBody>
      </p:sp>
      <p:sp>
        <p:nvSpPr>
          <p:cNvPr id="41992" name="Line 7">
            <a:extLst>
              <a:ext uri="{FF2B5EF4-FFF2-40B4-BE49-F238E27FC236}">
                <a16:creationId xmlns:a16="http://schemas.microsoft.com/office/drawing/2014/main" id="{6EFFDFC3-558E-5B46-8A5E-0B182842C5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Line 8">
            <a:extLst>
              <a:ext uri="{FF2B5EF4-FFF2-40B4-BE49-F238E27FC236}">
                <a16:creationId xmlns:a16="http://schemas.microsoft.com/office/drawing/2014/main" id="{E05BE917-1176-C34B-A83C-C49D9701BCC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Line 9">
            <a:extLst>
              <a:ext uri="{FF2B5EF4-FFF2-40B4-BE49-F238E27FC236}">
                <a16:creationId xmlns:a16="http://schemas.microsoft.com/office/drawing/2014/main" id="{5AFEB4FE-151E-C547-BB9D-1C175FEB145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Line 10">
            <a:extLst>
              <a:ext uri="{FF2B5EF4-FFF2-40B4-BE49-F238E27FC236}">
                <a16:creationId xmlns:a16="http://schemas.microsoft.com/office/drawing/2014/main" id="{A1A2D211-E828-7048-B187-3165B2171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11">
            <a:extLst>
              <a:ext uri="{FF2B5EF4-FFF2-40B4-BE49-F238E27FC236}">
                <a16:creationId xmlns:a16="http://schemas.microsoft.com/office/drawing/2014/main" id="{42CD3AF0-9425-A448-BEDE-1A2197F48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41997" name="Text Box 12">
            <a:extLst>
              <a:ext uri="{FF2B5EF4-FFF2-40B4-BE49-F238E27FC236}">
                <a16:creationId xmlns:a16="http://schemas.microsoft.com/office/drawing/2014/main" id="{8D60443B-6BAF-A544-995F-E87D3B0E8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41998" name="Text Box 13">
            <a:extLst>
              <a:ext uri="{FF2B5EF4-FFF2-40B4-BE49-F238E27FC236}">
                <a16:creationId xmlns:a16="http://schemas.microsoft.com/office/drawing/2014/main" id="{D1478921-87F1-0744-9D6F-5793A3CAC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41999" name="Text Box 14">
            <a:extLst>
              <a:ext uri="{FF2B5EF4-FFF2-40B4-BE49-F238E27FC236}">
                <a16:creationId xmlns:a16="http://schemas.microsoft.com/office/drawing/2014/main" id="{9F6779BD-9DD7-D54A-A239-0527A29FD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42000" name="Text Box 15">
            <a:extLst>
              <a:ext uri="{FF2B5EF4-FFF2-40B4-BE49-F238E27FC236}">
                <a16:creationId xmlns:a16="http://schemas.microsoft.com/office/drawing/2014/main" id="{6C0EC725-5763-0F48-BF25-5C90248DB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42001" name="Rectangle 16">
            <a:extLst>
              <a:ext uri="{FF2B5EF4-FFF2-40B4-BE49-F238E27FC236}">
                <a16:creationId xmlns:a16="http://schemas.microsoft.com/office/drawing/2014/main" id="{15BAE938-9FAD-ED4E-B593-3C9E35E90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2002" name="Rectangle 17">
            <a:extLst>
              <a:ext uri="{FF2B5EF4-FFF2-40B4-BE49-F238E27FC236}">
                <a16:creationId xmlns:a16="http://schemas.microsoft.com/office/drawing/2014/main" id="{B913A17C-132E-1245-AAA6-370E3AC4F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2003" name="Rectangle 18">
            <a:extLst>
              <a:ext uri="{FF2B5EF4-FFF2-40B4-BE49-F238E27FC236}">
                <a16:creationId xmlns:a16="http://schemas.microsoft.com/office/drawing/2014/main" id="{039DA108-F926-AF41-A364-DF50F1267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2004" name="Rectangle 19">
            <a:extLst>
              <a:ext uri="{FF2B5EF4-FFF2-40B4-BE49-F238E27FC236}">
                <a16:creationId xmlns:a16="http://schemas.microsoft.com/office/drawing/2014/main" id="{FED436E9-34AA-F245-98E3-3AABDD55A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2005" name="Text Box 20">
            <a:extLst>
              <a:ext uri="{FF2B5EF4-FFF2-40B4-BE49-F238E27FC236}">
                <a16:creationId xmlns:a16="http://schemas.microsoft.com/office/drawing/2014/main" id="{5BE9DBF8-3ABC-9341-B7D8-B57E7E8F5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42006" name="Text Box 21">
            <a:extLst>
              <a:ext uri="{FF2B5EF4-FFF2-40B4-BE49-F238E27FC236}">
                <a16:creationId xmlns:a16="http://schemas.microsoft.com/office/drawing/2014/main" id="{AFB01CDE-AF0B-C846-8A34-86130F52B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2007" name="Oval 22">
            <a:extLst>
              <a:ext uri="{FF2B5EF4-FFF2-40B4-BE49-F238E27FC236}">
                <a16:creationId xmlns:a16="http://schemas.microsoft.com/office/drawing/2014/main" id="{00E9F866-F888-3243-8E60-8AE03250FF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2008" name="Text Box 23">
            <a:extLst>
              <a:ext uri="{FF2B5EF4-FFF2-40B4-BE49-F238E27FC236}">
                <a16:creationId xmlns:a16="http://schemas.microsoft.com/office/drawing/2014/main" id="{379E96E0-0B87-5A42-8A36-827AB556C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42009" name="Text Box 24">
            <a:extLst>
              <a:ext uri="{FF2B5EF4-FFF2-40B4-BE49-F238E27FC236}">
                <a16:creationId xmlns:a16="http://schemas.microsoft.com/office/drawing/2014/main" id="{1C2E7BAF-8172-C74E-85D1-09A23C0331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42010" name="Text Box 25">
            <a:extLst>
              <a:ext uri="{FF2B5EF4-FFF2-40B4-BE49-F238E27FC236}">
                <a16:creationId xmlns:a16="http://schemas.microsoft.com/office/drawing/2014/main" id="{BD01EA7D-7EFE-9742-B0F6-0C152C4F0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>
            <a:extLst>
              <a:ext uri="{FF2B5EF4-FFF2-40B4-BE49-F238E27FC236}">
                <a16:creationId xmlns:a16="http://schemas.microsoft.com/office/drawing/2014/main" id="{5416D6C2-3912-B540-9235-94D171A20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7D8CFBC2-86B6-BC45-9CBC-D66FE343C0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pear: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1D817763-3DB7-7A46-A9F9-DC4FFA7548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CCF02EC-0300-7940-BBD5-E673D56C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037" name="Oval 4">
            <a:extLst>
              <a:ext uri="{FF2B5EF4-FFF2-40B4-BE49-F238E27FC236}">
                <a16:creationId xmlns:a16="http://schemas.microsoft.com/office/drawing/2014/main" id="{8661F615-017B-B44A-AC80-89C6B3795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4038" name="Oval 5">
            <a:extLst>
              <a:ext uri="{FF2B5EF4-FFF2-40B4-BE49-F238E27FC236}">
                <a16:creationId xmlns:a16="http://schemas.microsoft.com/office/drawing/2014/main" id="{EE499F9A-1429-1E4A-B1EE-23C7C0089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4039" name="Oval 6">
            <a:extLst>
              <a:ext uri="{FF2B5EF4-FFF2-40B4-BE49-F238E27FC236}">
                <a16:creationId xmlns:a16="http://schemas.microsoft.com/office/drawing/2014/main" id="{5E703523-A25C-3A48-945B-E3EA8C483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A6A6A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.00</a:t>
            </a:r>
          </a:p>
        </p:txBody>
      </p:sp>
      <p:sp>
        <p:nvSpPr>
          <p:cNvPr id="44040" name="Line 7">
            <a:extLst>
              <a:ext uri="{FF2B5EF4-FFF2-40B4-BE49-F238E27FC236}">
                <a16:creationId xmlns:a16="http://schemas.microsoft.com/office/drawing/2014/main" id="{719BBA52-A97D-5B4B-B20F-B81B2D7C0B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Line 8">
            <a:extLst>
              <a:ext uri="{FF2B5EF4-FFF2-40B4-BE49-F238E27FC236}">
                <a16:creationId xmlns:a16="http://schemas.microsoft.com/office/drawing/2014/main" id="{9A5677C3-53DE-8948-B0BE-98E11923FB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9">
            <a:extLst>
              <a:ext uri="{FF2B5EF4-FFF2-40B4-BE49-F238E27FC236}">
                <a16:creationId xmlns:a16="http://schemas.microsoft.com/office/drawing/2014/main" id="{10DB830B-D83F-6544-A3F2-0AA83E501A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0">
            <a:extLst>
              <a:ext uri="{FF2B5EF4-FFF2-40B4-BE49-F238E27FC236}">
                <a16:creationId xmlns:a16="http://schemas.microsoft.com/office/drawing/2014/main" id="{9747E4E3-6A73-994C-AE6F-FC0FFDE9DE95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Text Box 11">
            <a:extLst>
              <a:ext uri="{FF2B5EF4-FFF2-40B4-BE49-F238E27FC236}">
                <a16:creationId xmlns:a16="http://schemas.microsoft.com/office/drawing/2014/main" id="{173C98B3-0497-DF43-A32D-F6064E94D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44045" name="Text Box 12">
            <a:extLst>
              <a:ext uri="{FF2B5EF4-FFF2-40B4-BE49-F238E27FC236}">
                <a16:creationId xmlns:a16="http://schemas.microsoft.com/office/drawing/2014/main" id="{56450892-5E00-964F-971B-578603D45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44046" name="Text Box 13">
            <a:extLst>
              <a:ext uri="{FF2B5EF4-FFF2-40B4-BE49-F238E27FC236}">
                <a16:creationId xmlns:a16="http://schemas.microsoft.com/office/drawing/2014/main" id="{430120D4-3BE6-8045-B1FE-AF39F9BDF3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44047" name="Text Box 14">
            <a:extLst>
              <a:ext uri="{FF2B5EF4-FFF2-40B4-BE49-F238E27FC236}">
                <a16:creationId xmlns:a16="http://schemas.microsoft.com/office/drawing/2014/main" id="{9FECF0C8-FE26-8846-B1AB-6AEA3B9EB5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44048" name="Text Box 15">
            <a:extLst>
              <a:ext uri="{FF2B5EF4-FFF2-40B4-BE49-F238E27FC236}">
                <a16:creationId xmlns:a16="http://schemas.microsoft.com/office/drawing/2014/main" id="{D267489A-D8E1-9345-BF27-4B2EFE943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44049" name="Rectangle 16">
            <a:extLst>
              <a:ext uri="{FF2B5EF4-FFF2-40B4-BE49-F238E27FC236}">
                <a16:creationId xmlns:a16="http://schemas.microsoft.com/office/drawing/2014/main" id="{3C164F93-14D0-E94A-871A-9CEF88171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4050" name="Rectangle 17">
            <a:extLst>
              <a:ext uri="{FF2B5EF4-FFF2-40B4-BE49-F238E27FC236}">
                <a16:creationId xmlns:a16="http://schemas.microsoft.com/office/drawing/2014/main" id="{63C57013-7D27-B745-9171-EADDA6670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4051" name="Rectangle 18">
            <a:extLst>
              <a:ext uri="{FF2B5EF4-FFF2-40B4-BE49-F238E27FC236}">
                <a16:creationId xmlns:a16="http://schemas.microsoft.com/office/drawing/2014/main" id="{5CBEA93E-B33A-2244-84A0-97907887E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4052" name="Rectangle 19">
            <a:extLst>
              <a:ext uri="{FF2B5EF4-FFF2-40B4-BE49-F238E27FC236}">
                <a16:creationId xmlns:a16="http://schemas.microsoft.com/office/drawing/2014/main" id="{A7AC3EF8-5CE4-5043-BDBB-6E29ED07C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4053" name="Text Box 20">
            <a:extLst>
              <a:ext uri="{FF2B5EF4-FFF2-40B4-BE49-F238E27FC236}">
                <a16:creationId xmlns:a16="http://schemas.microsoft.com/office/drawing/2014/main" id="{62F814AD-869F-CA49-AA2C-5C8F48E02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44054" name="Text Box 21">
            <a:extLst>
              <a:ext uri="{FF2B5EF4-FFF2-40B4-BE49-F238E27FC236}">
                <a16:creationId xmlns:a16="http://schemas.microsoft.com/office/drawing/2014/main" id="{E5E8371A-BC61-5740-BC85-7A26311AC5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4055" name="Oval 22">
            <a:extLst>
              <a:ext uri="{FF2B5EF4-FFF2-40B4-BE49-F238E27FC236}">
                <a16:creationId xmlns:a16="http://schemas.microsoft.com/office/drawing/2014/main" id="{AC93EB77-0CB8-4646-B2E0-20C311032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4056" name="Text Box 23">
            <a:extLst>
              <a:ext uri="{FF2B5EF4-FFF2-40B4-BE49-F238E27FC236}">
                <a16:creationId xmlns:a16="http://schemas.microsoft.com/office/drawing/2014/main" id="{A5FABAB4-A6D1-A145-87E0-1A2DBD7F3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44057" name="Text Box 24">
            <a:extLst>
              <a:ext uri="{FF2B5EF4-FFF2-40B4-BE49-F238E27FC236}">
                <a16:creationId xmlns:a16="http://schemas.microsoft.com/office/drawing/2014/main" id="{E9395800-83B6-8946-BAFA-799AC8449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44058" name="Text Box 25">
            <a:extLst>
              <a:ext uri="{FF2B5EF4-FFF2-40B4-BE49-F238E27FC236}">
                <a16:creationId xmlns:a16="http://schemas.microsoft.com/office/drawing/2014/main" id="{A2BB1B1C-D119-DD42-A412-26CF96876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F45D898A-1891-9242-BA00-C15E74426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48072BDF-F6B5-F243-8B19-17803431BA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pear: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CF5E613-D008-C849-91DD-9061B990E1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2BD4C57D-765E-6745-BCF1-3A4B814B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5" name="Oval 4">
            <a:extLst>
              <a:ext uri="{FF2B5EF4-FFF2-40B4-BE49-F238E27FC236}">
                <a16:creationId xmlns:a16="http://schemas.microsoft.com/office/drawing/2014/main" id="{F5456F8F-C83A-0949-9EED-3CA7AADD3F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6086" name="Oval 5">
            <a:extLst>
              <a:ext uri="{FF2B5EF4-FFF2-40B4-BE49-F238E27FC236}">
                <a16:creationId xmlns:a16="http://schemas.microsoft.com/office/drawing/2014/main" id="{0C1269E9-F8F5-0F4A-BC82-BCD8FDDE8D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6087" name="Oval 6">
            <a:extLst>
              <a:ext uri="{FF2B5EF4-FFF2-40B4-BE49-F238E27FC236}">
                <a16:creationId xmlns:a16="http://schemas.microsoft.com/office/drawing/2014/main" id="{034BE992-3158-3441-B5E7-2B87AA02E5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.25</a:t>
            </a:r>
          </a:p>
        </p:txBody>
      </p:sp>
      <p:sp>
        <p:nvSpPr>
          <p:cNvPr id="46088" name="Line 7">
            <a:extLst>
              <a:ext uri="{FF2B5EF4-FFF2-40B4-BE49-F238E27FC236}">
                <a16:creationId xmlns:a16="http://schemas.microsoft.com/office/drawing/2014/main" id="{3CD3683F-E3B4-2C4B-8DC3-A7007B30CF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9" name="Line 8">
            <a:extLst>
              <a:ext uri="{FF2B5EF4-FFF2-40B4-BE49-F238E27FC236}">
                <a16:creationId xmlns:a16="http://schemas.microsoft.com/office/drawing/2014/main" id="{7EB47FF9-A5A3-D843-9864-D329EB117C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Line 9">
            <a:extLst>
              <a:ext uri="{FF2B5EF4-FFF2-40B4-BE49-F238E27FC236}">
                <a16:creationId xmlns:a16="http://schemas.microsoft.com/office/drawing/2014/main" id="{553CFEA8-6E7C-044D-87D2-911282A94E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1" name="Line 10">
            <a:extLst>
              <a:ext uri="{FF2B5EF4-FFF2-40B4-BE49-F238E27FC236}">
                <a16:creationId xmlns:a16="http://schemas.microsoft.com/office/drawing/2014/main" id="{DEB64FE0-901B-8048-B057-362A5602A2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2" name="Text Box 11">
            <a:extLst>
              <a:ext uri="{FF2B5EF4-FFF2-40B4-BE49-F238E27FC236}">
                <a16:creationId xmlns:a16="http://schemas.microsoft.com/office/drawing/2014/main" id="{9F9A720A-ACA6-FA42-AC62-F3C7A5229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46093" name="Text Box 12">
            <a:extLst>
              <a:ext uri="{FF2B5EF4-FFF2-40B4-BE49-F238E27FC236}">
                <a16:creationId xmlns:a16="http://schemas.microsoft.com/office/drawing/2014/main" id="{F57C61D0-F9AD-3246-89FC-B14019029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46094" name="Text Box 13">
            <a:extLst>
              <a:ext uri="{FF2B5EF4-FFF2-40B4-BE49-F238E27FC236}">
                <a16:creationId xmlns:a16="http://schemas.microsoft.com/office/drawing/2014/main" id="{8DD13460-B1F5-BF4F-B107-1B94F6350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46095" name="Text Box 14">
            <a:extLst>
              <a:ext uri="{FF2B5EF4-FFF2-40B4-BE49-F238E27FC236}">
                <a16:creationId xmlns:a16="http://schemas.microsoft.com/office/drawing/2014/main" id="{FADADFDB-5AF5-1E4E-BB5F-09B035B3EA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46096" name="Text Box 15">
            <a:extLst>
              <a:ext uri="{FF2B5EF4-FFF2-40B4-BE49-F238E27FC236}">
                <a16:creationId xmlns:a16="http://schemas.microsoft.com/office/drawing/2014/main" id="{0718E2E0-993A-954F-9033-70C53B495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46097" name="Rectangle 16">
            <a:extLst>
              <a:ext uri="{FF2B5EF4-FFF2-40B4-BE49-F238E27FC236}">
                <a16:creationId xmlns:a16="http://schemas.microsoft.com/office/drawing/2014/main" id="{F028FFAA-1E0A-9C44-B5BD-7C38C5D41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6098" name="Rectangle 17">
            <a:extLst>
              <a:ext uri="{FF2B5EF4-FFF2-40B4-BE49-F238E27FC236}">
                <a16:creationId xmlns:a16="http://schemas.microsoft.com/office/drawing/2014/main" id="{0B10112C-BDD3-6749-8837-171F25808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6099" name="Rectangle 18">
            <a:extLst>
              <a:ext uri="{FF2B5EF4-FFF2-40B4-BE49-F238E27FC236}">
                <a16:creationId xmlns:a16="http://schemas.microsoft.com/office/drawing/2014/main" id="{48E04B86-7C25-CD49-BFA2-DC6E08688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6100" name="Rectangle 19">
            <a:extLst>
              <a:ext uri="{FF2B5EF4-FFF2-40B4-BE49-F238E27FC236}">
                <a16:creationId xmlns:a16="http://schemas.microsoft.com/office/drawing/2014/main" id="{3B30FED3-6246-734F-965D-F4E233C71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46101" name="Text Box 20">
            <a:extLst>
              <a:ext uri="{FF2B5EF4-FFF2-40B4-BE49-F238E27FC236}">
                <a16:creationId xmlns:a16="http://schemas.microsoft.com/office/drawing/2014/main" id="{216EB300-10D7-E14B-B8D7-DF63D47C6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46102" name="Text Box 21">
            <a:extLst>
              <a:ext uri="{FF2B5EF4-FFF2-40B4-BE49-F238E27FC236}">
                <a16:creationId xmlns:a16="http://schemas.microsoft.com/office/drawing/2014/main" id="{46E4E711-79AC-C74B-A808-24144CADF0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6103" name="Oval 22">
            <a:extLst>
              <a:ext uri="{FF2B5EF4-FFF2-40B4-BE49-F238E27FC236}">
                <a16:creationId xmlns:a16="http://schemas.microsoft.com/office/drawing/2014/main" id="{B0D738FA-8F40-B248-838E-935CA62E2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6104" name="Text Box 23">
            <a:extLst>
              <a:ext uri="{FF2B5EF4-FFF2-40B4-BE49-F238E27FC236}">
                <a16:creationId xmlns:a16="http://schemas.microsoft.com/office/drawing/2014/main" id="{B1F2A1CA-6806-B740-B3AF-BC5D61F89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46105" name="Text Box 24">
            <a:extLst>
              <a:ext uri="{FF2B5EF4-FFF2-40B4-BE49-F238E27FC236}">
                <a16:creationId xmlns:a16="http://schemas.microsoft.com/office/drawing/2014/main" id="{75705D7E-EF1A-CE4A-883B-A72E4BA76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46106" name="Text Box 25">
            <a:extLst>
              <a:ext uri="{FF2B5EF4-FFF2-40B4-BE49-F238E27FC236}">
                <a16:creationId xmlns:a16="http://schemas.microsoft.com/office/drawing/2014/main" id="{FDFA9142-3118-C140-A379-1D0AA2C16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>
            <a:extLst>
              <a:ext uri="{FF2B5EF4-FFF2-40B4-BE49-F238E27FC236}">
                <a16:creationId xmlns:a16="http://schemas.microsoft.com/office/drawing/2014/main" id="{3040F830-78EE-944A-BEC5-9324D5066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F3BD816A-CB14-4E4A-BD47-1AB3CF1ED5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pear: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7BC9B68C-C0FD-2740-B3E6-FB122225775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5728B295-8606-3247-927F-FD4E5496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8133" name="Oval 4">
            <a:extLst>
              <a:ext uri="{FF2B5EF4-FFF2-40B4-BE49-F238E27FC236}">
                <a16:creationId xmlns:a16="http://schemas.microsoft.com/office/drawing/2014/main" id="{7E4B5C61-F5A6-4641-9339-3F19847EF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8134" name="Oval 5">
            <a:extLst>
              <a:ext uri="{FF2B5EF4-FFF2-40B4-BE49-F238E27FC236}">
                <a16:creationId xmlns:a16="http://schemas.microsoft.com/office/drawing/2014/main" id="{5DCE71A4-FA6F-6F48-80FB-58481F629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8135" name="Oval 6">
            <a:extLst>
              <a:ext uri="{FF2B5EF4-FFF2-40B4-BE49-F238E27FC236}">
                <a16:creationId xmlns:a16="http://schemas.microsoft.com/office/drawing/2014/main" id="{6C3DABB1-0280-D84B-835E-6D8C330E20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.25</a:t>
            </a:r>
          </a:p>
        </p:txBody>
      </p:sp>
      <p:sp>
        <p:nvSpPr>
          <p:cNvPr id="48136" name="Line 7">
            <a:extLst>
              <a:ext uri="{FF2B5EF4-FFF2-40B4-BE49-F238E27FC236}">
                <a16:creationId xmlns:a16="http://schemas.microsoft.com/office/drawing/2014/main" id="{99BE3504-CEF9-0840-8B0B-BA03E8692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7" name="Line 8">
            <a:extLst>
              <a:ext uri="{FF2B5EF4-FFF2-40B4-BE49-F238E27FC236}">
                <a16:creationId xmlns:a16="http://schemas.microsoft.com/office/drawing/2014/main" id="{EB2C383F-55C2-7C48-9FCF-DDF2349592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8" name="Line 9">
            <a:extLst>
              <a:ext uri="{FF2B5EF4-FFF2-40B4-BE49-F238E27FC236}">
                <a16:creationId xmlns:a16="http://schemas.microsoft.com/office/drawing/2014/main" id="{0FDC4BCC-793E-694E-A4A8-237384383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9" name="Line 10">
            <a:extLst>
              <a:ext uri="{FF2B5EF4-FFF2-40B4-BE49-F238E27FC236}">
                <a16:creationId xmlns:a16="http://schemas.microsoft.com/office/drawing/2014/main" id="{943F3C75-F7B9-BC4D-9B52-915AB0C9C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Text Box 11">
            <a:extLst>
              <a:ext uri="{FF2B5EF4-FFF2-40B4-BE49-F238E27FC236}">
                <a16:creationId xmlns:a16="http://schemas.microsoft.com/office/drawing/2014/main" id="{471FB6F0-6785-A94F-A0C9-BE024986C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48141" name="Text Box 12">
            <a:extLst>
              <a:ext uri="{FF2B5EF4-FFF2-40B4-BE49-F238E27FC236}">
                <a16:creationId xmlns:a16="http://schemas.microsoft.com/office/drawing/2014/main" id="{2CA5E85D-E45F-5549-9E2C-F4D5A593B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48142" name="Text Box 13">
            <a:extLst>
              <a:ext uri="{FF2B5EF4-FFF2-40B4-BE49-F238E27FC236}">
                <a16:creationId xmlns:a16="http://schemas.microsoft.com/office/drawing/2014/main" id="{655BD151-D734-2945-B332-8E6CC9E59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48143" name="Text Box 14">
            <a:extLst>
              <a:ext uri="{FF2B5EF4-FFF2-40B4-BE49-F238E27FC236}">
                <a16:creationId xmlns:a16="http://schemas.microsoft.com/office/drawing/2014/main" id="{7441BEF5-2F9F-E24F-8A97-575FED0D5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48144" name="Text Box 15">
            <a:extLst>
              <a:ext uri="{FF2B5EF4-FFF2-40B4-BE49-F238E27FC236}">
                <a16:creationId xmlns:a16="http://schemas.microsoft.com/office/drawing/2014/main" id="{194A6368-6BBA-AE46-B2BC-A15549B92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48145" name="Rectangle 16">
            <a:extLst>
              <a:ext uri="{FF2B5EF4-FFF2-40B4-BE49-F238E27FC236}">
                <a16:creationId xmlns:a16="http://schemas.microsoft.com/office/drawing/2014/main" id="{9B681BFC-361D-2547-8172-D8622946B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8146" name="Rectangle 17">
            <a:extLst>
              <a:ext uri="{FF2B5EF4-FFF2-40B4-BE49-F238E27FC236}">
                <a16:creationId xmlns:a16="http://schemas.microsoft.com/office/drawing/2014/main" id="{665F0B6A-7C6F-4048-8A09-17AE7D86D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48147" name="Rectangle 18">
            <a:extLst>
              <a:ext uri="{FF2B5EF4-FFF2-40B4-BE49-F238E27FC236}">
                <a16:creationId xmlns:a16="http://schemas.microsoft.com/office/drawing/2014/main" id="{8474F6C0-062E-1342-B57B-344DA115A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29717" name="Rectangle 19">
            <a:extLst>
              <a:ext uri="{FF2B5EF4-FFF2-40B4-BE49-F238E27FC236}">
                <a16:creationId xmlns:a16="http://schemas.microsoft.com/office/drawing/2014/main" id="{CE54D709-9CCD-C547-85D3-B2A57C191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  <p:sp>
        <p:nvSpPr>
          <p:cNvPr id="48149" name="Text Box 20">
            <a:extLst>
              <a:ext uri="{FF2B5EF4-FFF2-40B4-BE49-F238E27FC236}">
                <a16:creationId xmlns:a16="http://schemas.microsoft.com/office/drawing/2014/main" id="{29007C0F-AAE2-2847-AD43-2A5D29177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48150" name="Text Box 21">
            <a:extLst>
              <a:ext uri="{FF2B5EF4-FFF2-40B4-BE49-F238E27FC236}">
                <a16:creationId xmlns:a16="http://schemas.microsoft.com/office/drawing/2014/main" id="{3D0F2361-DA04-D243-AFA6-6FCFADFA76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48151" name="Oval 22">
            <a:extLst>
              <a:ext uri="{FF2B5EF4-FFF2-40B4-BE49-F238E27FC236}">
                <a16:creationId xmlns:a16="http://schemas.microsoft.com/office/drawing/2014/main" id="{18B1D25A-A019-F949-BB12-3BD39456A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8152" name="Text Box 23">
            <a:extLst>
              <a:ext uri="{FF2B5EF4-FFF2-40B4-BE49-F238E27FC236}">
                <a16:creationId xmlns:a16="http://schemas.microsoft.com/office/drawing/2014/main" id="{4B176588-F08F-2F4B-A48A-8DEB0B763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48153" name="Text Box 24">
            <a:extLst>
              <a:ext uri="{FF2B5EF4-FFF2-40B4-BE49-F238E27FC236}">
                <a16:creationId xmlns:a16="http://schemas.microsoft.com/office/drawing/2014/main" id="{9D3164BD-B9CC-6746-B4AB-1570C0CF6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48154" name="Text Box 25">
            <a:extLst>
              <a:ext uri="{FF2B5EF4-FFF2-40B4-BE49-F238E27FC236}">
                <a16:creationId xmlns:a16="http://schemas.microsoft.com/office/drawing/2014/main" id="{E1FE623A-02EB-514B-9849-77577041D3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7AA65784-1DC0-4840-B782-56CF9269C5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104D42B4-6787-D44E-8E89-1FC1A7E2D0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7338" indent="-282575" eaLnBrk="1" hangingPunct="1"/>
            <a:r>
              <a:rPr lang="en-US" altLang="en-US">
                <a:ea typeface="ＭＳ Ｐゴシック" panose="020B0600070205080204" pitchFamily="34" charset="-128"/>
              </a:rPr>
              <a:t>I trained the following perceptron on the category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good fruit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defined as anything with edible skin and seeds. We</a:t>
            </a:r>
            <a:r>
              <a:rPr lang="fr-FR" altLang="ja-JP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ll show it various fruits and have it categorize them as good or bad fruits to see how it performs.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BE116-8E4C-0640-875C-A1B394ACBFA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739A1-B0BD-4A45-9D16-EF86F13A9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0A58482B-BD89-A147-B3C3-509F3F201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FB3F88D2-5B1E-4248-8F5A-7BB2454908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 this case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(1 X 0)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(0 X 0.25)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(1 X 0.25) = 0.25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It adds up to 0.25.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Since that is less than the threshold (0.40), we responded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no.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Is that correct (pear is not a good fruit)? (Yes, it’s correct.)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3746B-C63A-E343-8FA3-65720F5EBD2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43F438-59F1-6543-A914-C850CA80A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EE473444-3798-194C-9513-10C8C38765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51202" name="Rectangle 3">
            <a:extLst>
              <a:ext uri="{FF2B5EF4-FFF2-40B4-BE49-F238E27FC236}">
                <a16:creationId xmlns:a16="http://schemas.microsoft.com/office/drawing/2014/main" id="{EB26EEE7-EA2F-E84D-9E7E-06AA254229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lemon: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7D252AF8-598C-314E-B761-09D92F112AE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E6B97366-D256-8942-8AC0-E2CB7C8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1205" name="Oval 4">
            <a:extLst>
              <a:ext uri="{FF2B5EF4-FFF2-40B4-BE49-F238E27FC236}">
                <a16:creationId xmlns:a16="http://schemas.microsoft.com/office/drawing/2014/main" id="{412BAC69-1FE9-0B4B-A493-3D5C95E67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1206" name="Oval 5">
            <a:extLst>
              <a:ext uri="{FF2B5EF4-FFF2-40B4-BE49-F238E27FC236}">
                <a16:creationId xmlns:a16="http://schemas.microsoft.com/office/drawing/2014/main" id="{5A6E6FD5-13EB-3B40-A2B5-CD8A87DBB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1207" name="Oval 6">
            <a:extLst>
              <a:ext uri="{FF2B5EF4-FFF2-40B4-BE49-F238E27FC236}">
                <a16:creationId xmlns:a16="http://schemas.microsoft.com/office/drawing/2014/main" id="{98ADB77E-1651-4E4F-A7D6-6C6D97015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A6A6A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.00</a:t>
            </a:r>
          </a:p>
        </p:txBody>
      </p:sp>
      <p:sp>
        <p:nvSpPr>
          <p:cNvPr id="51208" name="Line 7">
            <a:extLst>
              <a:ext uri="{FF2B5EF4-FFF2-40B4-BE49-F238E27FC236}">
                <a16:creationId xmlns:a16="http://schemas.microsoft.com/office/drawing/2014/main" id="{1D738FDA-6779-AA4D-9CCB-901E6BB28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Line 8">
            <a:extLst>
              <a:ext uri="{FF2B5EF4-FFF2-40B4-BE49-F238E27FC236}">
                <a16:creationId xmlns:a16="http://schemas.microsoft.com/office/drawing/2014/main" id="{EB68FBDB-03E4-FD40-9A95-5DFEAE714A8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Line 9">
            <a:extLst>
              <a:ext uri="{FF2B5EF4-FFF2-40B4-BE49-F238E27FC236}">
                <a16:creationId xmlns:a16="http://schemas.microsoft.com/office/drawing/2014/main" id="{26DD5B8E-1C15-894D-AD63-3AAE768B264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0">
            <a:extLst>
              <a:ext uri="{FF2B5EF4-FFF2-40B4-BE49-F238E27FC236}">
                <a16:creationId xmlns:a16="http://schemas.microsoft.com/office/drawing/2014/main" id="{4937D79F-8ACA-2049-9497-979FED6F9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Text Box 11">
            <a:extLst>
              <a:ext uri="{FF2B5EF4-FFF2-40B4-BE49-F238E27FC236}">
                <a16:creationId xmlns:a16="http://schemas.microsoft.com/office/drawing/2014/main" id="{5725D9AC-21D5-F34C-834A-F3DB7B43D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51213" name="Text Box 12">
            <a:extLst>
              <a:ext uri="{FF2B5EF4-FFF2-40B4-BE49-F238E27FC236}">
                <a16:creationId xmlns:a16="http://schemas.microsoft.com/office/drawing/2014/main" id="{0D7D80F9-29DE-0242-A75E-92196C0AC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1214" name="Text Box 13">
            <a:extLst>
              <a:ext uri="{FF2B5EF4-FFF2-40B4-BE49-F238E27FC236}">
                <a16:creationId xmlns:a16="http://schemas.microsoft.com/office/drawing/2014/main" id="{F6219F18-3842-3F49-9B37-16B3BAB4C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1215" name="Text Box 14">
            <a:extLst>
              <a:ext uri="{FF2B5EF4-FFF2-40B4-BE49-F238E27FC236}">
                <a16:creationId xmlns:a16="http://schemas.microsoft.com/office/drawing/2014/main" id="{B0DD954A-D4F0-FE4A-AB1F-0C7337183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1216" name="Text Box 15">
            <a:extLst>
              <a:ext uri="{FF2B5EF4-FFF2-40B4-BE49-F238E27FC236}">
                <a16:creationId xmlns:a16="http://schemas.microsoft.com/office/drawing/2014/main" id="{BE801FED-7E56-544C-A3BE-3147F87F2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51217" name="Rectangle 16">
            <a:extLst>
              <a:ext uri="{FF2B5EF4-FFF2-40B4-BE49-F238E27FC236}">
                <a16:creationId xmlns:a16="http://schemas.microsoft.com/office/drawing/2014/main" id="{1E6C0A5C-623E-EF44-9C2C-D29DC3B4E0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1218" name="Rectangle 17">
            <a:extLst>
              <a:ext uri="{FF2B5EF4-FFF2-40B4-BE49-F238E27FC236}">
                <a16:creationId xmlns:a16="http://schemas.microsoft.com/office/drawing/2014/main" id="{CBC7FF7F-3F6E-6849-9395-39F86F4E1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1219" name="Rectangle 18">
            <a:extLst>
              <a:ext uri="{FF2B5EF4-FFF2-40B4-BE49-F238E27FC236}">
                <a16:creationId xmlns:a16="http://schemas.microsoft.com/office/drawing/2014/main" id="{3DD3EF58-2D23-E742-A1B8-597672BC1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1220" name="Rectangle 19">
            <a:extLst>
              <a:ext uri="{FF2B5EF4-FFF2-40B4-BE49-F238E27FC236}">
                <a16:creationId xmlns:a16="http://schemas.microsoft.com/office/drawing/2014/main" id="{72AD9D24-E738-CD41-8890-2A5F0EE8E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1221" name="Text Box 20">
            <a:extLst>
              <a:ext uri="{FF2B5EF4-FFF2-40B4-BE49-F238E27FC236}">
                <a16:creationId xmlns:a16="http://schemas.microsoft.com/office/drawing/2014/main" id="{EDD83011-6375-1E4B-8DA7-6F8895B79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51222" name="Text Box 21">
            <a:extLst>
              <a:ext uri="{FF2B5EF4-FFF2-40B4-BE49-F238E27FC236}">
                <a16:creationId xmlns:a16="http://schemas.microsoft.com/office/drawing/2014/main" id="{07652F5D-3E29-BA4E-9CD1-F4C104C935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1223" name="Oval 22">
            <a:extLst>
              <a:ext uri="{FF2B5EF4-FFF2-40B4-BE49-F238E27FC236}">
                <a16:creationId xmlns:a16="http://schemas.microsoft.com/office/drawing/2014/main" id="{072323AE-CD4C-2644-9591-EE01CE5170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1224" name="Text Box 23">
            <a:extLst>
              <a:ext uri="{FF2B5EF4-FFF2-40B4-BE49-F238E27FC236}">
                <a16:creationId xmlns:a16="http://schemas.microsoft.com/office/drawing/2014/main" id="{C6CA94D9-D368-8645-9F7D-5C061D0B1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51225" name="Text Box 24">
            <a:extLst>
              <a:ext uri="{FF2B5EF4-FFF2-40B4-BE49-F238E27FC236}">
                <a16:creationId xmlns:a16="http://schemas.microsoft.com/office/drawing/2014/main" id="{1C15C84E-BE6D-4F44-B96A-A2085CD88F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51226" name="Text Box 25">
            <a:extLst>
              <a:ext uri="{FF2B5EF4-FFF2-40B4-BE49-F238E27FC236}">
                <a16:creationId xmlns:a16="http://schemas.microsoft.com/office/drawing/2014/main" id="{85BE6C39-0260-5D4A-93A9-D4B245791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>
            <a:extLst>
              <a:ext uri="{FF2B5EF4-FFF2-40B4-BE49-F238E27FC236}">
                <a16:creationId xmlns:a16="http://schemas.microsoft.com/office/drawing/2014/main" id="{A1ACA6D9-F20D-314D-ADAB-231F8A5DE3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53250" name="Rectangle 3">
            <a:extLst>
              <a:ext uri="{FF2B5EF4-FFF2-40B4-BE49-F238E27FC236}">
                <a16:creationId xmlns:a16="http://schemas.microsoft.com/office/drawing/2014/main" id="{A91550F4-3CC9-024D-BA79-F4190F1FE3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lemon: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BC66A04D-20D7-3644-90C9-F74413D6F7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05C05863-6023-F14A-B2F4-8D95282B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3253" name="Oval 4">
            <a:extLst>
              <a:ext uri="{FF2B5EF4-FFF2-40B4-BE49-F238E27FC236}">
                <a16:creationId xmlns:a16="http://schemas.microsoft.com/office/drawing/2014/main" id="{2476A50E-E70F-194C-A26F-B69FBE13C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3254" name="Oval 5">
            <a:extLst>
              <a:ext uri="{FF2B5EF4-FFF2-40B4-BE49-F238E27FC236}">
                <a16:creationId xmlns:a16="http://schemas.microsoft.com/office/drawing/2014/main" id="{95F7024B-D6DB-A642-9F84-41DAE2499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3255" name="Oval 6">
            <a:extLst>
              <a:ext uri="{FF2B5EF4-FFF2-40B4-BE49-F238E27FC236}">
                <a16:creationId xmlns:a16="http://schemas.microsoft.com/office/drawing/2014/main" id="{75A1BE56-29B6-D64B-A424-C9E6CC0A34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A6A6A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.00</a:t>
            </a:r>
          </a:p>
        </p:txBody>
      </p:sp>
      <p:sp>
        <p:nvSpPr>
          <p:cNvPr id="53256" name="Line 7">
            <a:extLst>
              <a:ext uri="{FF2B5EF4-FFF2-40B4-BE49-F238E27FC236}">
                <a16:creationId xmlns:a16="http://schemas.microsoft.com/office/drawing/2014/main" id="{BEDA1BD2-7D4C-FA44-9E45-58BD3143C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Line 8">
            <a:extLst>
              <a:ext uri="{FF2B5EF4-FFF2-40B4-BE49-F238E27FC236}">
                <a16:creationId xmlns:a16="http://schemas.microsoft.com/office/drawing/2014/main" id="{0EB42617-BC29-B04F-9039-641243294F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8" name="Line 9">
            <a:extLst>
              <a:ext uri="{FF2B5EF4-FFF2-40B4-BE49-F238E27FC236}">
                <a16:creationId xmlns:a16="http://schemas.microsoft.com/office/drawing/2014/main" id="{3B7B4697-5B90-9148-972D-FBB0A577D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59" name="Line 10">
            <a:extLst>
              <a:ext uri="{FF2B5EF4-FFF2-40B4-BE49-F238E27FC236}">
                <a16:creationId xmlns:a16="http://schemas.microsoft.com/office/drawing/2014/main" id="{80F94F59-AE83-D34F-B989-C9C06A7E66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260" name="Text Box 11">
            <a:extLst>
              <a:ext uri="{FF2B5EF4-FFF2-40B4-BE49-F238E27FC236}">
                <a16:creationId xmlns:a16="http://schemas.microsoft.com/office/drawing/2014/main" id="{88BC0A17-40C4-5640-A588-50A120B265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53261" name="Text Box 12">
            <a:extLst>
              <a:ext uri="{FF2B5EF4-FFF2-40B4-BE49-F238E27FC236}">
                <a16:creationId xmlns:a16="http://schemas.microsoft.com/office/drawing/2014/main" id="{84A28BBD-239F-6C43-A27B-8DB4BCDC3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3262" name="Text Box 13">
            <a:extLst>
              <a:ext uri="{FF2B5EF4-FFF2-40B4-BE49-F238E27FC236}">
                <a16:creationId xmlns:a16="http://schemas.microsoft.com/office/drawing/2014/main" id="{570D8EBE-0E64-154B-B907-E48283E61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3263" name="Text Box 14">
            <a:extLst>
              <a:ext uri="{FF2B5EF4-FFF2-40B4-BE49-F238E27FC236}">
                <a16:creationId xmlns:a16="http://schemas.microsoft.com/office/drawing/2014/main" id="{7B365901-7DE7-0149-ACE8-02CD158A3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3264" name="Text Box 15">
            <a:extLst>
              <a:ext uri="{FF2B5EF4-FFF2-40B4-BE49-F238E27FC236}">
                <a16:creationId xmlns:a16="http://schemas.microsoft.com/office/drawing/2014/main" id="{8F2764B7-38BA-EC4C-9217-130CEFF63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53265" name="Rectangle 16">
            <a:extLst>
              <a:ext uri="{FF2B5EF4-FFF2-40B4-BE49-F238E27FC236}">
                <a16:creationId xmlns:a16="http://schemas.microsoft.com/office/drawing/2014/main" id="{A2FFD704-7C19-1344-92B7-79FBFEBDED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3266" name="Rectangle 17">
            <a:extLst>
              <a:ext uri="{FF2B5EF4-FFF2-40B4-BE49-F238E27FC236}">
                <a16:creationId xmlns:a16="http://schemas.microsoft.com/office/drawing/2014/main" id="{4AA1B913-6F01-3140-9B07-B01A6F9B0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3267" name="Rectangle 18">
            <a:extLst>
              <a:ext uri="{FF2B5EF4-FFF2-40B4-BE49-F238E27FC236}">
                <a16:creationId xmlns:a16="http://schemas.microsoft.com/office/drawing/2014/main" id="{A90EBE7B-9D62-4841-A5CA-B9089195A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3268" name="Rectangle 19">
            <a:extLst>
              <a:ext uri="{FF2B5EF4-FFF2-40B4-BE49-F238E27FC236}">
                <a16:creationId xmlns:a16="http://schemas.microsoft.com/office/drawing/2014/main" id="{4525C1CD-7F86-F84B-A610-524B11434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3269" name="Text Box 20">
            <a:extLst>
              <a:ext uri="{FF2B5EF4-FFF2-40B4-BE49-F238E27FC236}">
                <a16:creationId xmlns:a16="http://schemas.microsoft.com/office/drawing/2014/main" id="{A403BC0A-6B2F-7E4F-A077-11AB56B4B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53270" name="Text Box 21">
            <a:extLst>
              <a:ext uri="{FF2B5EF4-FFF2-40B4-BE49-F238E27FC236}">
                <a16:creationId xmlns:a16="http://schemas.microsoft.com/office/drawing/2014/main" id="{2E75EA15-D4BB-FE49-AF1F-B979A570C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3271" name="Oval 22">
            <a:extLst>
              <a:ext uri="{FF2B5EF4-FFF2-40B4-BE49-F238E27FC236}">
                <a16:creationId xmlns:a16="http://schemas.microsoft.com/office/drawing/2014/main" id="{CA882592-23A7-784F-B6F0-8790A1331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3272" name="Text Box 23">
            <a:extLst>
              <a:ext uri="{FF2B5EF4-FFF2-40B4-BE49-F238E27FC236}">
                <a16:creationId xmlns:a16="http://schemas.microsoft.com/office/drawing/2014/main" id="{F5B8ACCC-F53A-FE4A-AAE4-0ECA587DC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53273" name="Text Box 24">
            <a:extLst>
              <a:ext uri="{FF2B5EF4-FFF2-40B4-BE49-F238E27FC236}">
                <a16:creationId xmlns:a16="http://schemas.microsoft.com/office/drawing/2014/main" id="{C3627E98-1C45-DB47-BB39-ADAC0F6D7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53274" name="Text Box 25">
            <a:extLst>
              <a:ext uri="{FF2B5EF4-FFF2-40B4-BE49-F238E27FC236}">
                <a16:creationId xmlns:a16="http://schemas.microsoft.com/office/drawing/2014/main" id="{83A09C2E-19E7-2244-826D-258A8AC49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>
            <a:extLst>
              <a:ext uri="{FF2B5EF4-FFF2-40B4-BE49-F238E27FC236}">
                <a16:creationId xmlns:a16="http://schemas.microsoft.com/office/drawing/2014/main" id="{0E69A3C1-DCA8-4445-A6BA-6F60294131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55298" name="Rectangle 3">
            <a:extLst>
              <a:ext uri="{FF2B5EF4-FFF2-40B4-BE49-F238E27FC236}">
                <a16:creationId xmlns:a16="http://schemas.microsoft.com/office/drawing/2014/main" id="{F25CA53B-E5D4-8C47-97D4-913E4BB068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lemon: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C2A9E76B-B415-C94A-BBA3-5B153673FB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201078B9-2B07-FB4A-89EB-5DA4AF5B8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301" name="Oval 4">
            <a:extLst>
              <a:ext uri="{FF2B5EF4-FFF2-40B4-BE49-F238E27FC236}">
                <a16:creationId xmlns:a16="http://schemas.microsoft.com/office/drawing/2014/main" id="{F8950894-0FF4-314A-9D67-9F0695EB4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5302" name="Oval 5">
            <a:extLst>
              <a:ext uri="{FF2B5EF4-FFF2-40B4-BE49-F238E27FC236}">
                <a16:creationId xmlns:a16="http://schemas.microsoft.com/office/drawing/2014/main" id="{3410B6FF-A816-DF47-A923-2D3732234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5303" name="Oval 6">
            <a:extLst>
              <a:ext uri="{FF2B5EF4-FFF2-40B4-BE49-F238E27FC236}">
                <a16:creationId xmlns:a16="http://schemas.microsoft.com/office/drawing/2014/main" id="{082BE535-D527-E149-98E6-B31242ADE4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A6A6A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.00</a:t>
            </a:r>
          </a:p>
        </p:txBody>
      </p:sp>
      <p:sp>
        <p:nvSpPr>
          <p:cNvPr id="55304" name="Line 7">
            <a:extLst>
              <a:ext uri="{FF2B5EF4-FFF2-40B4-BE49-F238E27FC236}">
                <a16:creationId xmlns:a16="http://schemas.microsoft.com/office/drawing/2014/main" id="{DB02F8C3-7C42-4F48-BBA2-C0B0DB0E7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Line 8">
            <a:extLst>
              <a:ext uri="{FF2B5EF4-FFF2-40B4-BE49-F238E27FC236}">
                <a16:creationId xmlns:a16="http://schemas.microsoft.com/office/drawing/2014/main" id="{14A09C37-DEF7-794B-BCAD-F416ABBBD7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6" name="Line 9">
            <a:extLst>
              <a:ext uri="{FF2B5EF4-FFF2-40B4-BE49-F238E27FC236}">
                <a16:creationId xmlns:a16="http://schemas.microsoft.com/office/drawing/2014/main" id="{679F2DA0-9A7A-5642-970E-A7CFC5D4C0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7" name="Line 10">
            <a:extLst>
              <a:ext uri="{FF2B5EF4-FFF2-40B4-BE49-F238E27FC236}">
                <a16:creationId xmlns:a16="http://schemas.microsoft.com/office/drawing/2014/main" id="{4B6BF23A-D943-AC4A-9CDC-FDE08B3FC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8" name="Text Box 11">
            <a:extLst>
              <a:ext uri="{FF2B5EF4-FFF2-40B4-BE49-F238E27FC236}">
                <a16:creationId xmlns:a16="http://schemas.microsoft.com/office/drawing/2014/main" id="{BD831425-1704-984D-AD68-117E5F560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55309" name="Text Box 12">
            <a:extLst>
              <a:ext uri="{FF2B5EF4-FFF2-40B4-BE49-F238E27FC236}">
                <a16:creationId xmlns:a16="http://schemas.microsoft.com/office/drawing/2014/main" id="{9DE0619F-0454-B747-B367-6068DAD02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5310" name="Text Box 13">
            <a:extLst>
              <a:ext uri="{FF2B5EF4-FFF2-40B4-BE49-F238E27FC236}">
                <a16:creationId xmlns:a16="http://schemas.microsoft.com/office/drawing/2014/main" id="{E42837C6-8A20-B249-B09C-A06B0BF72A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5311" name="Text Box 14">
            <a:extLst>
              <a:ext uri="{FF2B5EF4-FFF2-40B4-BE49-F238E27FC236}">
                <a16:creationId xmlns:a16="http://schemas.microsoft.com/office/drawing/2014/main" id="{68132668-C151-0344-B5E6-E7F80BA9E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5312" name="Text Box 15">
            <a:extLst>
              <a:ext uri="{FF2B5EF4-FFF2-40B4-BE49-F238E27FC236}">
                <a16:creationId xmlns:a16="http://schemas.microsoft.com/office/drawing/2014/main" id="{50CD5C20-C1D1-5C4B-BC67-3B38ED55D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55313" name="Rectangle 16">
            <a:extLst>
              <a:ext uri="{FF2B5EF4-FFF2-40B4-BE49-F238E27FC236}">
                <a16:creationId xmlns:a16="http://schemas.microsoft.com/office/drawing/2014/main" id="{9B59AC5B-C53B-024E-91F3-1DBB69957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5314" name="Rectangle 17">
            <a:extLst>
              <a:ext uri="{FF2B5EF4-FFF2-40B4-BE49-F238E27FC236}">
                <a16:creationId xmlns:a16="http://schemas.microsoft.com/office/drawing/2014/main" id="{CE2E004B-6C7A-3D4C-9E42-B6DA1D19F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5315" name="Rectangle 18">
            <a:extLst>
              <a:ext uri="{FF2B5EF4-FFF2-40B4-BE49-F238E27FC236}">
                <a16:creationId xmlns:a16="http://schemas.microsoft.com/office/drawing/2014/main" id="{CA5AEBD9-7FC9-E842-ADAD-F151A8A59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5316" name="Rectangle 19">
            <a:extLst>
              <a:ext uri="{FF2B5EF4-FFF2-40B4-BE49-F238E27FC236}">
                <a16:creationId xmlns:a16="http://schemas.microsoft.com/office/drawing/2014/main" id="{3782931C-7E4D-6948-876D-17A65BC6E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55317" name="Text Box 20">
            <a:extLst>
              <a:ext uri="{FF2B5EF4-FFF2-40B4-BE49-F238E27FC236}">
                <a16:creationId xmlns:a16="http://schemas.microsoft.com/office/drawing/2014/main" id="{2CFB0480-9F2D-F64B-865B-9E996E9C5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55318" name="Text Box 21">
            <a:extLst>
              <a:ext uri="{FF2B5EF4-FFF2-40B4-BE49-F238E27FC236}">
                <a16:creationId xmlns:a16="http://schemas.microsoft.com/office/drawing/2014/main" id="{119B8152-23DD-C049-A44B-DE437122D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5319" name="Oval 22">
            <a:extLst>
              <a:ext uri="{FF2B5EF4-FFF2-40B4-BE49-F238E27FC236}">
                <a16:creationId xmlns:a16="http://schemas.microsoft.com/office/drawing/2014/main" id="{6EE08762-694F-8445-BECD-F285CDDC2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5320" name="Text Box 23">
            <a:extLst>
              <a:ext uri="{FF2B5EF4-FFF2-40B4-BE49-F238E27FC236}">
                <a16:creationId xmlns:a16="http://schemas.microsoft.com/office/drawing/2014/main" id="{38F3ECEA-AF4F-8A43-ADF2-A9162B4C3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55321" name="Text Box 24">
            <a:extLst>
              <a:ext uri="{FF2B5EF4-FFF2-40B4-BE49-F238E27FC236}">
                <a16:creationId xmlns:a16="http://schemas.microsoft.com/office/drawing/2014/main" id="{BB55E488-5345-2443-8128-36A5A972B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55322" name="Text Box 25">
            <a:extLst>
              <a:ext uri="{FF2B5EF4-FFF2-40B4-BE49-F238E27FC236}">
                <a16:creationId xmlns:a16="http://schemas.microsoft.com/office/drawing/2014/main" id="{B6F6828E-6FF8-A942-B3F0-D60FAE8C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>
            <a:extLst>
              <a:ext uri="{FF2B5EF4-FFF2-40B4-BE49-F238E27FC236}">
                <a16:creationId xmlns:a16="http://schemas.microsoft.com/office/drawing/2014/main" id="{DAE845B0-3659-7D47-9023-C2670530C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57346" name="Rectangle 3">
            <a:extLst>
              <a:ext uri="{FF2B5EF4-FFF2-40B4-BE49-F238E27FC236}">
                <a16:creationId xmlns:a16="http://schemas.microsoft.com/office/drawing/2014/main" id="{9DC57B82-B38C-2047-BD04-E6F83D13A0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lemon: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84B1BA44-E0C2-A84D-B15A-587EB9501E5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C4C4A539-EF25-8143-94EE-4E2BB5308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349" name="Oval 4">
            <a:extLst>
              <a:ext uri="{FF2B5EF4-FFF2-40B4-BE49-F238E27FC236}">
                <a16:creationId xmlns:a16="http://schemas.microsoft.com/office/drawing/2014/main" id="{BEE6DD28-8226-9143-BFBB-FE8376101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50" name="Oval 5">
            <a:extLst>
              <a:ext uri="{FF2B5EF4-FFF2-40B4-BE49-F238E27FC236}">
                <a16:creationId xmlns:a16="http://schemas.microsoft.com/office/drawing/2014/main" id="{B2CF639F-0BC0-9D4A-B0DB-A174B7510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51" name="Oval 6">
            <a:extLst>
              <a:ext uri="{FF2B5EF4-FFF2-40B4-BE49-F238E27FC236}">
                <a16:creationId xmlns:a16="http://schemas.microsoft.com/office/drawing/2014/main" id="{8CDCD58B-12EF-2B4C-8836-10E295A88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.00</a:t>
            </a:r>
          </a:p>
        </p:txBody>
      </p:sp>
      <p:sp>
        <p:nvSpPr>
          <p:cNvPr id="57352" name="Line 7">
            <a:extLst>
              <a:ext uri="{FF2B5EF4-FFF2-40B4-BE49-F238E27FC236}">
                <a16:creationId xmlns:a16="http://schemas.microsoft.com/office/drawing/2014/main" id="{077A6E1A-9D05-5746-80EE-D4880E92B6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Line 8">
            <a:extLst>
              <a:ext uri="{FF2B5EF4-FFF2-40B4-BE49-F238E27FC236}">
                <a16:creationId xmlns:a16="http://schemas.microsoft.com/office/drawing/2014/main" id="{180DEA60-78A6-4440-A72C-1AB03D8E42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9">
            <a:extLst>
              <a:ext uri="{FF2B5EF4-FFF2-40B4-BE49-F238E27FC236}">
                <a16:creationId xmlns:a16="http://schemas.microsoft.com/office/drawing/2014/main" id="{799162E2-6077-9040-B985-CFDB8C35C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5" name="Line 10">
            <a:extLst>
              <a:ext uri="{FF2B5EF4-FFF2-40B4-BE49-F238E27FC236}">
                <a16:creationId xmlns:a16="http://schemas.microsoft.com/office/drawing/2014/main" id="{F73E84FC-13BC-2343-80A4-0580DAAA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6" name="Text Box 11">
            <a:extLst>
              <a:ext uri="{FF2B5EF4-FFF2-40B4-BE49-F238E27FC236}">
                <a16:creationId xmlns:a16="http://schemas.microsoft.com/office/drawing/2014/main" id="{1FF1C936-C7DE-DE41-8BC8-5F0E97033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57357" name="Text Box 12">
            <a:extLst>
              <a:ext uri="{FF2B5EF4-FFF2-40B4-BE49-F238E27FC236}">
                <a16:creationId xmlns:a16="http://schemas.microsoft.com/office/drawing/2014/main" id="{B6F1926D-3040-3F47-A3CF-50B0B4C06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57358" name="Text Box 13">
            <a:extLst>
              <a:ext uri="{FF2B5EF4-FFF2-40B4-BE49-F238E27FC236}">
                <a16:creationId xmlns:a16="http://schemas.microsoft.com/office/drawing/2014/main" id="{E7284457-C398-044D-A738-EB89D7318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7359" name="Text Box 14">
            <a:extLst>
              <a:ext uri="{FF2B5EF4-FFF2-40B4-BE49-F238E27FC236}">
                <a16:creationId xmlns:a16="http://schemas.microsoft.com/office/drawing/2014/main" id="{C89D62E9-E7AA-F347-A6C6-641FCB24B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57360" name="Text Box 15">
            <a:extLst>
              <a:ext uri="{FF2B5EF4-FFF2-40B4-BE49-F238E27FC236}">
                <a16:creationId xmlns:a16="http://schemas.microsoft.com/office/drawing/2014/main" id="{616B24A5-9A06-9843-BE03-EBB6A3BAD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57361" name="Rectangle 16">
            <a:extLst>
              <a:ext uri="{FF2B5EF4-FFF2-40B4-BE49-F238E27FC236}">
                <a16:creationId xmlns:a16="http://schemas.microsoft.com/office/drawing/2014/main" id="{6F63E4EC-D821-2148-8848-6655FC0DD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62" name="Rectangle 17">
            <a:extLst>
              <a:ext uri="{FF2B5EF4-FFF2-40B4-BE49-F238E27FC236}">
                <a16:creationId xmlns:a16="http://schemas.microsoft.com/office/drawing/2014/main" id="{A514679E-74C9-7E45-B758-6757D2B68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63" name="Rectangle 18">
            <a:extLst>
              <a:ext uri="{FF2B5EF4-FFF2-40B4-BE49-F238E27FC236}">
                <a16:creationId xmlns:a16="http://schemas.microsoft.com/office/drawing/2014/main" id="{477E86B9-DD7E-F74E-BBF5-DC567D90D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64" name="Rectangle 19">
            <a:extLst>
              <a:ext uri="{FF2B5EF4-FFF2-40B4-BE49-F238E27FC236}">
                <a16:creationId xmlns:a16="http://schemas.microsoft.com/office/drawing/2014/main" id="{164DDCD2-C58C-0B49-A9F2-79C224C22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65" name="Text Box 20">
            <a:extLst>
              <a:ext uri="{FF2B5EF4-FFF2-40B4-BE49-F238E27FC236}">
                <a16:creationId xmlns:a16="http://schemas.microsoft.com/office/drawing/2014/main" id="{14D69D78-9BCB-D848-9A0B-C6147E9BC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57366" name="Text Box 21">
            <a:extLst>
              <a:ext uri="{FF2B5EF4-FFF2-40B4-BE49-F238E27FC236}">
                <a16:creationId xmlns:a16="http://schemas.microsoft.com/office/drawing/2014/main" id="{A287F1C6-A01C-694A-90B3-849037356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57367" name="Oval 22">
            <a:extLst>
              <a:ext uri="{FF2B5EF4-FFF2-40B4-BE49-F238E27FC236}">
                <a16:creationId xmlns:a16="http://schemas.microsoft.com/office/drawing/2014/main" id="{F529A78B-338B-3A4F-8C1A-D3C5909B9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57368" name="Text Box 23">
            <a:extLst>
              <a:ext uri="{FF2B5EF4-FFF2-40B4-BE49-F238E27FC236}">
                <a16:creationId xmlns:a16="http://schemas.microsoft.com/office/drawing/2014/main" id="{9BF4F29F-8A93-0B4E-ADE4-A0DBA1CE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57369" name="Text Box 24">
            <a:extLst>
              <a:ext uri="{FF2B5EF4-FFF2-40B4-BE49-F238E27FC236}">
                <a16:creationId xmlns:a16="http://schemas.microsoft.com/office/drawing/2014/main" id="{FB739CAC-A12A-9241-8039-A42BE5135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57370" name="Text Box 25">
            <a:extLst>
              <a:ext uri="{FF2B5EF4-FFF2-40B4-BE49-F238E27FC236}">
                <a16:creationId xmlns:a16="http://schemas.microsoft.com/office/drawing/2014/main" id="{DE8096FE-DCF2-6342-962F-84297A10A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>
            <a:extLst>
              <a:ext uri="{FF2B5EF4-FFF2-40B4-BE49-F238E27FC236}">
                <a16:creationId xmlns:a16="http://schemas.microsoft.com/office/drawing/2014/main" id="{202A214A-A7C1-F740-B60A-CBD9F59A51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59394" name="Rectangle 3">
            <a:extLst>
              <a:ext uri="{FF2B5EF4-FFF2-40B4-BE49-F238E27FC236}">
                <a16:creationId xmlns:a16="http://schemas.microsoft.com/office/drawing/2014/main" id="{139FC0B1-3C43-1741-9597-30F9A52805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 this case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(0 X 0)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(0 X 0.25)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(0 X 0.25) = 0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It adds up to 0.00.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Since that is less than the threshold (0.40), we responded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no.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Is that correct (lemon is not a good fruit)? (Yes, it’s correct.)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3D661-64BC-224E-BFDB-C922C3BB00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0C262-0C81-7741-AA29-D5639E38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>
            <a:extLst>
              <a:ext uri="{FF2B5EF4-FFF2-40B4-BE49-F238E27FC236}">
                <a16:creationId xmlns:a16="http://schemas.microsoft.com/office/drawing/2014/main" id="{8C4FC264-596B-EF42-9CE6-F1518FC79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60418" name="Rectangle 3">
            <a:extLst>
              <a:ext uri="{FF2B5EF4-FFF2-40B4-BE49-F238E27FC236}">
                <a16:creationId xmlns:a16="http://schemas.microsoft.com/office/drawing/2014/main" id="{1A69BDC9-21E0-D149-8BAF-57C766DFF3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strawberry: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05B3DFFB-3A21-2C44-A937-9E0ED385217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4204AB4-2F45-9E47-A41C-1BD80D3C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21" name="Oval 4">
            <a:extLst>
              <a:ext uri="{FF2B5EF4-FFF2-40B4-BE49-F238E27FC236}">
                <a16:creationId xmlns:a16="http://schemas.microsoft.com/office/drawing/2014/main" id="{8475B06E-C420-F241-A351-169AE5788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0422" name="Oval 5">
            <a:extLst>
              <a:ext uri="{FF2B5EF4-FFF2-40B4-BE49-F238E27FC236}">
                <a16:creationId xmlns:a16="http://schemas.microsoft.com/office/drawing/2014/main" id="{CEA889F7-3BEA-FA49-B1D8-6D59BCF55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5848" name="Oval 6">
            <a:extLst>
              <a:ext uri="{FF2B5EF4-FFF2-40B4-BE49-F238E27FC236}">
                <a16:creationId xmlns:a16="http://schemas.microsoft.com/office/drawing/2014/main" id="{F16D3974-E420-8040-A732-82B80C273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.00</a:t>
            </a:r>
          </a:p>
        </p:txBody>
      </p:sp>
      <p:sp>
        <p:nvSpPr>
          <p:cNvPr id="60424" name="Line 7">
            <a:extLst>
              <a:ext uri="{FF2B5EF4-FFF2-40B4-BE49-F238E27FC236}">
                <a16:creationId xmlns:a16="http://schemas.microsoft.com/office/drawing/2014/main" id="{090491C2-EF59-224C-8CB7-A332DE8B9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5" name="Line 8">
            <a:extLst>
              <a:ext uri="{FF2B5EF4-FFF2-40B4-BE49-F238E27FC236}">
                <a16:creationId xmlns:a16="http://schemas.microsoft.com/office/drawing/2014/main" id="{2FD0B2E4-EB5E-8145-AB05-F26B42A0702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6" name="Line 9">
            <a:extLst>
              <a:ext uri="{FF2B5EF4-FFF2-40B4-BE49-F238E27FC236}">
                <a16:creationId xmlns:a16="http://schemas.microsoft.com/office/drawing/2014/main" id="{5AB9FFA5-F4BD-9D47-830B-D24228A0B8B1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7" name="Line 10">
            <a:extLst>
              <a:ext uri="{FF2B5EF4-FFF2-40B4-BE49-F238E27FC236}">
                <a16:creationId xmlns:a16="http://schemas.microsoft.com/office/drawing/2014/main" id="{D94CCF24-734A-204C-A688-9F0AFB2FCC0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428" name="Text Box 11">
            <a:extLst>
              <a:ext uri="{FF2B5EF4-FFF2-40B4-BE49-F238E27FC236}">
                <a16:creationId xmlns:a16="http://schemas.microsoft.com/office/drawing/2014/main" id="{E5C01492-8DDF-2A48-8383-CCAF46DCF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0429" name="Text Box 12">
            <a:extLst>
              <a:ext uri="{FF2B5EF4-FFF2-40B4-BE49-F238E27FC236}">
                <a16:creationId xmlns:a16="http://schemas.microsoft.com/office/drawing/2014/main" id="{2C2AA6D1-0A62-AC4B-A014-04ADFF098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0430" name="Text Box 13">
            <a:extLst>
              <a:ext uri="{FF2B5EF4-FFF2-40B4-BE49-F238E27FC236}">
                <a16:creationId xmlns:a16="http://schemas.microsoft.com/office/drawing/2014/main" id="{FF847A04-AEB3-C846-8A16-BAA9A3BCD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0431" name="Text Box 14">
            <a:extLst>
              <a:ext uri="{FF2B5EF4-FFF2-40B4-BE49-F238E27FC236}">
                <a16:creationId xmlns:a16="http://schemas.microsoft.com/office/drawing/2014/main" id="{046C9EB3-C187-1640-9694-134F7D39B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0432" name="Text Box 15">
            <a:extLst>
              <a:ext uri="{FF2B5EF4-FFF2-40B4-BE49-F238E27FC236}">
                <a16:creationId xmlns:a16="http://schemas.microsoft.com/office/drawing/2014/main" id="{49AD5F32-47F0-8F4A-B79A-39D3C13336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0433" name="Rectangle 16">
            <a:extLst>
              <a:ext uri="{FF2B5EF4-FFF2-40B4-BE49-F238E27FC236}">
                <a16:creationId xmlns:a16="http://schemas.microsoft.com/office/drawing/2014/main" id="{3305E2B1-28C9-2940-9D8F-610922891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0434" name="Rectangle 17">
            <a:extLst>
              <a:ext uri="{FF2B5EF4-FFF2-40B4-BE49-F238E27FC236}">
                <a16:creationId xmlns:a16="http://schemas.microsoft.com/office/drawing/2014/main" id="{D8E6D5F9-493A-D94E-A843-5EF67D7BE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0435" name="Rectangle 18">
            <a:extLst>
              <a:ext uri="{FF2B5EF4-FFF2-40B4-BE49-F238E27FC236}">
                <a16:creationId xmlns:a16="http://schemas.microsoft.com/office/drawing/2014/main" id="{904ABAF7-A15E-3B47-A90F-EA91F1212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0436" name="Rectangle 19">
            <a:extLst>
              <a:ext uri="{FF2B5EF4-FFF2-40B4-BE49-F238E27FC236}">
                <a16:creationId xmlns:a16="http://schemas.microsoft.com/office/drawing/2014/main" id="{28683736-559F-C843-A1C5-5D5AC20CF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0437" name="Text Box 20">
            <a:extLst>
              <a:ext uri="{FF2B5EF4-FFF2-40B4-BE49-F238E27FC236}">
                <a16:creationId xmlns:a16="http://schemas.microsoft.com/office/drawing/2014/main" id="{24D1C5B4-FCFA-2C46-A0B9-78D357B18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0438" name="Text Box 21">
            <a:extLst>
              <a:ext uri="{FF2B5EF4-FFF2-40B4-BE49-F238E27FC236}">
                <a16:creationId xmlns:a16="http://schemas.microsoft.com/office/drawing/2014/main" id="{932FAB0E-E9BC-D048-8144-375F6FC28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0439" name="Oval 22">
            <a:extLst>
              <a:ext uri="{FF2B5EF4-FFF2-40B4-BE49-F238E27FC236}">
                <a16:creationId xmlns:a16="http://schemas.microsoft.com/office/drawing/2014/main" id="{2BD3B4E3-0879-034A-B35E-DCA352698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0440" name="Text Box 23">
            <a:extLst>
              <a:ext uri="{FF2B5EF4-FFF2-40B4-BE49-F238E27FC236}">
                <a16:creationId xmlns:a16="http://schemas.microsoft.com/office/drawing/2014/main" id="{C804CBAB-9983-3240-A2D8-F14FBFC99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0441" name="Text Box 24">
            <a:extLst>
              <a:ext uri="{FF2B5EF4-FFF2-40B4-BE49-F238E27FC236}">
                <a16:creationId xmlns:a16="http://schemas.microsoft.com/office/drawing/2014/main" id="{A1D819B3-2F66-B64B-8E4B-A4567C32B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0442" name="Text Box 25">
            <a:extLst>
              <a:ext uri="{FF2B5EF4-FFF2-40B4-BE49-F238E27FC236}">
                <a16:creationId xmlns:a16="http://schemas.microsoft.com/office/drawing/2014/main" id="{E2F63D9A-6600-C74C-BFE4-9725B49F8A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>
            <a:extLst>
              <a:ext uri="{FF2B5EF4-FFF2-40B4-BE49-F238E27FC236}">
                <a16:creationId xmlns:a16="http://schemas.microsoft.com/office/drawing/2014/main" id="{A74F7B7C-5CF5-924C-9E15-6368EFE47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62466" name="Rectangle 3">
            <a:extLst>
              <a:ext uri="{FF2B5EF4-FFF2-40B4-BE49-F238E27FC236}">
                <a16:creationId xmlns:a16="http://schemas.microsoft.com/office/drawing/2014/main" id="{4399C782-DFF3-1745-B8E3-6BB85C716C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strawberry: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F98501E2-A08F-8C46-A5E3-331191FF7DD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9FF26732-346B-714B-BEC0-48438BDC9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2469" name="Oval 4">
            <a:extLst>
              <a:ext uri="{FF2B5EF4-FFF2-40B4-BE49-F238E27FC236}">
                <a16:creationId xmlns:a16="http://schemas.microsoft.com/office/drawing/2014/main" id="{509FC2B1-64E8-4640-B835-831F47D73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2470" name="Oval 5">
            <a:extLst>
              <a:ext uri="{FF2B5EF4-FFF2-40B4-BE49-F238E27FC236}">
                <a16:creationId xmlns:a16="http://schemas.microsoft.com/office/drawing/2014/main" id="{A8D64F1C-C258-8F4A-A43B-A5CE44605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2471" name="Oval 6">
            <a:extLst>
              <a:ext uri="{FF2B5EF4-FFF2-40B4-BE49-F238E27FC236}">
                <a16:creationId xmlns:a16="http://schemas.microsoft.com/office/drawing/2014/main" id="{7F4F1EF7-0604-CC41-AF14-BA5350DD2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.25</a:t>
            </a:r>
          </a:p>
        </p:txBody>
      </p:sp>
      <p:sp>
        <p:nvSpPr>
          <p:cNvPr id="62472" name="Line 7">
            <a:extLst>
              <a:ext uri="{FF2B5EF4-FFF2-40B4-BE49-F238E27FC236}">
                <a16:creationId xmlns:a16="http://schemas.microsoft.com/office/drawing/2014/main" id="{72A7B9E2-4FBB-9D42-92ED-FB2C6DDCF1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Line 8">
            <a:extLst>
              <a:ext uri="{FF2B5EF4-FFF2-40B4-BE49-F238E27FC236}">
                <a16:creationId xmlns:a16="http://schemas.microsoft.com/office/drawing/2014/main" id="{8AD04E1E-09B4-A74A-99F0-16D4A86E0B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9">
            <a:extLst>
              <a:ext uri="{FF2B5EF4-FFF2-40B4-BE49-F238E27FC236}">
                <a16:creationId xmlns:a16="http://schemas.microsoft.com/office/drawing/2014/main" id="{B90A11F8-0CB9-B34F-BCF9-B0B0B12577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0">
            <a:extLst>
              <a:ext uri="{FF2B5EF4-FFF2-40B4-BE49-F238E27FC236}">
                <a16:creationId xmlns:a16="http://schemas.microsoft.com/office/drawing/2014/main" id="{B2572826-1ADB-7049-8A1B-0A7F10F09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Text Box 11">
            <a:extLst>
              <a:ext uri="{FF2B5EF4-FFF2-40B4-BE49-F238E27FC236}">
                <a16:creationId xmlns:a16="http://schemas.microsoft.com/office/drawing/2014/main" id="{2456EBD7-CBDF-DF4B-B63E-0AA45714E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2477" name="Text Box 12">
            <a:extLst>
              <a:ext uri="{FF2B5EF4-FFF2-40B4-BE49-F238E27FC236}">
                <a16:creationId xmlns:a16="http://schemas.microsoft.com/office/drawing/2014/main" id="{4059969D-5578-4F47-84E3-187E8ECA1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2478" name="Text Box 13">
            <a:extLst>
              <a:ext uri="{FF2B5EF4-FFF2-40B4-BE49-F238E27FC236}">
                <a16:creationId xmlns:a16="http://schemas.microsoft.com/office/drawing/2014/main" id="{2D765FE3-1AFC-E246-902C-B63CCFF3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2479" name="Text Box 14">
            <a:extLst>
              <a:ext uri="{FF2B5EF4-FFF2-40B4-BE49-F238E27FC236}">
                <a16:creationId xmlns:a16="http://schemas.microsoft.com/office/drawing/2014/main" id="{8D9B5DFE-6293-4746-8BA4-549A8CB38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2480" name="Text Box 15">
            <a:extLst>
              <a:ext uri="{FF2B5EF4-FFF2-40B4-BE49-F238E27FC236}">
                <a16:creationId xmlns:a16="http://schemas.microsoft.com/office/drawing/2014/main" id="{BB41E7E0-DE8B-3448-BC47-9ED446B70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2481" name="Rectangle 16">
            <a:extLst>
              <a:ext uri="{FF2B5EF4-FFF2-40B4-BE49-F238E27FC236}">
                <a16:creationId xmlns:a16="http://schemas.microsoft.com/office/drawing/2014/main" id="{4A3BE574-AE11-214A-9521-66D7FF960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2482" name="Rectangle 17">
            <a:extLst>
              <a:ext uri="{FF2B5EF4-FFF2-40B4-BE49-F238E27FC236}">
                <a16:creationId xmlns:a16="http://schemas.microsoft.com/office/drawing/2014/main" id="{997AAC7A-A2C9-2A43-96E5-8CE8B787D7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2483" name="Rectangle 18">
            <a:extLst>
              <a:ext uri="{FF2B5EF4-FFF2-40B4-BE49-F238E27FC236}">
                <a16:creationId xmlns:a16="http://schemas.microsoft.com/office/drawing/2014/main" id="{CD765098-5D7C-D143-915A-C241542CE3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2484" name="Rectangle 19">
            <a:extLst>
              <a:ext uri="{FF2B5EF4-FFF2-40B4-BE49-F238E27FC236}">
                <a16:creationId xmlns:a16="http://schemas.microsoft.com/office/drawing/2014/main" id="{C9097F63-A4FB-F248-B897-1A0A8DBF4C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2485" name="Text Box 20">
            <a:extLst>
              <a:ext uri="{FF2B5EF4-FFF2-40B4-BE49-F238E27FC236}">
                <a16:creationId xmlns:a16="http://schemas.microsoft.com/office/drawing/2014/main" id="{E964DCE5-2392-7D42-AC93-75D5C4D96D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2486" name="Text Box 21">
            <a:extLst>
              <a:ext uri="{FF2B5EF4-FFF2-40B4-BE49-F238E27FC236}">
                <a16:creationId xmlns:a16="http://schemas.microsoft.com/office/drawing/2014/main" id="{DCCC7C74-6A7E-0842-BE8E-F0BECEC3E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2487" name="Oval 22">
            <a:extLst>
              <a:ext uri="{FF2B5EF4-FFF2-40B4-BE49-F238E27FC236}">
                <a16:creationId xmlns:a16="http://schemas.microsoft.com/office/drawing/2014/main" id="{F4E9CFB6-7381-5F4C-9228-2847E1D15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2488" name="Text Box 23">
            <a:extLst>
              <a:ext uri="{FF2B5EF4-FFF2-40B4-BE49-F238E27FC236}">
                <a16:creationId xmlns:a16="http://schemas.microsoft.com/office/drawing/2014/main" id="{8F0DCA90-E1D5-E342-AB49-2AB7F1827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2489" name="Text Box 24">
            <a:extLst>
              <a:ext uri="{FF2B5EF4-FFF2-40B4-BE49-F238E27FC236}">
                <a16:creationId xmlns:a16="http://schemas.microsoft.com/office/drawing/2014/main" id="{B82EAC4E-C158-FF4B-B778-F2D68E924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2490" name="Text Box 25">
            <a:extLst>
              <a:ext uri="{FF2B5EF4-FFF2-40B4-BE49-F238E27FC236}">
                <a16:creationId xmlns:a16="http://schemas.microsoft.com/office/drawing/2014/main" id="{70641376-0192-2C4D-A598-B1BF4A507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>
            <a:extLst>
              <a:ext uri="{FF2B5EF4-FFF2-40B4-BE49-F238E27FC236}">
                <a16:creationId xmlns:a16="http://schemas.microsoft.com/office/drawing/2014/main" id="{65D46B67-890D-4C46-B596-5EBFC3969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64514" name="Rectangle 3">
            <a:extLst>
              <a:ext uri="{FF2B5EF4-FFF2-40B4-BE49-F238E27FC236}">
                <a16:creationId xmlns:a16="http://schemas.microsoft.com/office/drawing/2014/main" id="{1F2C2C9C-4215-524F-AAD4-F7E7808C34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strawberry: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D6FE9809-4249-3D4D-8400-F2FE3D2F39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3956DE16-A57E-A74C-AD46-E8E8660F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4517" name="Oval 4">
            <a:extLst>
              <a:ext uri="{FF2B5EF4-FFF2-40B4-BE49-F238E27FC236}">
                <a16:creationId xmlns:a16="http://schemas.microsoft.com/office/drawing/2014/main" id="{1C8506E1-CA93-9941-98F9-3C3B8365D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4518" name="Oval 5">
            <a:extLst>
              <a:ext uri="{FF2B5EF4-FFF2-40B4-BE49-F238E27FC236}">
                <a16:creationId xmlns:a16="http://schemas.microsoft.com/office/drawing/2014/main" id="{529A9174-F162-644B-B0CC-D215CB141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4519" name="Oval 6">
            <a:extLst>
              <a:ext uri="{FF2B5EF4-FFF2-40B4-BE49-F238E27FC236}">
                <a16:creationId xmlns:a16="http://schemas.microsoft.com/office/drawing/2014/main" id="{45A3FBCD-CD5D-2E41-9FBB-1BD0CEAA3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.50</a:t>
            </a:r>
          </a:p>
        </p:txBody>
      </p:sp>
      <p:sp>
        <p:nvSpPr>
          <p:cNvPr id="64520" name="Line 7">
            <a:extLst>
              <a:ext uri="{FF2B5EF4-FFF2-40B4-BE49-F238E27FC236}">
                <a16:creationId xmlns:a16="http://schemas.microsoft.com/office/drawing/2014/main" id="{9AB788D2-304F-B24D-82A3-47FF8D0E66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Line 8">
            <a:extLst>
              <a:ext uri="{FF2B5EF4-FFF2-40B4-BE49-F238E27FC236}">
                <a16:creationId xmlns:a16="http://schemas.microsoft.com/office/drawing/2014/main" id="{52EC648B-F49B-CC42-952E-03C5D5466B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Line 9">
            <a:extLst>
              <a:ext uri="{FF2B5EF4-FFF2-40B4-BE49-F238E27FC236}">
                <a16:creationId xmlns:a16="http://schemas.microsoft.com/office/drawing/2014/main" id="{A7D98215-8BB7-8A48-B4FC-9438662710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0">
            <a:extLst>
              <a:ext uri="{FF2B5EF4-FFF2-40B4-BE49-F238E27FC236}">
                <a16:creationId xmlns:a16="http://schemas.microsoft.com/office/drawing/2014/main" id="{99AB037F-6A25-AF4F-88FE-F386A13E6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Text Box 11">
            <a:extLst>
              <a:ext uri="{FF2B5EF4-FFF2-40B4-BE49-F238E27FC236}">
                <a16:creationId xmlns:a16="http://schemas.microsoft.com/office/drawing/2014/main" id="{70393CA8-A5D3-C142-A072-B5135EC84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4525" name="Text Box 12">
            <a:extLst>
              <a:ext uri="{FF2B5EF4-FFF2-40B4-BE49-F238E27FC236}">
                <a16:creationId xmlns:a16="http://schemas.microsoft.com/office/drawing/2014/main" id="{89E96FF7-E411-CD47-870E-6575E21FC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4526" name="Text Box 13">
            <a:extLst>
              <a:ext uri="{FF2B5EF4-FFF2-40B4-BE49-F238E27FC236}">
                <a16:creationId xmlns:a16="http://schemas.microsoft.com/office/drawing/2014/main" id="{E0D9FE0C-2B47-0E49-A1D8-5644EEBF5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4527" name="Text Box 14">
            <a:extLst>
              <a:ext uri="{FF2B5EF4-FFF2-40B4-BE49-F238E27FC236}">
                <a16:creationId xmlns:a16="http://schemas.microsoft.com/office/drawing/2014/main" id="{88D703A1-4D04-B640-8BB5-6CDC9FBBA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4528" name="Text Box 15">
            <a:extLst>
              <a:ext uri="{FF2B5EF4-FFF2-40B4-BE49-F238E27FC236}">
                <a16:creationId xmlns:a16="http://schemas.microsoft.com/office/drawing/2014/main" id="{B1641F28-EFB6-124D-9D04-3DA71FC34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4529" name="Rectangle 16">
            <a:extLst>
              <a:ext uri="{FF2B5EF4-FFF2-40B4-BE49-F238E27FC236}">
                <a16:creationId xmlns:a16="http://schemas.microsoft.com/office/drawing/2014/main" id="{325A97D1-99EC-4248-A6E5-68A5811BF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4530" name="Rectangle 17">
            <a:extLst>
              <a:ext uri="{FF2B5EF4-FFF2-40B4-BE49-F238E27FC236}">
                <a16:creationId xmlns:a16="http://schemas.microsoft.com/office/drawing/2014/main" id="{CA6D1807-1C55-4D42-B52F-276C2AE125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4531" name="Rectangle 18">
            <a:extLst>
              <a:ext uri="{FF2B5EF4-FFF2-40B4-BE49-F238E27FC236}">
                <a16:creationId xmlns:a16="http://schemas.microsoft.com/office/drawing/2014/main" id="{2E809BBC-BCD8-864A-A625-AA6759C03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4532" name="Rectangle 19">
            <a:extLst>
              <a:ext uri="{FF2B5EF4-FFF2-40B4-BE49-F238E27FC236}">
                <a16:creationId xmlns:a16="http://schemas.microsoft.com/office/drawing/2014/main" id="{18F81645-3DD0-9E44-948D-89A925899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4533" name="Text Box 20">
            <a:extLst>
              <a:ext uri="{FF2B5EF4-FFF2-40B4-BE49-F238E27FC236}">
                <a16:creationId xmlns:a16="http://schemas.microsoft.com/office/drawing/2014/main" id="{2AC70401-4351-DC4E-B4A4-2666BC0AB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4534" name="Text Box 21">
            <a:extLst>
              <a:ext uri="{FF2B5EF4-FFF2-40B4-BE49-F238E27FC236}">
                <a16:creationId xmlns:a16="http://schemas.microsoft.com/office/drawing/2014/main" id="{31C8EDEE-EEFE-EB47-9A75-82EE69BD58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4535" name="Oval 22">
            <a:extLst>
              <a:ext uri="{FF2B5EF4-FFF2-40B4-BE49-F238E27FC236}">
                <a16:creationId xmlns:a16="http://schemas.microsoft.com/office/drawing/2014/main" id="{28ADA8BE-79B8-BA44-B04A-D683AF80E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4536" name="Text Box 23">
            <a:extLst>
              <a:ext uri="{FF2B5EF4-FFF2-40B4-BE49-F238E27FC236}">
                <a16:creationId xmlns:a16="http://schemas.microsoft.com/office/drawing/2014/main" id="{9DF77828-75CB-2944-879F-7D453A1FED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4537" name="Text Box 24">
            <a:extLst>
              <a:ext uri="{FF2B5EF4-FFF2-40B4-BE49-F238E27FC236}">
                <a16:creationId xmlns:a16="http://schemas.microsoft.com/office/drawing/2014/main" id="{E9B8263C-7047-BE4A-883D-D737CF0AF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4538" name="Text Box 25">
            <a:extLst>
              <a:ext uri="{FF2B5EF4-FFF2-40B4-BE49-F238E27FC236}">
                <a16:creationId xmlns:a16="http://schemas.microsoft.com/office/drawing/2014/main" id="{0549BD5C-216E-5D4B-8898-3D55D9B89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>
            <a:extLst>
              <a:ext uri="{FF2B5EF4-FFF2-40B4-BE49-F238E27FC236}">
                <a16:creationId xmlns:a16="http://schemas.microsoft.com/office/drawing/2014/main" id="{64E0F15E-D08D-4D42-BA97-B46F26DE8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66562" name="Rectangle 3">
            <a:extLst>
              <a:ext uri="{FF2B5EF4-FFF2-40B4-BE49-F238E27FC236}">
                <a16:creationId xmlns:a16="http://schemas.microsoft.com/office/drawing/2014/main" id="{541B5CCC-55E9-8B47-9E51-07B5CA490B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strawberry: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2FA5125F-48BB-C84D-A2B2-4298C988F37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58A50A1D-711F-AC4A-9383-9D5B1586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565" name="Oval 4">
            <a:extLst>
              <a:ext uri="{FF2B5EF4-FFF2-40B4-BE49-F238E27FC236}">
                <a16:creationId xmlns:a16="http://schemas.microsoft.com/office/drawing/2014/main" id="{B0EDB171-C265-8C44-B939-3306496EA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6566" name="Oval 5">
            <a:extLst>
              <a:ext uri="{FF2B5EF4-FFF2-40B4-BE49-F238E27FC236}">
                <a16:creationId xmlns:a16="http://schemas.microsoft.com/office/drawing/2014/main" id="{8FFB6133-7A82-1747-AC99-F9AB71EFC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6567" name="Oval 6">
            <a:extLst>
              <a:ext uri="{FF2B5EF4-FFF2-40B4-BE49-F238E27FC236}">
                <a16:creationId xmlns:a16="http://schemas.microsoft.com/office/drawing/2014/main" id="{93852337-5568-8F4B-AA98-008ED085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.50</a:t>
            </a:r>
          </a:p>
        </p:txBody>
      </p:sp>
      <p:sp>
        <p:nvSpPr>
          <p:cNvPr id="66568" name="Line 7">
            <a:extLst>
              <a:ext uri="{FF2B5EF4-FFF2-40B4-BE49-F238E27FC236}">
                <a16:creationId xmlns:a16="http://schemas.microsoft.com/office/drawing/2014/main" id="{4DF032F2-A3DC-C147-BCC7-859172859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Line 8">
            <a:extLst>
              <a:ext uri="{FF2B5EF4-FFF2-40B4-BE49-F238E27FC236}">
                <a16:creationId xmlns:a16="http://schemas.microsoft.com/office/drawing/2014/main" id="{8E435483-9244-8145-AA41-C7195C608A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Line 9">
            <a:extLst>
              <a:ext uri="{FF2B5EF4-FFF2-40B4-BE49-F238E27FC236}">
                <a16:creationId xmlns:a16="http://schemas.microsoft.com/office/drawing/2014/main" id="{507CA370-55B4-F842-8A76-6D736AF258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Line 10">
            <a:extLst>
              <a:ext uri="{FF2B5EF4-FFF2-40B4-BE49-F238E27FC236}">
                <a16:creationId xmlns:a16="http://schemas.microsoft.com/office/drawing/2014/main" id="{AD8FD51E-9149-D343-AFA1-D6A8B1710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2" name="Text Box 11">
            <a:extLst>
              <a:ext uri="{FF2B5EF4-FFF2-40B4-BE49-F238E27FC236}">
                <a16:creationId xmlns:a16="http://schemas.microsoft.com/office/drawing/2014/main" id="{80688BEA-41F1-E848-A5A6-D3E3FD591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6573" name="Text Box 12">
            <a:extLst>
              <a:ext uri="{FF2B5EF4-FFF2-40B4-BE49-F238E27FC236}">
                <a16:creationId xmlns:a16="http://schemas.microsoft.com/office/drawing/2014/main" id="{CBBEF383-4F3F-AA49-8441-990CD7FB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6574" name="Text Box 13">
            <a:extLst>
              <a:ext uri="{FF2B5EF4-FFF2-40B4-BE49-F238E27FC236}">
                <a16:creationId xmlns:a16="http://schemas.microsoft.com/office/drawing/2014/main" id="{8F31C084-DA79-0345-9E1F-8B5FEE1A9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6575" name="Text Box 14">
            <a:extLst>
              <a:ext uri="{FF2B5EF4-FFF2-40B4-BE49-F238E27FC236}">
                <a16:creationId xmlns:a16="http://schemas.microsoft.com/office/drawing/2014/main" id="{0332CB94-7FE1-D64F-A91E-78B05DF66B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6576" name="Text Box 15">
            <a:extLst>
              <a:ext uri="{FF2B5EF4-FFF2-40B4-BE49-F238E27FC236}">
                <a16:creationId xmlns:a16="http://schemas.microsoft.com/office/drawing/2014/main" id="{344DB866-E598-5044-A26A-12118F126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6577" name="Rectangle 16">
            <a:extLst>
              <a:ext uri="{FF2B5EF4-FFF2-40B4-BE49-F238E27FC236}">
                <a16:creationId xmlns:a16="http://schemas.microsoft.com/office/drawing/2014/main" id="{37275A43-1329-E14E-A68B-28180B81D1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6578" name="Rectangle 17">
            <a:extLst>
              <a:ext uri="{FF2B5EF4-FFF2-40B4-BE49-F238E27FC236}">
                <a16:creationId xmlns:a16="http://schemas.microsoft.com/office/drawing/2014/main" id="{0610C18C-D28B-7542-BB2F-94A086450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6579" name="Rectangle 18">
            <a:extLst>
              <a:ext uri="{FF2B5EF4-FFF2-40B4-BE49-F238E27FC236}">
                <a16:creationId xmlns:a16="http://schemas.microsoft.com/office/drawing/2014/main" id="{4EFF0D02-76A1-B943-9103-2FD436871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6580" name="Rectangle 19">
            <a:extLst>
              <a:ext uri="{FF2B5EF4-FFF2-40B4-BE49-F238E27FC236}">
                <a16:creationId xmlns:a16="http://schemas.microsoft.com/office/drawing/2014/main" id="{D2ABBF93-11A4-4E40-A5FF-2461BCA1D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6581" name="Text Box 20">
            <a:extLst>
              <a:ext uri="{FF2B5EF4-FFF2-40B4-BE49-F238E27FC236}">
                <a16:creationId xmlns:a16="http://schemas.microsoft.com/office/drawing/2014/main" id="{F96F1F9A-56F8-B944-A9CF-8CE8DAA09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6582" name="Text Box 21">
            <a:extLst>
              <a:ext uri="{FF2B5EF4-FFF2-40B4-BE49-F238E27FC236}">
                <a16:creationId xmlns:a16="http://schemas.microsoft.com/office/drawing/2014/main" id="{17F494A5-D0C5-354C-A16E-08F955657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6583" name="Oval 22">
            <a:extLst>
              <a:ext uri="{FF2B5EF4-FFF2-40B4-BE49-F238E27FC236}">
                <a16:creationId xmlns:a16="http://schemas.microsoft.com/office/drawing/2014/main" id="{E30971CB-F25F-6D44-9174-D84DE6E07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6584" name="Text Box 23">
            <a:extLst>
              <a:ext uri="{FF2B5EF4-FFF2-40B4-BE49-F238E27FC236}">
                <a16:creationId xmlns:a16="http://schemas.microsoft.com/office/drawing/2014/main" id="{E4D0C50D-C591-1341-8F55-A8B4C843E4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6585" name="Text Box 24">
            <a:extLst>
              <a:ext uri="{FF2B5EF4-FFF2-40B4-BE49-F238E27FC236}">
                <a16:creationId xmlns:a16="http://schemas.microsoft.com/office/drawing/2014/main" id="{9930CE9C-0703-4445-82E2-B520B31B7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6586" name="Text Box 25">
            <a:extLst>
              <a:ext uri="{FF2B5EF4-FFF2-40B4-BE49-F238E27FC236}">
                <a16:creationId xmlns:a16="http://schemas.microsoft.com/office/drawing/2014/main" id="{C57F3DF7-E7B4-E942-B516-F6434A1635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170CF958-FA85-2E41-AD25-B8142DE9B8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F3B13E50-DB16-434E-ABF6-1A4F934B3D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4763" eaLnBrk="1" hangingPunct="1"/>
            <a:r>
              <a:rPr lang="en-US" altLang="en-US">
                <a:ea typeface="ＭＳ Ｐゴシック" panose="020B0600070205080204" pitchFamily="34" charset="-128"/>
              </a:rPr>
              <a:t>Remember our features:</a:t>
            </a:r>
          </a:p>
          <a:p>
            <a:pPr marL="0" indent="4763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4763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4763"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4763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For output:</a:t>
            </a:r>
          </a:p>
          <a:p>
            <a:pPr marL="0" indent="4763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Good_Fruit = 1</a:t>
            </a:r>
          </a:p>
          <a:p>
            <a:pPr marL="0" indent="4763"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Not_Good_Fruit = 0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54A00EC-E1B3-9D41-A510-C8DCBB14F84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8D73922E-39DE-FB45-8AF2-45E46AD67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73749" name="Group 21">
            <a:extLst>
              <a:ext uri="{FF2B5EF4-FFF2-40B4-BE49-F238E27FC236}">
                <a16:creationId xmlns:a16="http://schemas.microsoft.com/office/drawing/2014/main" id="{E12960E4-368D-4B4D-A57D-9EE73CE61C4E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2514600"/>
          <a:ext cx="6858000" cy="109699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Taste</a:t>
                      </a:r>
                    </a:p>
                  </a:txBody>
                  <a:tcPr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Sweet = 1, Not_Sweet = 0</a:t>
                      </a:r>
                    </a:p>
                  </a:txBody>
                  <a:tcPr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Seeds</a:t>
                      </a:r>
                    </a:p>
                  </a:txBody>
                  <a:tcPr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Edible = 1, Not_Edible = 0</a:t>
                      </a:r>
                    </a:p>
                  </a:txBody>
                  <a:tcPr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Skin</a:t>
                      </a:r>
                    </a:p>
                  </a:txBody>
                  <a:tcPr marT="45673" marB="4567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Edible = 1,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Not_Edible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-128"/>
                          <a:cs typeface="ＭＳ Ｐゴシック" charset="-128"/>
                        </a:rPr>
                        <a:t> = 0</a:t>
                      </a:r>
                    </a:p>
                  </a:txBody>
                  <a:tcPr marT="45673" marB="4567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>
            <a:extLst>
              <a:ext uri="{FF2B5EF4-FFF2-40B4-BE49-F238E27FC236}">
                <a16:creationId xmlns:a16="http://schemas.microsoft.com/office/drawing/2014/main" id="{175A53AA-D09A-3241-A96B-58E8D27286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68610" name="Rectangle 3">
            <a:extLst>
              <a:ext uri="{FF2B5EF4-FFF2-40B4-BE49-F238E27FC236}">
                <a16:creationId xmlns:a16="http://schemas.microsoft.com/office/drawing/2014/main" id="{F7787A62-56E1-C543-89A9-B7ADCDAC7CB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 this case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(1 X 0)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(1 X 0.25) = 0.25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(1 X 0.25) = 0.25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It adds up to 0.50.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Since that is greater than the threshold (0.40), we responded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yes.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Is that correct (strawberry is a good fruit)? (Yes, it’s correct.)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378C8-DF8A-904E-A011-9B89AAEF07E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44687-29A4-E84C-A1E0-C47652E8A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>
            <a:extLst>
              <a:ext uri="{FF2B5EF4-FFF2-40B4-BE49-F238E27FC236}">
                <a16:creationId xmlns:a16="http://schemas.microsoft.com/office/drawing/2014/main" id="{DEAC3335-FA7E-EE47-8132-B5C814F74C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69634" name="Rectangle 3">
            <a:extLst>
              <a:ext uri="{FF2B5EF4-FFF2-40B4-BE49-F238E27FC236}">
                <a16:creationId xmlns:a16="http://schemas.microsoft.com/office/drawing/2014/main" id="{95CF77AB-153A-5E48-A7FE-8F39DEBF68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green apple: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84DA337D-F15E-F644-BD00-2EF30425140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5D7C07A6-D980-654A-8882-BD8B9182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9637" name="Oval 4">
            <a:extLst>
              <a:ext uri="{FF2B5EF4-FFF2-40B4-BE49-F238E27FC236}">
                <a16:creationId xmlns:a16="http://schemas.microsoft.com/office/drawing/2014/main" id="{D31BF85E-F65B-5244-91AC-EE9CD8734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69638" name="Oval 5">
            <a:extLst>
              <a:ext uri="{FF2B5EF4-FFF2-40B4-BE49-F238E27FC236}">
                <a16:creationId xmlns:a16="http://schemas.microsoft.com/office/drawing/2014/main" id="{10261785-3FA2-1A4E-9771-D1743114F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20" name="Oval 6">
            <a:extLst>
              <a:ext uri="{FF2B5EF4-FFF2-40B4-BE49-F238E27FC236}">
                <a16:creationId xmlns:a16="http://schemas.microsoft.com/office/drawing/2014/main" id="{CD49CF18-43AA-264E-BD5D-69A470E5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.00</a:t>
            </a:r>
          </a:p>
        </p:txBody>
      </p:sp>
      <p:sp>
        <p:nvSpPr>
          <p:cNvPr id="69640" name="Line 7">
            <a:extLst>
              <a:ext uri="{FF2B5EF4-FFF2-40B4-BE49-F238E27FC236}">
                <a16:creationId xmlns:a16="http://schemas.microsoft.com/office/drawing/2014/main" id="{47E4EBAC-3A8B-A44B-BF00-2E9283E4A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1" name="Line 8">
            <a:extLst>
              <a:ext uri="{FF2B5EF4-FFF2-40B4-BE49-F238E27FC236}">
                <a16:creationId xmlns:a16="http://schemas.microsoft.com/office/drawing/2014/main" id="{DFFE224B-CA0C-A04D-B6F7-6F8D5E7A6A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Line 9">
            <a:extLst>
              <a:ext uri="{FF2B5EF4-FFF2-40B4-BE49-F238E27FC236}">
                <a16:creationId xmlns:a16="http://schemas.microsoft.com/office/drawing/2014/main" id="{688136CD-DA8B-6545-B759-DD7C20EF42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3" name="Line 10">
            <a:extLst>
              <a:ext uri="{FF2B5EF4-FFF2-40B4-BE49-F238E27FC236}">
                <a16:creationId xmlns:a16="http://schemas.microsoft.com/office/drawing/2014/main" id="{70F1675A-098F-0348-9F5A-1F024E693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4" name="Text Box 11">
            <a:extLst>
              <a:ext uri="{FF2B5EF4-FFF2-40B4-BE49-F238E27FC236}">
                <a16:creationId xmlns:a16="http://schemas.microsoft.com/office/drawing/2014/main" id="{4B772F86-8674-E54D-8010-574CA1448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69645" name="Text Box 12">
            <a:extLst>
              <a:ext uri="{FF2B5EF4-FFF2-40B4-BE49-F238E27FC236}">
                <a16:creationId xmlns:a16="http://schemas.microsoft.com/office/drawing/2014/main" id="{B77666EB-2BDA-E34E-8BBE-44731C205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69646" name="Text Box 13">
            <a:extLst>
              <a:ext uri="{FF2B5EF4-FFF2-40B4-BE49-F238E27FC236}">
                <a16:creationId xmlns:a16="http://schemas.microsoft.com/office/drawing/2014/main" id="{71E9B0B5-E8EB-2A4C-B24A-EE4D312D9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9647" name="Text Box 14">
            <a:extLst>
              <a:ext uri="{FF2B5EF4-FFF2-40B4-BE49-F238E27FC236}">
                <a16:creationId xmlns:a16="http://schemas.microsoft.com/office/drawing/2014/main" id="{8F5DB610-29F8-3248-B9AE-B9765FA4C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69648" name="Text Box 15">
            <a:extLst>
              <a:ext uri="{FF2B5EF4-FFF2-40B4-BE49-F238E27FC236}">
                <a16:creationId xmlns:a16="http://schemas.microsoft.com/office/drawing/2014/main" id="{E6AA4EB9-AAAB-C640-BA9C-1CEE4F199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69649" name="Rectangle 16">
            <a:extLst>
              <a:ext uri="{FF2B5EF4-FFF2-40B4-BE49-F238E27FC236}">
                <a16:creationId xmlns:a16="http://schemas.microsoft.com/office/drawing/2014/main" id="{9F757A1A-2205-944C-A1A1-149B751CA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69650" name="Rectangle 17">
            <a:extLst>
              <a:ext uri="{FF2B5EF4-FFF2-40B4-BE49-F238E27FC236}">
                <a16:creationId xmlns:a16="http://schemas.microsoft.com/office/drawing/2014/main" id="{A7DFAEB1-7864-964C-84CB-11136B32C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69651" name="Rectangle 18">
            <a:extLst>
              <a:ext uri="{FF2B5EF4-FFF2-40B4-BE49-F238E27FC236}">
                <a16:creationId xmlns:a16="http://schemas.microsoft.com/office/drawing/2014/main" id="{2DA28415-89BA-7043-B73F-CE61A1B89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69652" name="Rectangle 19">
            <a:extLst>
              <a:ext uri="{FF2B5EF4-FFF2-40B4-BE49-F238E27FC236}">
                <a16:creationId xmlns:a16="http://schemas.microsoft.com/office/drawing/2014/main" id="{4F6B7DB7-91FA-1545-BCC3-865EAD8E1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69653" name="Text Box 20">
            <a:extLst>
              <a:ext uri="{FF2B5EF4-FFF2-40B4-BE49-F238E27FC236}">
                <a16:creationId xmlns:a16="http://schemas.microsoft.com/office/drawing/2014/main" id="{46525983-77DF-9846-993A-36F16A5E3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69654" name="Text Box 21">
            <a:extLst>
              <a:ext uri="{FF2B5EF4-FFF2-40B4-BE49-F238E27FC236}">
                <a16:creationId xmlns:a16="http://schemas.microsoft.com/office/drawing/2014/main" id="{8AA1EAC9-B108-2B4C-996D-EB09DBD93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9655" name="Oval 22">
            <a:extLst>
              <a:ext uri="{FF2B5EF4-FFF2-40B4-BE49-F238E27FC236}">
                <a16:creationId xmlns:a16="http://schemas.microsoft.com/office/drawing/2014/main" id="{11D88C12-C646-1A47-B1BE-01FF39CC7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69656" name="Text Box 23">
            <a:extLst>
              <a:ext uri="{FF2B5EF4-FFF2-40B4-BE49-F238E27FC236}">
                <a16:creationId xmlns:a16="http://schemas.microsoft.com/office/drawing/2014/main" id="{2E59552E-1B66-0C42-95FA-A9CD036EA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69657" name="Text Box 24">
            <a:extLst>
              <a:ext uri="{FF2B5EF4-FFF2-40B4-BE49-F238E27FC236}">
                <a16:creationId xmlns:a16="http://schemas.microsoft.com/office/drawing/2014/main" id="{6D65A779-72EB-4F45-950D-243FF9300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69658" name="Text Box 25">
            <a:extLst>
              <a:ext uri="{FF2B5EF4-FFF2-40B4-BE49-F238E27FC236}">
                <a16:creationId xmlns:a16="http://schemas.microsoft.com/office/drawing/2014/main" id="{2C299CA9-B185-5744-BAD7-F8C909FCD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>
            <a:extLst>
              <a:ext uri="{FF2B5EF4-FFF2-40B4-BE49-F238E27FC236}">
                <a16:creationId xmlns:a16="http://schemas.microsoft.com/office/drawing/2014/main" id="{007C6D6B-206C-304F-82E1-774F210BB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71682" name="Rectangle 3">
            <a:extLst>
              <a:ext uri="{FF2B5EF4-FFF2-40B4-BE49-F238E27FC236}">
                <a16:creationId xmlns:a16="http://schemas.microsoft.com/office/drawing/2014/main" id="{BEEF1A58-F53F-894C-AE01-594CD5CAAA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green apple: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3A795787-A08E-2A4F-A83B-65216F96EF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4BAF2547-D246-D547-8747-72CF4C4CC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685" name="Oval 4">
            <a:extLst>
              <a:ext uri="{FF2B5EF4-FFF2-40B4-BE49-F238E27FC236}">
                <a16:creationId xmlns:a16="http://schemas.microsoft.com/office/drawing/2014/main" id="{8A723F33-829F-694B-A9C8-F3238F7E2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1686" name="Oval 5">
            <a:extLst>
              <a:ext uri="{FF2B5EF4-FFF2-40B4-BE49-F238E27FC236}">
                <a16:creationId xmlns:a16="http://schemas.microsoft.com/office/drawing/2014/main" id="{21E7DB19-EC09-1847-A22A-2A397955E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8920" name="Oval 6">
            <a:extLst>
              <a:ext uri="{FF2B5EF4-FFF2-40B4-BE49-F238E27FC236}">
                <a16:creationId xmlns:a16="http://schemas.microsoft.com/office/drawing/2014/main" id="{37C92D05-96A8-C347-91F0-378EA01C1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tx1">
              <a:lumMod val="6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.00</a:t>
            </a:r>
          </a:p>
        </p:txBody>
      </p:sp>
      <p:sp>
        <p:nvSpPr>
          <p:cNvPr id="71688" name="Line 7">
            <a:extLst>
              <a:ext uri="{FF2B5EF4-FFF2-40B4-BE49-F238E27FC236}">
                <a16:creationId xmlns:a16="http://schemas.microsoft.com/office/drawing/2014/main" id="{16E68FD3-0CFB-A749-87B5-C8E4668012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9" name="Line 8">
            <a:extLst>
              <a:ext uri="{FF2B5EF4-FFF2-40B4-BE49-F238E27FC236}">
                <a16:creationId xmlns:a16="http://schemas.microsoft.com/office/drawing/2014/main" id="{3EDB0489-63E6-6343-AF11-F035A63AF7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Line 9">
            <a:extLst>
              <a:ext uri="{FF2B5EF4-FFF2-40B4-BE49-F238E27FC236}">
                <a16:creationId xmlns:a16="http://schemas.microsoft.com/office/drawing/2014/main" id="{8712593E-2DDD-8D4E-BCF2-0FABCCAE98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1" name="Line 10">
            <a:extLst>
              <a:ext uri="{FF2B5EF4-FFF2-40B4-BE49-F238E27FC236}">
                <a16:creationId xmlns:a16="http://schemas.microsoft.com/office/drawing/2014/main" id="{1CE4B4B6-C230-AF4F-BE5A-A58A1C5194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2" name="Text Box 11">
            <a:extLst>
              <a:ext uri="{FF2B5EF4-FFF2-40B4-BE49-F238E27FC236}">
                <a16:creationId xmlns:a16="http://schemas.microsoft.com/office/drawing/2014/main" id="{ADE14CB7-626C-AC44-BBB8-ADE2D1C0B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71693" name="Text Box 12">
            <a:extLst>
              <a:ext uri="{FF2B5EF4-FFF2-40B4-BE49-F238E27FC236}">
                <a16:creationId xmlns:a16="http://schemas.microsoft.com/office/drawing/2014/main" id="{149AE2F6-5FB1-BB4D-86C8-729D2015B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71694" name="Text Box 13">
            <a:extLst>
              <a:ext uri="{FF2B5EF4-FFF2-40B4-BE49-F238E27FC236}">
                <a16:creationId xmlns:a16="http://schemas.microsoft.com/office/drawing/2014/main" id="{C0F57F0E-D4C8-FF4D-AB90-C501C84268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1695" name="Text Box 14">
            <a:extLst>
              <a:ext uri="{FF2B5EF4-FFF2-40B4-BE49-F238E27FC236}">
                <a16:creationId xmlns:a16="http://schemas.microsoft.com/office/drawing/2014/main" id="{8E6388F7-1F74-FD4A-9643-596B10A10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1696" name="Text Box 15">
            <a:extLst>
              <a:ext uri="{FF2B5EF4-FFF2-40B4-BE49-F238E27FC236}">
                <a16:creationId xmlns:a16="http://schemas.microsoft.com/office/drawing/2014/main" id="{24C81D8F-51E7-514C-8EE8-0E4C8640D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71697" name="Rectangle 16">
            <a:extLst>
              <a:ext uri="{FF2B5EF4-FFF2-40B4-BE49-F238E27FC236}">
                <a16:creationId xmlns:a16="http://schemas.microsoft.com/office/drawing/2014/main" id="{FAF9C875-C492-D448-8A3D-98F526A15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1698" name="Rectangle 17">
            <a:extLst>
              <a:ext uri="{FF2B5EF4-FFF2-40B4-BE49-F238E27FC236}">
                <a16:creationId xmlns:a16="http://schemas.microsoft.com/office/drawing/2014/main" id="{65C866C4-0FF9-334D-81C4-A0B690738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1699" name="Rectangle 18">
            <a:extLst>
              <a:ext uri="{FF2B5EF4-FFF2-40B4-BE49-F238E27FC236}">
                <a16:creationId xmlns:a16="http://schemas.microsoft.com/office/drawing/2014/main" id="{C063D40C-FDF0-B74E-BC3A-66E10C766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1700" name="Rectangle 19">
            <a:extLst>
              <a:ext uri="{FF2B5EF4-FFF2-40B4-BE49-F238E27FC236}">
                <a16:creationId xmlns:a16="http://schemas.microsoft.com/office/drawing/2014/main" id="{70F0E48F-860F-B640-9019-A7728C58F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1701" name="Text Box 20">
            <a:extLst>
              <a:ext uri="{FF2B5EF4-FFF2-40B4-BE49-F238E27FC236}">
                <a16:creationId xmlns:a16="http://schemas.microsoft.com/office/drawing/2014/main" id="{D2D714F9-861D-F64D-99B8-101EC8459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71702" name="Text Box 21">
            <a:extLst>
              <a:ext uri="{FF2B5EF4-FFF2-40B4-BE49-F238E27FC236}">
                <a16:creationId xmlns:a16="http://schemas.microsoft.com/office/drawing/2014/main" id="{E0D2B17B-26DC-FD4B-8939-3840F54B5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1703" name="Oval 22">
            <a:extLst>
              <a:ext uri="{FF2B5EF4-FFF2-40B4-BE49-F238E27FC236}">
                <a16:creationId xmlns:a16="http://schemas.microsoft.com/office/drawing/2014/main" id="{B4694EF4-56E3-9A4A-A9C0-BE832EA6F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1704" name="Text Box 23">
            <a:extLst>
              <a:ext uri="{FF2B5EF4-FFF2-40B4-BE49-F238E27FC236}">
                <a16:creationId xmlns:a16="http://schemas.microsoft.com/office/drawing/2014/main" id="{25360422-8A74-604F-87BB-AC51A49C3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71705" name="Text Box 24">
            <a:extLst>
              <a:ext uri="{FF2B5EF4-FFF2-40B4-BE49-F238E27FC236}">
                <a16:creationId xmlns:a16="http://schemas.microsoft.com/office/drawing/2014/main" id="{9342238C-C68B-1E45-A882-3D7C9FE87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71706" name="Text Box 25">
            <a:extLst>
              <a:ext uri="{FF2B5EF4-FFF2-40B4-BE49-F238E27FC236}">
                <a16:creationId xmlns:a16="http://schemas.microsoft.com/office/drawing/2014/main" id="{D2A02EE7-547B-ED44-89E0-63AEE5EC9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>
            <a:extLst>
              <a:ext uri="{FF2B5EF4-FFF2-40B4-BE49-F238E27FC236}">
                <a16:creationId xmlns:a16="http://schemas.microsoft.com/office/drawing/2014/main" id="{58C6CD84-8172-A244-AE18-BBD2CD08EC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73730" name="Rectangle 3">
            <a:extLst>
              <a:ext uri="{FF2B5EF4-FFF2-40B4-BE49-F238E27FC236}">
                <a16:creationId xmlns:a16="http://schemas.microsoft.com/office/drawing/2014/main" id="{81660AE1-88D3-BA4D-8B30-10B733C0AD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green apple: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8B6059F-FB76-9646-83E8-8A5B3E11B85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6637297F-C87D-8649-891E-E7B7D28D9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3733" name="Oval 4">
            <a:extLst>
              <a:ext uri="{FF2B5EF4-FFF2-40B4-BE49-F238E27FC236}">
                <a16:creationId xmlns:a16="http://schemas.microsoft.com/office/drawing/2014/main" id="{1139A3C4-4F1C-AC48-AC0A-6E4473E90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3734" name="Oval 5">
            <a:extLst>
              <a:ext uri="{FF2B5EF4-FFF2-40B4-BE49-F238E27FC236}">
                <a16:creationId xmlns:a16="http://schemas.microsoft.com/office/drawing/2014/main" id="{8F8EC290-B20F-684C-B486-32240E46E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3735" name="Oval 6">
            <a:extLst>
              <a:ext uri="{FF2B5EF4-FFF2-40B4-BE49-F238E27FC236}">
                <a16:creationId xmlns:a16="http://schemas.microsoft.com/office/drawing/2014/main" id="{C2BE3E34-029C-0743-A8AA-58B084231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.25</a:t>
            </a:r>
          </a:p>
        </p:txBody>
      </p:sp>
      <p:sp>
        <p:nvSpPr>
          <p:cNvPr id="73736" name="Line 7">
            <a:extLst>
              <a:ext uri="{FF2B5EF4-FFF2-40B4-BE49-F238E27FC236}">
                <a16:creationId xmlns:a16="http://schemas.microsoft.com/office/drawing/2014/main" id="{0BD53C10-3993-3346-8E1B-F93F3FA69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7" name="Line 8">
            <a:extLst>
              <a:ext uri="{FF2B5EF4-FFF2-40B4-BE49-F238E27FC236}">
                <a16:creationId xmlns:a16="http://schemas.microsoft.com/office/drawing/2014/main" id="{9A3F4D98-DF89-4C41-97EE-B6F2E898CF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8" name="Line 9">
            <a:extLst>
              <a:ext uri="{FF2B5EF4-FFF2-40B4-BE49-F238E27FC236}">
                <a16:creationId xmlns:a16="http://schemas.microsoft.com/office/drawing/2014/main" id="{D53C9375-433B-5A44-AF6A-2AFF3C1837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9" name="Line 10">
            <a:extLst>
              <a:ext uri="{FF2B5EF4-FFF2-40B4-BE49-F238E27FC236}">
                <a16:creationId xmlns:a16="http://schemas.microsoft.com/office/drawing/2014/main" id="{E4D92027-3010-D841-8A46-FA68E0285839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40" name="Text Box 11">
            <a:extLst>
              <a:ext uri="{FF2B5EF4-FFF2-40B4-BE49-F238E27FC236}">
                <a16:creationId xmlns:a16="http://schemas.microsoft.com/office/drawing/2014/main" id="{18636395-FA00-5744-8913-7795ED1DC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73741" name="Text Box 12">
            <a:extLst>
              <a:ext uri="{FF2B5EF4-FFF2-40B4-BE49-F238E27FC236}">
                <a16:creationId xmlns:a16="http://schemas.microsoft.com/office/drawing/2014/main" id="{DA04EF14-947B-144E-96A8-FF8B0FABF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73742" name="Text Box 13">
            <a:extLst>
              <a:ext uri="{FF2B5EF4-FFF2-40B4-BE49-F238E27FC236}">
                <a16:creationId xmlns:a16="http://schemas.microsoft.com/office/drawing/2014/main" id="{8F2E2002-9FBC-EE41-9758-535B58C19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3743" name="Text Box 14">
            <a:extLst>
              <a:ext uri="{FF2B5EF4-FFF2-40B4-BE49-F238E27FC236}">
                <a16:creationId xmlns:a16="http://schemas.microsoft.com/office/drawing/2014/main" id="{4B232E3D-4331-EA4F-AC0E-A0A748701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3744" name="Text Box 15">
            <a:extLst>
              <a:ext uri="{FF2B5EF4-FFF2-40B4-BE49-F238E27FC236}">
                <a16:creationId xmlns:a16="http://schemas.microsoft.com/office/drawing/2014/main" id="{3C12D002-D1FC-1E4E-897A-8D1B9CEFA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73745" name="Rectangle 16">
            <a:extLst>
              <a:ext uri="{FF2B5EF4-FFF2-40B4-BE49-F238E27FC236}">
                <a16:creationId xmlns:a16="http://schemas.microsoft.com/office/drawing/2014/main" id="{6E8DD9A1-A0AC-EC40-911E-A75E60726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3746" name="Rectangle 17">
            <a:extLst>
              <a:ext uri="{FF2B5EF4-FFF2-40B4-BE49-F238E27FC236}">
                <a16:creationId xmlns:a16="http://schemas.microsoft.com/office/drawing/2014/main" id="{424E7941-5102-2742-99D7-BC1E2908B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3747" name="Rectangle 18">
            <a:extLst>
              <a:ext uri="{FF2B5EF4-FFF2-40B4-BE49-F238E27FC236}">
                <a16:creationId xmlns:a16="http://schemas.microsoft.com/office/drawing/2014/main" id="{3E79EC99-DD95-C34C-9532-DB82F2B79E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3748" name="Rectangle 19">
            <a:extLst>
              <a:ext uri="{FF2B5EF4-FFF2-40B4-BE49-F238E27FC236}">
                <a16:creationId xmlns:a16="http://schemas.microsoft.com/office/drawing/2014/main" id="{EF026C99-2326-634D-B629-D83B0D55A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73749" name="Text Box 20">
            <a:extLst>
              <a:ext uri="{FF2B5EF4-FFF2-40B4-BE49-F238E27FC236}">
                <a16:creationId xmlns:a16="http://schemas.microsoft.com/office/drawing/2014/main" id="{2D0EFAED-0CEF-504B-AAB4-DE4F88331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73750" name="Text Box 21">
            <a:extLst>
              <a:ext uri="{FF2B5EF4-FFF2-40B4-BE49-F238E27FC236}">
                <a16:creationId xmlns:a16="http://schemas.microsoft.com/office/drawing/2014/main" id="{E27CE030-3A58-1C4D-B47E-7DFDBB5540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3751" name="Oval 22">
            <a:extLst>
              <a:ext uri="{FF2B5EF4-FFF2-40B4-BE49-F238E27FC236}">
                <a16:creationId xmlns:a16="http://schemas.microsoft.com/office/drawing/2014/main" id="{C1366146-A45F-BA4D-9ACE-DF28C46C9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3752" name="Text Box 23">
            <a:extLst>
              <a:ext uri="{FF2B5EF4-FFF2-40B4-BE49-F238E27FC236}">
                <a16:creationId xmlns:a16="http://schemas.microsoft.com/office/drawing/2014/main" id="{B57139D1-0FC0-3243-BF7E-083266DB6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73753" name="Text Box 24">
            <a:extLst>
              <a:ext uri="{FF2B5EF4-FFF2-40B4-BE49-F238E27FC236}">
                <a16:creationId xmlns:a16="http://schemas.microsoft.com/office/drawing/2014/main" id="{0C52DC55-2ECF-2844-A0FF-39B08004E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73754" name="Text Box 25">
            <a:extLst>
              <a:ext uri="{FF2B5EF4-FFF2-40B4-BE49-F238E27FC236}">
                <a16:creationId xmlns:a16="http://schemas.microsoft.com/office/drawing/2014/main" id="{DF1161C0-9080-5F4E-BC4B-073338633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>
            <a:extLst>
              <a:ext uri="{FF2B5EF4-FFF2-40B4-BE49-F238E27FC236}">
                <a16:creationId xmlns:a16="http://schemas.microsoft.com/office/drawing/2014/main" id="{ECB3B51B-8132-964E-8A37-C476E35A6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75778" name="Rectangle 3">
            <a:extLst>
              <a:ext uri="{FF2B5EF4-FFF2-40B4-BE49-F238E27FC236}">
                <a16:creationId xmlns:a16="http://schemas.microsoft.com/office/drawing/2014/main" id="{0BCE9D9D-990A-B14E-B66E-91A21F4336B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Show it a green apple: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403E340C-C107-8744-9F36-2EECA5DA8A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DDEC7B15-AA95-BA43-B61E-E15F06029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5781" name="Oval 4">
            <a:extLst>
              <a:ext uri="{FF2B5EF4-FFF2-40B4-BE49-F238E27FC236}">
                <a16:creationId xmlns:a16="http://schemas.microsoft.com/office/drawing/2014/main" id="{94D50F03-EC39-4547-9863-7112D9D50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9213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5782" name="Oval 5">
            <a:extLst>
              <a:ext uri="{FF2B5EF4-FFF2-40B4-BE49-F238E27FC236}">
                <a16:creationId xmlns:a16="http://schemas.microsoft.com/office/drawing/2014/main" id="{56B2376C-731E-1C4A-9170-0C535D7F2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625" y="52863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5783" name="Oval 6">
            <a:extLst>
              <a:ext uri="{FF2B5EF4-FFF2-40B4-BE49-F238E27FC236}">
                <a16:creationId xmlns:a16="http://schemas.microsoft.com/office/drawing/2014/main" id="{8A179C37-26E1-3E41-8834-C1E703088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19575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.25</a:t>
            </a:r>
          </a:p>
        </p:txBody>
      </p:sp>
      <p:sp>
        <p:nvSpPr>
          <p:cNvPr id="75784" name="Line 7">
            <a:extLst>
              <a:ext uri="{FF2B5EF4-FFF2-40B4-BE49-F238E27FC236}">
                <a16:creationId xmlns:a16="http://schemas.microsoft.com/office/drawing/2014/main" id="{81608AFD-F4A7-A647-9E5A-987FE60CE6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36099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8">
            <a:extLst>
              <a:ext uri="{FF2B5EF4-FFF2-40B4-BE49-F238E27FC236}">
                <a16:creationId xmlns:a16="http://schemas.microsoft.com/office/drawing/2014/main" id="{A76459D1-FD04-C048-8866-105BEC16C12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49625" y="4829175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6" name="Line 9">
            <a:extLst>
              <a:ext uri="{FF2B5EF4-FFF2-40B4-BE49-F238E27FC236}">
                <a16:creationId xmlns:a16="http://schemas.microsoft.com/office/drawing/2014/main" id="{F160DD38-2364-4645-A1A0-9B471D23C8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496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7" name="Line 10">
            <a:extLst>
              <a:ext uri="{FF2B5EF4-FFF2-40B4-BE49-F238E27FC236}">
                <a16:creationId xmlns:a16="http://schemas.microsoft.com/office/drawing/2014/main" id="{8881E9B3-7131-3740-BFDC-4357B399062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0825" y="4600575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8" name="Text Box 11">
            <a:extLst>
              <a:ext uri="{FF2B5EF4-FFF2-40B4-BE49-F238E27FC236}">
                <a16:creationId xmlns:a16="http://schemas.microsoft.com/office/drawing/2014/main" id="{7380451E-2542-C74C-AC43-8E9B890D4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4981575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/>
              <a:t>If ∑ &gt; 0.4 </a:t>
            </a:r>
          </a:p>
          <a:p>
            <a:r>
              <a:rPr lang="en-US" altLang="en-US" sz="1800"/>
              <a:t>then fire</a:t>
            </a:r>
          </a:p>
        </p:txBody>
      </p:sp>
      <p:sp>
        <p:nvSpPr>
          <p:cNvPr id="75789" name="Text Box 12">
            <a:extLst>
              <a:ext uri="{FF2B5EF4-FFF2-40B4-BE49-F238E27FC236}">
                <a16:creationId xmlns:a16="http://schemas.microsoft.com/office/drawing/2014/main" id="{CD6658E2-5641-9F4C-B6C8-E1FCAFD10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3429000"/>
            <a:ext cx="60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0.0</a:t>
            </a:r>
          </a:p>
        </p:txBody>
      </p:sp>
      <p:sp>
        <p:nvSpPr>
          <p:cNvPr id="75790" name="Text Box 13">
            <a:extLst>
              <a:ext uri="{FF2B5EF4-FFF2-40B4-BE49-F238E27FC236}">
                <a16:creationId xmlns:a16="http://schemas.microsoft.com/office/drawing/2014/main" id="{A032BD1F-6FBA-3A4F-8C64-849337932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6150" y="4114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5791" name="Text Box 14">
            <a:extLst>
              <a:ext uri="{FF2B5EF4-FFF2-40B4-BE49-F238E27FC236}">
                <a16:creationId xmlns:a16="http://schemas.microsoft.com/office/drawing/2014/main" id="{2095FADC-716E-6749-A85B-00A949F3F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876800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0.25</a:t>
            </a:r>
          </a:p>
        </p:txBody>
      </p:sp>
      <p:sp>
        <p:nvSpPr>
          <p:cNvPr id="75792" name="Text Box 15">
            <a:extLst>
              <a:ext uri="{FF2B5EF4-FFF2-40B4-BE49-F238E27FC236}">
                <a16:creationId xmlns:a16="http://schemas.microsoft.com/office/drawing/2014/main" id="{889B9A75-9D6D-AC4A-A89C-F252396A5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7188" y="2743200"/>
            <a:ext cx="862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Input</a:t>
            </a:r>
          </a:p>
        </p:txBody>
      </p:sp>
      <p:sp>
        <p:nvSpPr>
          <p:cNvPr id="75793" name="Rectangle 16">
            <a:extLst>
              <a:ext uri="{FF2B5EF4-FFF2-40B4-BE49-F238E27FC236}">
                <a16:creationId xmlns:a16="http://schemas.microsoft.com/office/drawing/2014/main" id="{7111DFB8-95C1-1242-AD40-D51867278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1788" y="3238500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5794" name="Rectangle 17">
            <a:extLst>
              <a:ext uri="{FF2B5EF4-FFF2-40B4-BE49-F238E27FC236}">
                <a16:creationId xmlns:a16="http://schemas.microsoft.com/office/drawing/2014/main" id="{CC66511B-56F3-7F47-90F0-DC4AD309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3338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5795" name="Rectangle 18">
            <a:extLst>
              <a:ext uri="{FF2B5EF4-FFF2-40B4-BE49-F238E27FC236}">
                <a16:creationId xmlns:a16="http://schemas.microsoft.com/office/drawing/2014/main" id="{48212E51-D699-2444-BDFB-25C8FD399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400675"/>
            <a:ext cx="914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75796" name="Rectangle 19">
            <a:extLst>
              <a:ext uri="{FF2B5EF4-FFF2-40B4-BE49-F238E27FC236}">
                <a16:creationId xmlns:a16="http://schemas.microsoft.com/office/drawing/2014/main" id="{AD46E178-52E3-2F4C-A9BD-FCB4F7201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0025" y="4333875"/>
            <a:ext cx="914400" cy="533400"/>
          </a:xfrm>
          <a:prstGeom prst="rect">
            <a:avLst/>
          </a:prstGeom>
          <a:solidFill>
            <a:srgbClr val="A6A6A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5797" name="Text Box 20">
            <a:extLst>
              <a:ext uri="{FF2B5EF4-FFF2-40B4-BE49-F238E27FC236}">
                <a16:creationId xmlns:a16="http://schemas.microsoft.com/office/drawing/2014/main" id="{87DF6F72-65CD-7649-8B1A-BCA5D857E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538" y="3771900"/>
            <a:ext cx="1098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Output</a:t>
            </a:r>
          </a:p>
        </p:txBody>
      </p:sp>
      <p:sp>
        <p:nvSpPr>
          <p:cNvPr id="75798" name="Text Box 21">
            <a:extLst>
              <a:ext uri="{FF2B5EF4-FFF2-40B4-BE49-F238E27FC236}">
                <a16:creationId xmlns:a16="http://schemas.microsoft.com/office/drawing/2014/main" id="{1C28B3A5-0C10-F14C-B5EA-FB30F24BE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32480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75799" name="Oval 22">
            <a:extLst>
              <a:ext uri="{FF2B5EF4-FFF2-40B4-BE49-F238E27FC236}">
                <a16:creationId xmlns:a16="http://schemas.microsoft.com/office/drawing/2014/main" id="{D8939F9C-AABD-FF47-801D-D491045F0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3124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/>
              <a:t>0</a:t>
            </a:r>
          </a:p>
        </p:txBody>
      </p:sp>
      <p:sp>
        <p:nvSpPr>
          <p:cNvPr id="75800" name="Text Box 23">
            <a:extLst>
              <a:ext uri="{FF2B5EF4-FFF2-40B4-BE49-F238E27FC236}">
                <a16:creationId xmlns:a16="http://schemas.microsoft.com/office/drawing/2014/main" id="{F3A37039-03AB-4E43-B4DD-0442739BB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305175"/>
            <a:ext cx="946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Taste</a:t>
            </a:r>
          </a:p>
        </p:txBody>
      </p:sp>
      <p:sp>
        <p:nvSpPr>
          <p:cNvPr id="75801" name="Text Box 24">
            <a:extLst>
              <a:ext uri="{FF2B5EF4-FFF2-40B4-BE49-F238E27FC236}">
                <a16:creationId xmlns:a16="http://schemas.microsoft.com/office/drawing/2014/main" id="{BFA0F209-C439-CD4C-BBA2-B079DA445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4371975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Seeds</a:t>
            </a:r>
          </a:p>
        </p:txBody>
      </p:sp>
      <p:sp>
        <p:nvSpPr>
          <p:cNvPr id="75802" name="Text Box 25">
            <a:extLst>
              <a:ext uri="{FF2B5EF4-FFF2-40B4-BE49-F238E27FC236}">
                <a16:creationId xmlns:a16="http://schemas.microsoft.com/office/drawing/2014/main" id="{0CBCC8FC-5A90-A24E-AA4F-11ED01192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5438775"/>
            <a:ext cx="777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/>
              <a:t>Skin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>
            <a:extLst>
              <a:ext uri="{FF2B5EF4-FFF2-40B4-BE49-F238E27FC236}">
                <a16:creationId xmlns:a16="http://schemas.microsoft.com/office/drawing/2014/main" id="{8C12E7B4-E17E-B24B-9D9F-C9535240D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77826" name="Rectangle 3">
            <a:extLst>
              <a:ext uri="{FF2B5EF4-FFF2-40B4-BE49-F238E27FC236}">
                <a16:creationId xmlns:a16="http://schemas.microsoft.com/office/drawing/2014/main" id="{4886AF66-F0B0-0D47-97EA-6D68CB8C3E6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In this case we have: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(0 X 0)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(0 X 0.25) =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+ (1 X 0.25) = 0.25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It adds up to 0.25.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Since that is less than the threshold (0.40), we responded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 dirty="0">
                <a:ea typeface="ＭＳ Ｐゴシック" panose="020B0600070205080204" pitchFamily="34" charset="-128"/>
              </a:rPr>
              <a:t>no.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Is that correct (</a:t>
            </a:r>
            <a:r>
              <a:rPr lang="en-US" altLang="en-US">
                <a:ea typeface="ＭＳ Ｐゴシック" panose="020B0600070205080204" pitchFamily="34" charset="-128"/>
              </a:rPr>
              <a:t>green apple </a:t>
            </a:r>
            <a:r>
              <a:rPr lang="en-US" altLang="en-US" dirty="0">
                <a:ea typeface="ＭＳ Ｐゴシック" panose="020B0600070205080204" pitchFamily="34" charset="-128"/>
              </a:rPr>
              <a:t>is not a good fruit)? (Yes, it’s correct.)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C707B-E2C3-CB4B-BCC0-5CDB6B58D49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F1EF5D-1593-854F-AB33-630A2DC9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>
            <a:extLst>
              <a:ext uri="{FF2B5EF4-FFF2-40B4-BE49-F238E27FC236}">
                <a16:creationId xmlns:a16="http://schemas.microsoft.com/office/drawing/2014/main" id="{639C03FA-1D56-274E-B8EB-59C1C72CA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78850" name="Rectangle 3">
            <a:extLst>
              <a:ext uri="{FF2B5EF4-FFF2-40B4-BE49-F238E27FC236}">
                <a16:creationId xmlns:a16="http://schemas.microsoft.com/office/drawing/2014/main" id="{F894B025-5716-CB41-B0C5-DA53243B3A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Using the perceptron we can correctly categorize each of the fruit examples we looked at.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next question is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How did we get the weights that represent its knowledge of the category?</a:t>
            </a:r>
            <a:r>
              <a:rPr lang="ja-JP" altLang="en-US">
                <a:ea typeface="ＭＳ Ｐゴシック" panose="020B0600070205080204" pitchFamily="34" charset="-128"/>
              </a:rPr>
              <a:t>” </a:t>
            </a:r>
            <a:r>
              <a:rPr lang="en-US" altLang="ja-JP">
                <a:ea typeface="ＭＳ Ｐゴシック" panose="020B0600070205080204" pitchFamily="34" charset="-128"/>
              </a:rPr>
              <a:t>Look at the perceptron learning demonstration for that…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4E3F8-57FF-A84C-B681-1229725DCC1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A4447-9455-754D-B379-2F2385CE5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C66C5735-19B6-9E45-BC84-452EE175EA9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>
                <a:ea typeface="+mj-ea"/>
                <a:cs typeface="+mj-cs"/>
              </a:rPr>
              <a:t>End Trained Perceptron Demonstration</a:t>
            </a:r>
          </a:p>
        </p:txBody>
      </p:sp>
      <p:sp>
        <p:nvSpPr>
          <p:cNvPr id="80898" name="Rectangle 3">
            <a:extLst>
              <a:ext uri="{FF2B5EF4-FFF2-40B4-BE49-F238E27FC236}">
                <a16:creationId xmlns:a16="http://schemas.microsoft.com/office/drawing/2014/main" id="{1A2D1D8D-9561-AA45-AD90-560B4FEE789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80A44C-E023-C841-A6DD-841F2FA159D6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EC23F0-A5A7-274F-A32C-C626481057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205B48C0-8182-6D41-9153-C0CB91424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EC85A953-EEAB-9948-A9AB-ECF4BF3730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Problem space:</a:t>
            </a:r>
          </a:p>
        </p:txBody>
      </p:sp>
      <p:graphicFrame>
        <p:nvGraphicFramePr>
          <p:cNvPr id="495686" name="Group 70">
            <a:extLst>
              <a:ext uri="{FF2B5EF4-FFF2-40B4-BE49-F238E27FC236}">
                <a16:creationId xmlns:a16="http://schemas.microsoft.com/office/drawing/2014/main" id="{7354086D-979C-A94F-AFDD-A8BAEA3AD0EC}"/>
              </a:ext>
            </a:extLst>
          </p:cNvPr>
          <p:cNvGraphicFramePr>
            <a:graphicFrameLocks noGrp="1"/>
          </p:cNvGraphicFramePr>
          <p:nvPr/>
        </p:nvGraphicFramePr>
        <p:xfrm>
          <a:off x="914400" y="3352800"/>
          <a:ext cx="6858000" cy="210353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-128"/>
                        <a:cs typeface="ヒラギノ角ゴ Pro W3" charset="-128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Banana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Pear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Lemon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Strawberry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Green apple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Taste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Seeds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Skin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Good fruit?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205B48C0-8182-6D41-9153-C0CB91424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EC85A953-EEAB-9948-A9AB-ECF4BF3730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>
                <a:ea typeface="ＭＳ Ｐゴシック" panose="020B0600070205080204" pitchFamily="34" charset="-128"/>
              </a:rPr>
              <a:t>Problem space: Note that the category (whether or not it’s a good fruit) is now in the table…</a:t>
            </a:r>
          </a:p>
        </p:txBody>
      </p:sp>
      <p:graphicFrame>
        <p:nvGraphicFramePr>
          <p:cNvPr id="495686" name="Group 70">
            <a:extLst>
              <a:ext uri="{FF2B5EF4-FFF2-40B4-BE49-F238E27FC236}">
                <a16:creationId xmlns:a16="http://schemas.microsoft.com/office/drawing/2014/main" id="{7354086D-979C-A94F-AFDD-A8BAEA3AD0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4566"/>
              </p:ext>
            </p:extLst>
          </p:nvPr>
        </p:nvGraphicFramePr>
        <p:xfrm>
          <a:off x="914400" y="3352800"/>
          <a:ext cx="6858000" cy="2103532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ヒラギノ角ゴ Pro W3" charset="-128"/>
                        <a:cs typeface="ヒラギノ角ゴ Pro W3" charset="-128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Banana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Pear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Lemon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Strawberry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Green apple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Taste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Seeds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Skin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Good fruit?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1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95000"/>
                        <a:buFont typeface="Monotype Sort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charset="0"/>
                          <a:ea typeface="ヒラギノ角ゴ Pro W3" charset="-128"/>
                          <a:cs typeface="ヒラギノ角ゴ Pro W3" charset="-128"/>
                        </a:rPr>
                        <a:t>0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Frame 1">
            <a:extLst>
              <a:ext uri="{FF2B5EF4-FFF2-40B4-BE49-F238E27FC236}">
                <a16:creationId xmlns:a16="http://schemas.microsoft.com/office/drawing/2014/main" id="{7C63181D-FAA3-FD42-9B43-7FCCA209993F}"/>
              </a:ext>
            </a:extLst>
          </p:cNvPr>
          <p:cNvSpPr/>
          <p:nvPr/>
        </p:nvSpPr>
        <p:spPr>
          <a:xfrm>
            <a:off x="685800" y="4724400"/>
            <a:ext cx="7315200" cy="838200"/>
          </a:xfrm>
          <a:prstGeom prst="fram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32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B52A94AF-82E2-654E-939B-269A27B714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BF2FE2CB-D0D9-8740-8A14-966C0492FE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Here is the trained perceptron: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A759EADE-67B0-D74E-8D22-8BC4E62B75E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7742043B-AAA0-B24B-859C-386987F8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2533" name="Group 26">
            <a:extLst>
              <a:ext uri="{FF2B5EF4-FFF2-40B4-BE49-F238E27FC236}">
                <a16:creationId xmlns:a16="http://schemas.microsoft.com/office/drawing/2014/main" id="{88513236-0A73-D245-ACFE-2060603F4B4C}"/>
              </a:ext>
            </a:extLst>
          </p:cNvPr>
          <p:cNvGrpSpPr>
            <a:grpSpLocks/>
          </p:cNvGrpSpPr>
          <p:nvPr/>
        </p:nvGrpSpPr>
        <p:grpSpPr bwMode="auto">
          <a:xfrm>
            <a:off x="441325" y="2743200"/>
            <a:ext cx="7116763" cy="3305175"/>
            <a:chOff x="278" y="1728"/>
            <a:chExt cx="4483" cy="2082"/>
          </a:xfrm>
        </p:grpSpPr>
        <p:sp>
          <p:nvSpPr>
            <p:cNvPr id="22534" name="Oval 4">
              <a:extLst>
                <a:ext uri="{FF2B5EF4-FFF2-40B4-BE49-F238E27FC236}">
                  <a16:creationId xmlns:a16="http://schemas.microsoft.com/office/drawing/2014/main" id="{D1DB3890-C2D4-1A47-BC48-263D35B317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1986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2535" name="Oval 5">
              <a:extLst>
                <a:ext uri="{FF2B5EF4-FFF2-40B4-BE49-F238E27FC236}">
                  <a16:creationId xmlns:a16="http://schemas.microsoft.com/office/drawing/2014/main" id="{47F8AE64-63D7-B34A-8739-E7250AE51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265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6" name="Oval 6">
              <a:extLst>
                <a:ext uri="{FF2B5EF4-FFF2-40B4-BE49-F238E27FC236}">
                  <a16:creationId xmlns:a16="http://schemas.microsoft.com/office/drawing/2014/main" id="{4321A842-0F5E-7747-BFCA-54792FF26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333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7" name="Oval 7">
              <a:extLst>
                <a:ext uri="{FF2B5EF4-FFF2-40B4-BE49-F238E27FC236}">
                  <a16:creationId xmlns:a16="http://schemas.microsoft.com/office/drawing/2014/main" id="{1A09B1B3-44D1-384F-8CE7-098D1470C0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" y="265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8" name="Line 8">
              <a:extLst>
                <a:ext uri="{FF2B5EF4-FFF2-40B4-BE49-F238E27FC236}">
                  <a16:creationId xmlns:a16="http://schemas.microsoft.com/office/drawing/2014/main" id="{BC61C904-FA49-3747-ABA0-0DE402D591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274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9" name="Line 9">
              <a:extLst>
                <a:ext uri="{FF2B5EF4-FFF2-40B4-BE49-F238E27FC236}">
                  <a16:creationId xmlns:a16="http://schemas.microsoft.com/office/drawing/2014/main" id="{BACA6C92-1817-7A47-AB42-5310F09342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0" y="3042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0" name="Line 10">
              <a:extLst>
                <a:ext uri="{FF2B5EF4-FFF2-40B4-BE49-F238E27FC236}">
                  <a16:creationId xmlns:a16="http://schemas.microsoft.com/office/drawing/2014/main" id="{45306FF6-7A30-7B46-B928-E1D8199F20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8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Line 11">
              <a:extLst>
                <a:ext uri="{FF2B5EF4-FFF2-40B4-BE49-F238E27FC236}">
                  <a16:creationId xmlns:a16="http://schemas.microsoft.com/office/drawing/2014/main" id="{EA4170A1-BCDE-734C-B374-6AB5F02F68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8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2" name="Text Box 12">
              <a:extLst>
                <a:ext uri="{FF2B5EF4-FFF2-40B4-BE49-F238E27FC236}">
                  <a16:creationId xmlns:a16="http://schemas.microsoft.com/office/drawing/2014/main" id="{572D88A1-AB90-3A41-AF55-BC95F8C0A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2" y="3138"/>
              <a:ext cx="7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If ∑ &gt; 0.4 </a:t>
              </a:r>
            </a:p>
            <a:p>
              <a:r>
                <a:rPr lang="en-US" altLang="en-US" sz="1800"/>
                <a:t>then fire</a:t>
              </a:r>
            </a:p>
          </p:txBody>
        </p:sp>
        <p:sp>
          <p:nvSpPr>
            <p:cNvPr id="22543" name="Text Box 13">
              <a:extLst>
                <a:ext uri="{FF2B5EF4-FFF2-40B4-BE49-F238E27FC236}">
                  <a16:creationId xmlns:a16="http://schemas.microsoft.com/office/drawing/2014/main" id="{5C0E2AA7-3E84-D342-98B6-346DB45C2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2160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0.0</a:t>
              </a:r>
            </a:p>
          </p:txBody>
        </p:sp>
        <p:sp>
          <p:nvSpPr>
            <p:cNvPr id="22544" name="Text Box 14">
              <a:extLst>
                <a:ext uri="{FF2B5EF4-FFF2-40B4-BE49-F238E27FC236}">
                  <a16:creationId xmlns:a16="http://schemas.microsoft.com/office/drawing/2014/main" id="{EE1E679F-3EF4-4745-B3FD-3AE530F343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2592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0.25</a:t>
              </a:r>
            </a:p>
          </p:txBody>
        </p:sp>
        <p:sp>
          <p:nvSpPr>
            <p:cNvPr id="22545" name="Text Box 15">
              <a:extLst>
                <a:ext uri="{FF2B5EF4-FFF2-40B4-BE49-F238E27FC236}">
                  <a16:creationId xmlns:a16="http://schemas.microsoft.com/office/drawing/2014/main" id="{0A5AE4E5-321E-4A4F-80B3-334E3B9FE8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" y="3072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0.25</a:t>
              </a:r>
            </a:p>
          </p:txBody>
        </p:sp>
        <p:sp>
          <p:nvSpPr>
            <p:cNvPr id="22546" name="Text Box 16">
              <a:extLst>
                <a:ext uri="{FF2B5EF4-FFF2-40B4-BE49-F238E27FC236}">
                  <a16:creationId xmlns:a16="http://schemas.microsoft.com/office/drawing/2014/main" id="{0F2727C6-025B-BF4C-A831-4804B3FE1D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5" y="1728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Input</a:t>
              </a:r>
            </a:p>
          </p:txBody>
        </p:sp>
        <p:sp>
          <p:nvSpPr>
            <p:cNvPr id="22547" name="Rectangle 17">
              <a:extLst>
                <a:ext uri="{FF2B5EF4-FFF2-40B4-BE49-F238E27FC236}">
                  <a16:creationId xmlns:a16="http://schemas.microsoft.com/office/drawing/2014/main" id="{5362860C-9BD9-A146-81F7-64386914AD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058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8" name="Rectangle 18">
              <a:extLst>
                <a:ext uri="{FF2B5EF4-FFF2-40B4-BE49-F238E27FC236}">
                  <a16:creationId xmlns:a16="http://schemas.microsoft.com/office/drawing/2014/main" id="{FCFD5B23-317F-E648-B966-A7D7E41D31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49" name="Rectangle 19">
              <a:extLst>
                <a:ext uri="{FF2B5EF4-FFF2-40B4-BE49-F238E27FC236}">
                  <a16:creationId xmlns:a16="http://schemas.microsoft.com/office/drawing/2014/main" id="{93BBEDB7-CF97-DF40-B64B-2D9A472DA1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402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0" name="Rectangle 20">
              <a:extLst>
                <a:ext uri="{FF2B5EF4-FFF2-40B4-BE49-F238E27FC236}">
                  <a16:creationId xmlns:a16="http://schemas.microsoft.com/office/drawing/2014/main" id="{043C9536-A600-A846-9AAE-7B34C817F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" y="273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51" name="Text Box 21">
              <a:extLst>
                <a:ext uri="{FF2B5EF4-FFF2-40B4-BE49-F238E27FC236}">
                  <a16:creationId xmlns:a16="http://schemas.microsoft.com/office/drawing/2014/main" id="{417286A2-D354-0946-BFC0-083959603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9" y="2376"/>
              <a:ext cx="6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Output</a:t>
              </a:r>
            </a:p>
          </p:txBody>
        </p:sp>
        <p:sp>
          <p:nvSpPr>
            <p:cNvPr id="22552" name="Text Box 23">
              <a:extLst>
                <a:ext uri="{FF2B5EF4-FFF2-40B4-BE49-F238E27FC236}">
                  <a16:creationId xmlns:a16="http://schemas.microsoft.com/office/drawing/2014/main" id="{29490A85-8733-DF41-9CB9-F05DD62EB3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2082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Taste</a:t>
              </a:r>
            </a:p>
          </p:txBody>
        </p:sp>
        <p:sp>
          <p:nvSpPr>
            <p:cNvPr id="22553" name="Text Box 24">
              <a:extLst>
                <a:ext uri="{FF2B5EF4-FFF2-40B4-BE49-F238E27FC236}">
                  <a16:creationId xmlns:a16="http://schemas.microsoft.com/office/drawing/2014/main" id="{28EC8CA3-B4FD-214A-AD58-93F9B4642D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2754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Seeds</a:t>
              </a:r>
            </a:p>
          </p:txBody>
        </p:sp>
        <p:sp>
          <p:nvSpPr>
            <p:cNvPr id="22554" name="Text Box 25">
              <a:extLst>
                <a:ext uri="{FF2B5EF4-FFF2-40B4-BE49-F238E27FC236}">
                  <a16:creationId xmlns:a16="http://schemas.microsoft.com/office/drawing/2014/main" id="{31C04406-3C85-B046-A077-D8D2A86E99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3426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Skin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48FA6661-BEAA-C142-AE17-64AC2BC04B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Models of Semantic Memory</a:t>
            </a:r>
          </a:p>
        </p:txBody>
      </p:sp>
      <p:sp>
        <p:nvSpPr>
          <p:cNvPr id="24578" name="Content Placeholder 1">
            <a:extLst>
              <a:ext uri="{FF2B5EF4-FFF2-40B4-BE49-F238E27FC236}">
                <a16:creationId xmlns:a16="http://schemas.microsoft.com/office/drawing/2014/main" id="{867A624A-BAE1-474F-8373-1C75BBA09BC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Contrast it to the leading symbolic model.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4A21D61A-B997-274C-A357-11D3F05384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24580" name="Picture 3" descr="Screen shot 2011-03-03 at 11.40.44 AM.png">
            <a:extLst>
              <a:ext uri="{FF2B5EF4-FFF2-40B4-BE49-F238E27FC236}">
                <a16:creationId xmlns:a16="http://schemas.microsoft.com/office/drawing/2014/main" id="{FF60C2DB-D944-8646-9CE8-B2ED14EDE3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19200"/>
            <a:ext cx="41148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TextBox 4">
            <a:extLst>
              <a:ext uri="{FF2B5EF4-FFF2-40B4-BE49-F238E27FC236}">
                <a16:creationId xmlns:a16="http://schemas.microsoft.com/office/drawing/2014/main" id="{24869785-785A-6345-9B1F-365AE9338B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6400800"/>
            <a:ext cx="2600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400"/>
              <a:t>Collins &amp; Loftus (1975, p. 412)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5ED2FC8D-7F0F-084C-903B-CA19F0549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A14EA623-31C3-8F4D-80E0-8EF86B3F34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knowledge is in the </a:t>
            </a:r>
            <a:r>
              <a:rPr lang="en-US" altLang="en-US">
                <a:solidFill>
                  <a:srgbClr val="CCFFCC"/>
                </a:solidFill>
                <a:ea typeface="ＭＳ Ｐゴシック" panose="020B0600070205080204" pitchFamily="34" charset="-128"/>
              </a:rPr>
              <a:t>weights </a:t>
            </a:r>
            <a:r>
              <a:rPr lang="en-US" altLang="en-US">
                <a:ea typeface="ＭＳ Ｐゴシック" panose="020B0600070205080204" pitchFamily="34" charset="-128"/>
              </a:rPr>
              <a:t>on the links (rather than in the nodes):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DB6270D5-5186-1442-BEFC-2BC6547D685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19F0AA36-77E2-F74E-8F74-AAD15CB8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6629" name="Group 26">
            <a:extLst>
              <a:ext uri="{FF2B5EF4-FFF2-40B4-BE49-F238E27FC236}">
                <a16:creationId xmlns:a16="http://schemas.microsoft.com/office/drawing/2014/main" id="{B79B79BF-A5BD-0C4D-87D5-48C7C29F9E45}"/>
              </a:ext>
            </a:extLst>
          </p:cNvPr>
          <p:cNvGrpSpPr>
            <a:grpSpLocks/>
          </p:cNvGrpSpPr>
          <p:nvPr/>
        </p:nvGrpSpPr>
        <p:grpSpPr bwMode="auto">
          <a:xfrm>
            <a:off x="441325" y="2743200"/>
            <a:ext cx="7116763" cy="3305175"/>
            <a:chOff x="278" y="1728"/>
            <a:chExt cx="4483" cy="2082"/>
          </a:xfrm>
        </p:grpSpPr>
        <p:sp>
          <p:nvSpPr>
            <p:cNvPr id="26631" name="Oval 4">
              <a:extLst>
                <a:ext uri="{FF2B5EF4-FFF2-40B4-BE49-F238E27FC236}">
                  <a16:creationId xmlns:a16="http://schemas.microsoft.com/office/drawing/2014/main" id="{F975973D-FBDE-BA45-AE63-5EC5140053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1986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26632" name="Oval 5">
              <a:extLst>
                <a:ext uri="{FF2B5EF4-FFF2-40B4-BE49-F238E27FC236}">
                  <a16:creationId xmlns:a16="http://schemas.microsoft.com/office/drawing/2014/main" id="{B00B9685-D83B-6743-8D15-9CDBFCD60E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265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3" name="Oval 6">
              <a:extLst>
                <a:ext uri="{FF2B5EF4-FFF2-40B4-BE49-F238E27FC236}">
                  <a16:creationId xmlns:a16="http://schemas.microsoft.com/office/drawing/2014/main" id="{627C44B8-823E-8043-B2D2-1117703185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" y="3330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4" name="Oval 7">
              <a:extLst>
                <a:ext uri="{FF2B5EF4-FFF2-40B4-BE49-F238E27FC236}">
                  <a16:creationId xmlns:a16="http://schemas.microsoft.com/office/drawing/2014/main" id="{D8C994BE-367F-F845-8235-A16C8A2A2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8" y="2658"/>
              <a:ext cx="480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5" name="Line 8">
              <a:extLst>
                <a:ext uri="{FF2B5EF4-FFF2-40B4-BE49-F238E27FC236}">
                  <a16:creationId xmlns:a16="http://schemas.microsoft.com/office/drawing/2014/main" id="{1325FC18-5C9D-8C41-B3B0-FCF2A92F02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274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6" name="Line 9">
              <a:extLst>
                <a:ext uri="{FF2B5EF4-FFF2-40B4-BE49-F238E27FC236}">
                  <a16:creationId xmlns:a16="http://schemas.microsoft.com/office/drawing/2014/main" id="{797F0D2A-D66D-964D-BE49-8F7BECEF32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0" y="3042"/>
              <a:ext cx="81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7" name="Line 10">
              <a:extLst>
                <a:ext uri="{FF2B5EF4-FFF2-40B4-BE49-F238E27FC236}">
                  <a16:creationId xmlns:a16="http://schemas.microsoft.com/office/drawing/2014/main" id="{27B0BE8F-B5E2-4343-A096-821DA986B7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0" y="28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Line 11">
              <a:extLst>
                <a:ext uri="{FF2B5EF4-FFF2-40B4-BE49-F238E27FC236}">
                  <a16:creationId xmlns:a16="http://schemas.microsoft.com/office/drawing/2014/main" id="{C7CF7F47-6301-8B4C-9B53-CCD97D8596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8" y="289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9" name="Text Box 12">
              <a:extLst>
                <a:ext uri="{FF2B5EF4-FFF2-40B4-BE49-F238E27FC236}">
                  <a16:creationId xmlns:a16="http://schemas.microsoft.com/office/drawing/2014/main" id="{EAC929AE-460C-9443-A78C-CBDEA59B5A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2" y="3138"/>
              <a:ext cx="78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1800"/>
                <a:t>If ∑ &gt; 0.4 </a:t>
              </a:r>
            </a:p>
            <a:p>
              <a:r>
                <a:rPr lang="en-US" altLang="en-US" sz="1800"/>
                <a:t>then fire</a:t>
              </a:r>
            </a:p>
          </p:txBody>
        </p:sp>
        <p:sp>
          <p:nvSpPr>
            <p:cNvPr id="26640" name="Text Box 13">
              <a:extLst>
                <a:ext uri="{FF2B5EF4-FFF2-40B4-BE49-F238E27FC236}">
                  <a16:creationId xmlns:a16="http://schemas.microsoft.com/office/drawing/2014/main" id="{FB75809C-DB75-884B-92BB-DAB46FF68B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6" y="2160"/>
              <a:ext cx="38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0.0</a:t>
              </a:r>
            </a:p>
          </p:txBody>
        </p:sp>
        <p:sp>
          <p:nvSpPr>
            <p:cNvPr id="26641" name="Text Box 14">
              <a:extLst>
                <a:ext uri="{FF2B5EF4-FFF2-40B4-BE49-F238E27FC236}">
                  <a16:creationId xmlns:a16="http://schemas.microsoft.com/office/drawing/2014/main" id="{5C32EB28-18A1-8144-8087-E869B0C4C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6" y="2592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0.25</a:t>
              </a:r>
            </a:p>
          </p:txBody>
        </p:sp>
        <p:sp>
          <p:nvSpPr>
            <p:cNvPr id="26642" name="Text Box 15">
              <a:extLst>
                <a:ext uri="{FF2B5EF4-FFF2-40B4-BE49-F238E27FC236}">
                  <a16:creationId xmlns:a16="http://schemas.microsoft.com/office/drawing/2014/main" id="{780DA59E-A0BB-6441-A7AD-58C76731EB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0" y="3072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0.25</a:t>
              </a:r>
            </a:p>
          </p:txBody>
        </p:sp>
        <p:sp>
          <p:nvSpPr>
            <p:cNvPr id="26643" name="Text Box 16">
              <a:extLst>
                <a:ext uri="{FF2B5EF4-FFF2-40B4-BE49-F238E27FC236}">
                  <a16:creationId xmlns:a16="http://schemas.microsoft.com/office/drawing/2014/main" id="{0AE84CCE-67D5-244A-8E44-716DA1B1D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5" y="1728"/>
              <a:ext cx="54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Input</a:t>
              </a:r>
            </a:p>
          </p:txBody>
        </p:sp>
        <p:sp>
          <p:nvSpPr>
            <p:cNvPr id="26644" name="Rectangle 17">
              <a:extLst>
                <a:ext uri="{FF2B5EF4-FFF2-40B4-BE49-F238E27FC236}">
                  <a16:creationId xmlns:a16="http://schemas.microsoft.com/office/drawing/2014/main" id="{F3539BF8-D20D-484B-AFD7-90F2A5E9C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058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5" name="Rectangle 18">
              <a:extLst>
                <a:ext uri="{FF2B5EF4-FFF2-40B4-BE49-F238E27FC236}">
                  <a16:creationId xmlns:a16="http://schemas.microsoft.com/office/drawing/2014/main" id="{A95646F3-1E84-024B-8DDF-761E5AAFFC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273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6" name="Rectangle 19">
              <a:extLst>
                <a:ext uri="{FF2B5EF4-FFF2-40B4-BE49-F238E27FC236}">
                  <a16:creationId xmlns:a16="http://schemas.microsoft.com/office/drawing/2014/main" id="{8AC9260D-D3EE-F344-BD6E-0E76D1CBE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402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7" name="Rectangle 20">
              <a:extLst>
                <a:ext uri="{FF2B5EF4-FFF2-40B4-BE49-F238E27FC236}">
                  <a16:creationId xmlns:a16="http://schemas.microsoft.com/office/drawing/2014/main" id="{FBDD5D9A-F3AA-254F-9D07-B8D9C76213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6" y="2730"/>
              <a:ext cx="576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48" name="Text Box 21">
              <a:extLst>
                <a:ext uri="{FF2B5EF4-FFF2-40B4-BE49-F238E27FC236}">
                  <a16:creationId xmlns:a16="http://schemas.microsoft.com/office/drawing/2014/main" id="{0BA9E333-E4A7-794C-AC0B-CBD44F3EAF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69" y="2376"/>
              <a:ext cx="6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Output</a:t>
              </a:r>
            </a:p>
          </p:txBody>
        </p:sp>
        <p:sp>
          <p:nvSpPr>
            <p:cNvPr id="26649" name="Text Box 23">
              <a:extLst>
                <a:ext uri="{FF2B5EF4-FFF2-40B4-BE49-F238E27FC236}">
                  <a16:creationId xmlns:a16="http://schemas.microsoft.com/office/drawing/2014/main" id="{B5175398-E025-954C-8970-7EB37DA9CB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2082"/>
              <a:ext cx="5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Taste</a:t>
              </a:r>
            </a:p>
          </p:txBody>
        </p:sp>
        <p:sp>
          <p:nvSpPr>
            <p:cNvPr id="26650" name="Text Box 24">
              <a:extLst>
                <a:ext uri="{FF2B5EF4-FFF2-40B4-BE49-F238E27FC236}">
                  <a16:creationId xmlns:a16="http://schemas.microsoft.com/office/drawing/2014/main" id="{F2DAE772-5669-0B42-B443-6E3B1C50C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2754"/>
              <a:ext cx="6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Seeds</a:t>
              </a:r>
            </a:p>
          </p:txBody>
        </p:sp>
        <p:sp>
          <p:nvSpPr>
            <p:cNvPr id="26651" name="Text Box 25">
              <a:extLst>
                <a:ext uri="{FF2B5EF4-FFF2-40B4-BE49-F238E27FC236}">
                  <a16:creationId xmlns:a16="http://schemas.microsoft.com/office/drawing/2014/main" id="{F6C63F64-2909-4A47-BEF7-EA08C03786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" y="3426"/>
              <a:ext cx="4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/>
                <a:t>Skin</a:t>
              </a:r>
            </a:p>
          </p:txBody>
        </p:sp>
      </p:grpSp>
      <p:sp>
        <p:nvSpPr>
          <p:cNvPr id="2" name="Donut 1">
            <a:extLst>
              <a:ext uri="{FF2B5EF4-FFF2-40B4-BE49-F238E27FC236}">
                <a16:creationId xmlns:a16="http://schemas.microsoft.com/office/drawing/2014/main" id="{7C380705-A0AF-3946-88E5-9216CD22FCD7}"/>
              </a:ext>
            </a:extLst>
          </p:cNvPr>
          <p:cNvSpPr/>
          <p:nvPr/>
        </p:nvSpPr>
        <p:spPr>
          <a:xfrm>
            <a:off x="3124200" y="3352800"/>
            <a:ext cx="1676400" cy="2209800"/>
          </a:xfrm>
          <a:prstGeom prst="donut">
            <a:avLst>
              <a:gd name="adj" fmla="val 2268"/>
            </a:avLst>
          </a:prstGeom>
          <a:solidFill>
            <a:srgbClr val="CCFFCC"/>
          </a:solidFill>
          <a:ln>
            <a:solidFill>
              <a:srgbClr val="CCFF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9A11748F-B251-F24C-9E25-949EC29E9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Trained Perceptron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78DE0E7A-FE04-EE45-80F8-762FBE820A7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ea typeface="ＭＳ Ｐゴシック" panose="020B0600070205080204" pitchFamily="34" charset="-128"/>
              </a:rPr>
              <a:t>The way it works 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You show it an example.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If the feature has a value of 1, that is multiplied by the weight and put in the sum. If the value is zero, it won</a:t>
            </a:r>
            <a:r>
              <a:rPr lang="fr-FR" altLang="ja-JP" sz="2400">
                <a:ea typeface="ＭＳ Ｐゴシック" panose="020B0600070205080204" pitchFamily="34" charset="-128"/>
              </a:rPr>
              <a:t>’</a:t>
            </a:r>
            <a:r>
              <a:rPr lang="en-US" altLang="ja-JP" sz="2400">
                <a:ea typeface="ＭＳ Ｐゴシック" panose="020B0600070205080204" pitchFamily="34" charset="-128"/>
              </a:rPr>
              <a:t>t add to the sum because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0 times anything = 0.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Add up all of the products of multiplying features times weights.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A3241-DC57-F549-81D2-63EC872C690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7A8E1-735F-CC44-88B1-162492562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411</TotalTime>
  <Words>1426</Words>
  <Application>Microsoft Macintosh PowerPoint</Application>
  <PresentationFormat>On-screen Show (4:3)</PresentationFormat>
  <Paragraphs>581</Paragraphs>
  <Slides>37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Arial</vt:lpstr>
      <vt:lpstr>ＭＳ Ｐゴシック</vt:lpstr>
      <vt:lpstr>Franklin Gothic Book</vt:lpstr>
      <vt:lpstr>Wingdings 2</vt:lpstr>
      <vt:lpstr>Wingdings</vt:lpstr>
      <vt:lpstr>Tahoma</vt:lpstr>
      <vt:lpstr>Trebuchet MS</vt:lpstr>
      <vt:lpstr>ヒラギノ角ゴ Pro W3</vt:lpstr>
      <vt:lpstr>Monotype Sorts</vt:lpstr>
      <vt:lpstr>Technic</vt:lpstr>
      <vt:lpstr>Trained Perceptron Demonstration</vt:lpstr>
      <vt:lpstr>Trained Perceptron</vt:lpstr>
      <vt:lpstr>Trained Perceptron</vt:lpstr>
      <vt:lpstr>Trained Perceptron</vt:lpstr>
      <vt:lpstr>Trained Perceptron</vt:lpstr>
      <vt:lpstr>Trained Perceptron</vt:lpstr>
      <vt:lpstr>Models of Semantic Memory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Trained Perceptron</vt:lpstr>
      <vt:lpstr>End Trained Perceptron Demonstration</vt:lpstr>
    </vt:vector>
  </TitlesOfParts>
  <Company>Middle TN State Univ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Langston</dc:creator>
  <cp:lastModifiedBy>Microsoft Office User</cp:lastModifiedBy>
  <cp:revision>39</cp:revision>
  <dcterms:created xsi:type="dcterms:W3CDTF">2007-02-08T20:57:28Z</dcterms:created>
  <dcterms:modified xsi:type="dcterms:W3CDTF">2020-03-24T01:33:55Z</dcterms:modified>
</cp:coreProperties>
</file>